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comments/comment1.xml" ContentType="application/vnd.openxmlformats-officedocument.presentationml.comments+xml"/>
  <Override PartName="/ppt/tags/tag4.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574" r:id="rId2"/>
    <p:sldId id="585" r:id="rId3"/>
    <p:sldId id="571" r:id="rId4"/>
    <p:sldId id="586" r:id="rId5"/>
    <p:sldId id="572" r:id="rId6"/>
    <p:sldId id="573" r:id="rId7"/>
    <p:sldId id="276" r:id="rId8"/>
    <p:sldId id="289" r:id="rId9"/>
    <p:sldId id="587"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riam Scarpa (PGR)" initials="MS(" lastIdx="4" clrIdx="0">
    <p:extLst>
      <p:ext uri="{19B8F6BF-5375-455C-9EA6-DF929625EA0E}">
        <p15:presenceInfo xmlns:p15="http://schemas.microsoft.com/office/powerpoint/2012/main" userId="S::m.scarpa.1@research.gla.ac.uk::2cab9019-6f8c-4bf1-9a2c-69694583458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0" d="100"/>
          <a:sy n="90" d="100"/>
        </p:scale>
        <p:origin x="57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9-15T09:30:41.315" idx="4">
    <p:pos x="2809" y="1994"/>
    <p:text>bitopic (Digby et al 2012)</p:text>
    <p:extLst>
      <p:ext uri="{C676402C-5697-4E1C-873F-D02D1690AC5C}">
        <p15:threadingInfo xmlns:p15="http://schemas.microsoft.com/office/powerpoint/2012/main" timeZoneBias="-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066044-A017-447E-9EED-1FD0FE51C3B7}" type="datetimeFigureOut">
              <a:rPr lang="en-GB" smtClean="0"/>
              <a:t>29/09/2021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869FF6-30CF-49B1-8CE8-ADB1B7D499BB}" type="slidenum">
              <a:rPr lang="en-GB" smtClean="0"/>
              <a:t>‹#›</a:t>
            </a:fld>
            <a:endParaRPr lang="en-GB"/>
          </a:p>
        </p:txBody>
      </p:sp>
    </p:spTree>
    <p:extLst>
      <p:ext uri="{BB962C8B-B14F-4D97-AF65-F5344CB8AC3E}">
        <p14:creationId xmlns:p14="http://schemas.microsoft.com/office/powerpoint/2010/main" val="20018556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dirty="0"/>
              <a:t>The M1 </a:t>
            </a:r>
            <a:r>
              <a:rPr lang="en-GB" dirty="0" err="1"/>
              <a:t>mAChR</a:t>
            </a:r>
            <a:r>
              <a:rPr lang="en-GB" dirty="0"/>
              <a:t> has long been a validated target for the treatment of neurodegenerative disorders for a number of reasons. </a:t>
            </a:r>
          </a:p>
          <a:p>
            <a:pPr>
              <a:lnSpc>
                <a:spcPct val="107000"/>
              </a:lnSpc>
              <a:spcAft>
                <a:spcPts val="800"/>
              </a:spcAft>
            </a:pPr>
            <a:r>
              <a:rPr lang="en-GB" dirty="0"/>
              <a:t>First of all, the M1 </a:t>
            </a:r>
            <a:r>
              <a:rPr lang="en-GB" dirty="0" err="1"/>
              <a:t>mAChR</a:t>
            </a:r>
            <a:r>
              <a:rPr lang="en-GB" dirty="0"/>
              <a:t> is the most predominant muscarinic subtype in the brain, and it’s highly expressed in the cortex and hippocampus which as I mentioned earlier are important for memory processes and are the most affected in AD</a:t>
            </a:r>
          </a:p>
          <a:p>
            <a:pPr marL="0" marR="0" lvl="0" indent="0" algn="l" defTabSz="914400" rtl="0" eaLnBrk="1" fontAlgn="auto" latinLnBrk="0" hangingPunct="1">
              <a:lnSpc>
                <a:spcPct val="107000"/>
              </a:lnSpc>
              <a:spcBef>
                <a:spcPts val="0"/>
              </a:spcBef>
              <a:spcAft>
                <a:spcPts val="800"/>
              </a:spcAft>
              <a:buClrTx/>
              <a:buSzTx/>
              <a:buFontTx/>
              <a:buNone/>
              <a:tabLst/>
              <a:defRPr/>
            </a:pPr>
            <a:r>
              <a:rPr lang="en-GB" dirty="0"/>
              <a:t>In addition, there is extensive evidence demonstrating the involvement of M1 </a:t>
            </a:r>
            <a:r>
              <a:rPr lang="en-GB" dirty="0" err="1"/>
              <a:t>mAChR</a:t>
            </a:r>
            <a:r>
              <a:rPr lang="en-GB" dirty="0"/>
              <a:t> in cognitive processes, for example as shown in this study from our lab, mice where the M1 </a:t>
            </a:r>
            <a:r>
              <a:rPr lang="en-GB" dirty="0" err="1"/>
              <a:t>mAChR</a:t>
            </a:r>
            <a:r>
              <a:rPr lang="en-GB" dirty="0"/>
              <a:t> was removed by genetic engineering, show significant cognitive impairments in a </a:t>
            </a:r>
            <a:r>
              <a:rPr lang="en-GB" dirty="0" err="1"/>
              <a:t>pavlovian</a:t>
            </a:r>
            <a:r>
              <a:rPr lang="en-GB" dirty="0"/>
              <a:t> fear-conditioning paradigm. </a:t>
            </a:r>
          </a:p>
          <a:p>
            <a:pPr>
              <a:lnSpc>
                <a:spcPct val="107000"/>
              </a:lnSpc>
              <a:spcAft>
                <a:spcPts val="800"/>
              </a:spcAft>
            </a:pPr>
            <a:r>
              <a:rPr lang="en-GB" dirty="0"/>
              <a:t>Importantly, AD was shown to cause the  loss of pre-synaptic cholinergic neurons, the neurons that release </a:t>
            </a:r>
            <a:r>
              <a:rPr lang="en-GB" dirty="0" err="1"/>
              <a:t>ACh</a:t>
            </a:r>
            <a:r>
              <a:rPr lang="en-GB" dirty="0"/>
              <a:t>, and it has been shown that the expression and signalling of the M1 </a:t>
            </a:r>
            <a:r>
              <a:rPr lang="en-GB" dirty="0" err="1"/>
              <a:t>mAChR</a:t>
            </a:r>
            <a:r>
              <a:rPr lang="en-GB" dirty="0"/>
              <a:t> remain unaltered in disease, conferring an important advantage as a drug target. </a:t>
            </a:r>
          </a:p>
          <a:p>
            <a:pPr>
              <a:lnSpc>
                <a:spcPct val="107000"/>
              </a:lnSpc>
              <a:spcAft>
                <a:spcPts val="800"/>
              </a:spcAft>
            </a:pPr>
            <a:endParaRPr lang="en-GB" dirty="0"/>
          </a:p>
          <a:p>
            <a:pPr algn="ctr">
              <a:lnSpc>
                <a:spcPct val="107000"/>
              </a:lnSpc>
              <a:spcAft>
                <a:spcPts val="800"/>
              </a:spcAft>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9BAE65-0EE2-4B65-AFF0-863BBDDED57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ヒラギノ角ゴ Pro W3"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ヒラギノ角ゴ Pro W3" charset="-128"/>
              <a:cs typeface="+mn-cs"/>
            </a:endParaRPr>
          </a:p>
        </p:txBody>
      </p:sp>
    </p:spTree>
    <p:extLst>
      <p:ext uri="{BB962C8B-B14F-4D97-AF65-F5344CB8AC3E}">
        <p14:creationId xmlns:p14="http://schemas.microsoft.com/office/powerpoint/2010/main" val="1209343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order to test the therapeutic potential of a drug target, preclinical animal models of disease are important to see the effect of targeting your favourite protein, in our case the M1 receptor, on behaviour and symptoms. </a:t>
            </a:r>
          </a:p>
          <a:p>
            <a:r>
              <a:rPr lang="en-GB" dirty="0"/>
              <a:t>It is important to highlight that there is no perfect animal model of AD, since animal do not naturally get AD, and therefore we rely in genetically engineer mouse models that express human disease-associated markers, or induced models. </a:t>
            </a:r>
          </a:p>
          <a:p>
            <a:r>
              <a:rPr lang="en-GB" dirty="0"/>
              <a:t>In our lab we employ the mouse prion disease model which is the same disease that causes mad cow disease, but in mice. The mouse prion disease model offer many advantages to our research and shares many </a:t>
            </a:r>
            <a:r>
              <a:rPr lang="en-GB" dirty="0" err="1"/>
              <a:t>similarieties</a:t>
            </a:r>
            <a:r>
              <a:rPr lang="en-GB" dirty="0"/>
              <a:t> with AD. Fist of all this disease is also caused by toxic protein aggregates, scrapie prion, also causes memory impairments, a decrease in cholinergic signalling.</a:t>
            </a:r>
          </a:p>
        </p:txBody>
      </p:sp>
      <p:sp>
        <p:nvSpPr>
          <p:cNvPr id="4" name="Slide Number Placeholder 3"/>
          <p:cNvSpPr>
            <a:spLocks noGrp="1"/>
          </p:cNvSpPr>
          <p:nvPr>
            <p:ph type="sldNum" sz="quarter" idx="5"/>
          </p:nvPr>
        </p:nvSpPr>
        <p:spPr/>
        <p:txBody>
          <a:bodyPr/>
          <a:lstStyle/>
          <a:p>
            <a:fld id="{6B1DBBAD-1F03-4FD2-AEC7-038417D1971E}" type="slidenum">
              <a:rPr lang="en-GB" smtClean="0"/>
              <a:t>2</a:t>
            </a:fld>
            <a:endParaRPr lang="en-GB"/>
          </a:p>
        </p:txBody>
      </p:sp>
    </p:spTree>
    <p:extLst>
      <p:ext uri="{BB962C8B-B14F-4D97-AF65-F5344CB8AC3E}">
        <p14:creationId xmlns:p14="http://schemas.microsoft.com/office/powerpoint/2010/main" val="20448555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Arial" panose="020B0604020202020204" pitchFamily="34" charset="0"/>
              </a:rPr>
              <a:t>Using mouse prion disease, we were able to demonstrate that Administration of M1-activating ligands to prion-diseased mice can reverse cognitive deficits as demonstrated using fear-conditioning tests. This was shown using M1 activating ligands </a:t>
            </a:r>
            <a:r>
              <a:rPr lang="en-GB" sz="1800" dirty="0" err="1">
                <a:effectLst/>
                <a:latin typeface="Calibri" panose="020F0502020204030204" pitchFamily="34" charset="0"/>
                <a:ea typeface="Calibri" panose="020F0502020204030204" pitchFamily="34" charset="0"/>
                <a:cs typeface="Arial" panose="020B0604020202020204" pitchFamily="34" charset="0"/>
              </a:rPr>
              <a:t>Xanomeline</a:t>
            </a:r>
            <a:r>
              <a:rPr lang="en-GB" sz="1800" dirty="0">
                <a:effectLst/>
                <a:latin typeface="Calibri" panose="020F0502020204030204" pitchFamily="34" charset="0"/>
                <a:ea typeface="Calibri" panose="020F0502020204030204" pitchFamily="34" charset="0"/>
                <a:cs typeface="Arial" panose="020B0604020202020204" pitchFamily="34" charset="0"/>
              </a:rPr>
              <a:t> and BQCA. </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Arial" panose="020B0604020202020204" pitchFamily="34" charset="0"/>
              </a:rPr>
              <a:t>But importantly, chronic treatment with the BQCA significantly extended the lifespan of terminally ill mice, establishing that M1-activating compounds have the potential to slow down neurodegeneration. This was not only shown in symptoms onset and survival of prion diseased mice, but also when we analyse the brains from these mice for disease markers, using biochemical methods and proteomics studies. Which I can talk to you more in detail if you are interested </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9BAE65-0EE2-4B65-AFF0-863BBDDED57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ヒラギノ角ゴ Pro W3"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ヒラギノ角ゴ Pro W3" charset="-128"/>
              <a:cs typeface="+mn-cs"/>
            </a:endParaRPr>
          </a:p>
        </p:txBody>
      </p:sp>
    </p:spTree>
    <p:extLst>
      <p:ext uri="{BB962C8B-B14F-4D97-AF65-F5344CB8AC3E}">
        <p14:creationId xmlns:p14="http://schemas.microsoft.com/office/powerpoint/2010/main" val="34094361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Next, I’d like to briefly talk to you about the importance of pharmacology studies for drug discovery </a:t>
            </a:r>
          </a:p>
        </p:txBody>
      </p:sp>
      <p:sp>
        <p:nvSpPr>
          <p:cNvPr id="4" name="Slide Number Placeholder 3"/>
          <p:cNvSpPr>
            <a:spLocks noGrp="1"/>
          </p:cNvSpPr>
          <p:nvPr>
            <p:ph type="sldNum" sz="quarter" idx="5"/>
          </p:nvPr>
        </p:nvSpPr>
        <p:spPr/>
        <p:txBody>
          <a:bodyPr/>
          <a:lstStyle/>
          <a:p>
            <a:fld id="{6B1DBBAD-1F03-4FD2-AEC7-038417D1971E}" type="slidenum">
              <a:rPr lang="en-GB" smtClean="0"/>
              <a:t>4</a:t>
            </a:fld>
            <a:endParaRPr lang="en-GB"/>
          </a:p>
        </p:txBody>
      </p:sp>
    </p:spTree>
    <p:extLst>
      <p:ext uri="{BB962C8B-B14F-4D97-AF65-F5344CB8AC3E}">
        <p14:creationId xmlns:p14="http://schemas.microsoft.com/office/powerpoint/2010/main" val="27495789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Arial" panose="020B0604020202020204" pitchFamily="34" charset="0"/>
              </a:rPr>
              <a:t>So Activation of the M1 receptor has been shown in </a:t>
            </a:r>
            <a:r>
              <a:rPr lang="en-GB" sz="1200" dirty="0">
                <a:effectLst/>
                <a:latin typeface="Calibri" panose="020F0502020204030204" pitchFamily="34" charset="0"/>
                <a:ea typeface="Calibri" panose="020F0502020204030204" pitchFamily="34" charset="0"/>
                <a:cs typeface="Arial" panose="020B0604020202020204" pitchFamily="34" charset="0"/>
              </a:rPr>
              <a:t>clinical trials to provide cognitive improvement in AD patients. Early studies were led by Eli </a:t>
            </a:r>
            <a:r>
              <a:rPr lang="en-GB" sz="1200" dirty="0" err="1">
                <a:effectLst/>
                <a:latin typeface="Calibri" panose="020F0502020204030204" pitchFamily="34" charset="0"/>
                <a:ea typeface="Calibri" panose="020F0502020204030204" pitchFamily="34" charset="0"/>
                <a:cs typeface="Arial" panose="020B0604020202020204" pitchFamily="34" charset="0"/>
              </a:rPr>
              <a:t>lilly</a:t>
            </a:r>
            <a:r>
              <a:rPr lang="en-GB" sz="1200" dirty="0">
                <a:effectLst/>
                <a:latin typeface="Calibri" panose="020F0502020204030204" pitchFamily="34" charset="0"/>
                <a:ea typeface="Calibri" panose="020F0502020204030204" pitchFamily="34" charset="0"/>
                <a:cs typeface="Arial" panose="020B0604020202020204" pitchFamily="34" charset="0"/>
              </a:rPr>
              <a:t> with their M1/M4-preferring orthosteric ligand </a:t>
            </a:r>
            <a:r>
              <a:rPr lang="en-GB" sz="1200" dirty="0" err="1">
                <a:effectLst/>
                <a:latin typeface="Calibri" panose="020F0502020204030204" pitchFamily="34" charset="0"/>
                <a:ea typeface="Calibri" panose="020F0502020204030204" pitchFamily="34" charset="0"/>
                <a:cs typeface="Arial" panose="020B0604020202020204" pitchFamily="34" charset="0"/>
              </a:rPr>
              <a:t>xanomeline</a:t>
            </a:r>
            <a:r>
              <a:rPr lang="en-GB" sz="1200" dirty="0">
                <a:effectLst/>
                <a:latin typeface="Calibri" panose="020F0502020204030204" pitchFamily="34" charset="0"/>
                <a:ea typeface="Calibri" panose="020F0502020204030204" pitchFamily="34" charset="0"/>
                <a:cs typeface="Arial" panose="020B0604020202020204" pitchFamily="34" charset="0"/>
              </a:rPr>
              <a:t>, that reached Phase II. Other clinical trials demonstrated improvements in cognitive symptoms, such as HTL0009936 by </a:t>
            </a:r>
            <a:r>
              <a:rPr lang="en-GB" sz="1200" dirty="0" err="1">
                <a:effectLst/>
                <a:latin typeface="Calibri" panose="020F0502020204030204" pitchFamily="34" charset="0"/>
                <a:ea typeface="Calibri" panose="020F0502020204030204" pitchFamily="34" charset="0"/>
                <a:cs typeface="Arial" panose="020B0604020202020204" pitchFamily="34" charset="0"/>
              </a:rPr>
              <a:t>Sosei-heptares</a:t>
            </a:r>
            <a:r>
              <a:rPr lang="en-GB" sz="1200" dirty="0">
                <a:effectLst/>
                <a:latin typeface="Calibri" panose="020F0502020204030204" pitchFamily="34" charset="0"/>
                <a:ea typeface="Calibri" panose="020F0502020204030204" pitchFamily="34" charset="0"/>
                <a:cs typeface="Arial" panose="020B0604020202020204" pitchFamily="34" charset="0"/>
              </a:rPr>
              <a:t> and GSK1034702 by GSK. However, all these are M1 orthosteric ligands, that cause some issues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9BAE65-0EE2-4B65-AFF0-863BBDDED57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ヒラギノ角ゴ Pro W3"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ヒラギノ角ゴ Pro W3" charset="-128"/>
              <a:cs typeface="+mn-cs"/>
            </a:endParaRPr>
          </a:p>
        </p:txBody>
      </p:sp>
    </p:spTree>
    <p:extLst>
      <p:ext uri="{BB962C8B-B14F-4D97-AF65-F5344CB8AC3E}">
        <p14:creationId xmlns:p14="http://schemas.microsoft.com/office/powerpoint/2010/main" val="2104607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800" dirty="0">
                <a:effectLst/>
                <a:latin typeface="Calibri" panose="020F0502020204030204" pitchFamily="34" charset="0"/>
                <a:ea typeface="Calibri" panose="020F0502020204030204" pitchFamily="34" charset="0"/>
                <a:cs typeface="Arial" panose="020B0604020202020204" pitchFamily="34" charset="0"/>
              </a:rPr>
              <a:t>In fact, as many other </a:t>
            </a:r>
            <a:r>
              <a:rPr lang="en-GB" sz="1800" dirty="0" err="1">
                <a:effectLst/>
                <a:latin typeface="Calibri" panose="020F0502020204030204" pitchFamily="34" charset="0"/>
                <a:ea typeface="Calibri" panose="020F0502020204030204" pitchFamily="34" charset="0"/>
                <a:cs typeface="Arial" panose="020B0604020202020204" pitchFamily="34" charset="0"/>
              </a:rPr>
              <a:t>recetor</a:t>
            </a:r>
            <a:r>
              <a:rPr lang="en-GB" sz="1800" dirty="0">
                <a:effectLst/>
                <a:latin typeface="Calibri" panose="020F0502020204030204" pitchFamily="34" charset="0"/>
                <a:ea typeface="Calibri" panose="020F0502020204030204" pitchFamily="34" charset="0"/>
                <a:cs typeface="Arial" panose="020B0604020202020204" pitchFamily="34" charset="0"/>
              </a:rPr>
              <a:t> families, there are multiple muscarinic subtypes that all respond to the same neurotransmitter, acetylcholine, and therefore they all share the same binding pocket where acetylcholine binds, which is called orthosteric binding pocket. </a:t>
            </a: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800" dirty="0">
                <a:effectLst/>
                <a:latin typeface="Calibri" panose="020F0502020204030204" pitchFamily="34" charset="0"/>
                <a:ea typeface="Calibri" panose="020F0502020204030204" pitchFamily="34" charset="0"/>
                <a:cs typeface="Arial" panose="020B0604020202020204" pitchFamily="34" charset="0"/>
              </a:rPr>
              <a:t>Therefore, it is possible that when using M1 orthosteric ligands, that bind to the same pocket as </a:t>
            </a:r>
            <a:r>
              <a:rPr lang="en-GB" sz="1800" dirty="0" err="1">
                <a:effectLst/>
                <a:latin typeface="Calibri" panose="020F0502020204030204" pitchFamily="34" charset="0"/>
                <a:ea typeface="Calibri" panose="020F0502020204030204" pitchFamily="34" charset="0"/>
                <a:cs typeface="Arial" panose="020B0604020202020204" pitchFamily="34" charset="0"/>
              </a:rPr>
              <a:t>ACh</a:t>
            </a:r>
            <a:r>
              <a:rPr lang="en-GB" sz="1800" dirty="0">
                <a:effectLst/>
                <a:latin typeface="Calibri" panose="020F0502020204030204" pitchFamily="34" charset="0"/>
                <a:ea typeface="Calibri" panose="020F0502020204030204" pitchFamily="34" charset="0"/>
                <a:cs typeface="Arial" panose="020B0604020202020204" pitchFamily="34" charset="0"/>
              </a:rPr>
              <a:t>,  these might activate peripheral muscarinic subtypes and cause the adverse responses that I explained earlier, the SLUDGE effect. </a:t>
            </a: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800" dirty="0">
                <a:effectLst/>
                <a:latin typeface="Calibri" panose="020F0502020204030204" pitchFamily="34" charset="0"/>
                <a:ea typeface="Calibri" panose="020F0502020204030204" pitchFamily="34" charset="0"/>
                <a:cs typeface="Arial" panose="020B0604020202020204" pitchFamily="34" charset="0"/>
              </a:rPr>
              <a:t>This has highlighted the need for subtype-selective ligands and that’s why we have been focussing on the use of M1 allosteric ligands, which activate the receptor by binding to allosteric binding pockets. By definition these pockets are different/separate from the pocket where acetylcholine binds and therefore they are not conserved across the subtypes. Therefore using pharmacological assays we are able to define the different characteristic of these ligands and ensure they only activate our preferred subtype before testing in preclinical disease models</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9BAE65-0EE2-4B65-AFF0-863BBDDED57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ヒラギノ角ゴ Pro W3"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ヒラギノ角ゴ Pro W3" charset="-128"/>
              <a:cs typeface="+mn-cs"/>
            </a:endParaRPr>
          </a:p>
        </p:txBody>
      </p:sp>
    </p:spTree>
    <p:extLst>
      <p:ext uri="{BB962C8B-B14F-4D97-AF65-F5344CB8AC3E}">
        <p14:creationId xmlns:p14="http://schemas.microsoft.com/office/powerpoint/2010/main" val="27700113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addition, in drug discovery programmes it is important to acknowledge that a receptor is able to activate multiple signalling pathways</a:t>
            </a:r>
          </a:p>
          <a:p>
            <a:r>
              <a:rPr lang="en-GB" dirty="0"/>
              <a:t>If we compare the M1 receptor signalling to a clockwork motor, when activated by one specific ligand this might trigger a specific mechanism. While a different ligand might activate a different one. The question from here is which one of these mechanism induces the beneficial therapeutic effect?</a:t>
            </a:r>
          </a:p>
          <a:p>
            <a:r>
              <a:rPr lang="en-GB" dirty="0"/>
              <a:t>In the case of the M1 receptor we know it activates either G protein signalling or phosphorylation/</a:t>
            </a:r>
            <a:r>
              <a:rPr lang="en-GB" dirty="0" err="1"/>
              <a:t>arrestin</a:t>
            </a:r>
            <a:r>
              <a:rPr lang="en-GB" dirty="0"/>
              <a:t> signalling, which we can measure in cells using different pharmacological assays.</a:t>
            </a:r>
          </a:p>
          <a:p>
            <a:r>
              <a:rPr lang="en-GB" dirty="0"/>
              <a:t>What we did is that we removed the phosphorylation/</a:t>
            </a:r>
            <a:r>
              <a:rPr lang="en-GB" dirty="0" err="1"/>
              <a:t>arrestin</a:t>
            </a:r>
            <a:r>
              <a:rPr lang="en-GB" dirty="0"/>
              <a:t> pathways in mice and found that mice show accelerated prion disease. This experiment led to the discovery that the phosphorylation signalling provides neuroprotection in the brain and therefore M1 ligands that will ensure the activation of this mechanism specifically will more likely deliver the beneficial therapeutic effects</a:t>
            </a:r>
          </a:p>
        </p:txBody>
      </p:sp>
      <p:sp>
        <p:nvSpPr>
          <p:cNvPr id="4" name="Slide Number Placeholder 3"/>
          <p:cNvSpPr>
            <a:spLocks noGrp="1"/>
          </p:cNvSpPr>
          <p:nvPr>
            <p:ph type="sldNum" sz="quarter" idx="5"/>
          </p:nvPr>
        </p:nvSpPr>
        <p:spPr/>
        <p:txBody>
          <a:bodyPr/>
          <a:lstStyle/>
          <a:p>
            <a:fld id="{6B1DBBAD-1F03-4FD2-AEC7-038417D1971E}" type="slidenum">
              <a:rPr lang="en-GB" smtClean="0"/>
              <a:t>7</a:t>
            </a:fld>
            <a:endParaRPr lang="en-GB"/>
          </a:p>
        </p:txBody>
      </p:sp>
    </p:spTree>
    <p:extLst>
      <p:ext uri="{BB962C8B-B14F-4D97-AF65-F5344CB8AC3E}">
        <p14:creationId xmlns:p14="http://schemas.microsoft.com/office/powerpoint/2010/main" val="39982208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B1DBBAD-1F03-4FD2-AEC7-038417D1971E}" type="slidenum">
              <a:rPr lang="en-GB" smtClean="0"/>
              <a:t>8</a:t>
            </a:fld>
            <a:endParaRPr lang="en-GB"/>
          </a:p>
        </p:txBody>
      </p:sp>
    </p:spTree>
    <p:extLst>
      <p:ext uri="{BB962C8B-B14F-4D97-AF65-F5344CB8AC3E}">
        <p14:creationId xmlns:p14="http://schemas.microsoft.com/office/powerpoint/2010/main" val="19935598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everyone for listening, and I’d like to thank my supervisors Sophie and Andrew and everyone at the university of Glasgow Centre for Translational Pharmacology. And I’ll be happy to answer any questions here or offline. </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4A02F00-C535-204F-B4B5-528FB2DC4FE2}" type="slidenum">
              <a:rPr kumimoji="0" lang="en-US" sz="1200" b="0" i="0" u="none" strike="noStrike" kern="1200" cap="none" spc="0" normalizeH="0" baseline="0" noProof="0" smtClean="0">
                <a:ln>
                  <a:noFill/>
                </a:ln>
                <a:solidFill>
                  <a:prstClr val="black"/>
                </a:solidFill>
                <a:effectLst/>
                <a:uLnTx/>
                <a:uFillTx/>
                <a:latin typeface="Arial" charset="0"/>
                <a:ea typeface="ヒラギノ角ゴ Pro W3"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Arial" charset="0"/>
              <a:ea typeface="ヒラギノ角ゴ Pro W3" charset="-128"/>
              <a:cs typeface="+mn-cs"/>
            </a:endParaRPr>
          </a:p>
        </p:txBody>
      </p:sp>
    </p:spTree>
    <p:extLst>
      <p:ext uri="{BB962C8B-B14F-4D97-AF65-F5344CB8AC3E}">
        <p14:creationId xmlns:p14="http://schemas.microsoft.com/office/powerpoint/2010/main" val="40863817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207F1-7B97-44AB-A367-F493F3444E6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BBB9EFB-7D4B-47EA-B20B-07DF12AE28D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68DFB65-439B-4874-AAD0-2E388C003859}"/>
              </a:ext>
            </a:extLst>
          </p:cNvPr>
          <p:cNvSpPr>
            <a:spLocks noGrp="1"/>
          </p:cNvSpPr>
          <p:nvPr>
            <p:ph type="dt" sz="half" idx="10"/>
          </p:nvPr>
        </p:nvSpPr>
        <p:spPr/>
        <p:txBody>
          <a:bodyPr/>
          <a:lstStyle/>
          <a:p>
            <a:fld id="{D74AFE1B-C149-475C-BB4D-A183F661D6E6}" type="datetimeFigureOut">
              <a:rPr lang="en-GB" smtClean="0"/>
              <a:t>29/09/2021</a:t>
            </a:fld>
            <a:endParaRPr lang="en-GB"/>
          </a:p>
        </p:txBody>
      </p:sp>
      <p:sp>
        <p:nvSpPr>
          <p:cNvPr id="5" name="Footer Placeholder 4">
            <a:extLst>
              <a:ext uri="{FF2B5EF4-FFF2-40B4-BE49-F238E27FC236}">
                <a16:creationId xmlns:a16="http://schemas.microsoft.com/office/drawing/2014/main" id="{32D16618-88BD-4C23-AE03-CF2EF855D52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C128A01-D29B-4B8D-A51F-B800084BA833}"/>
              </a:ext>
            </a:extLst>
          </p:cNvPr>
          <p:cNvSpPr>
            <a:spLocks noGrp="1"/>
          </p:cNvSpPr>
          <p:nvPr>
            <p:ph type="sldNum" sz="quarter" idx="12"/>
          </p:nvPr>
        </p:nvSpPr>
        <p:spPr/>
        <p:txBody>
          <a:bodyPr/>
          <a:lstStyle/>
          <a:p>
            <a:fld id="{3BF565B8-D57B-4287-92CC-EB802BA91286}" type="slidenum">
              <a:rPr lang="en-GB" smtClean="0"/>
              <a:t>‹#›</a:t>
            </a:fld>
            <a:endParaRPr lang="en-GB"/>
          </a:p>
        </p:txBody>
      </p:sp>
    </p:spTree>
    <p:extLst>
      <p:ext uri="{BB962C8B-B14F-4D97-AF65-F5344CB8AC3E}">
        <p14:creationId xmlns:p14="http://schemas.microsoft.com/office/powerpoint/2010/main" val="10148308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68EE5-A934-43BC-A608-0FE12E989FC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60F2546-DB65-4AB5-94B3-34B399BF2C3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5FE1E48-D711-4816-993F-EA3ADE6E63F7}"/>
              </a:ext>
            </a:extLst>
          </p:cNvPr>
          <p:cNvSpPr>
            <a:spLocks noGrp="1"/>
          </p:cNvSpPr>
          <p:nvPr>
            <p:ph type="dt" sz="half" idx="10"/>
          </p:nvPr>
        </p:nvSpPr>
        <p:spPr/>
        <p:txBody>
          <a:bodyPr/>
          <a:lstStyle/>
          <a:p>
            <a:fld id="{D74AFE1B-C149-475C-BB4D-A183F661D6E6}" type="datetimeFigureOut">
              <a:rPr lang="en-GB" smtClean="0"/>
              <a:t>29/09/2021</a:t>
            </a:fld>
            <a:endParaRPr lang="en-GB"/>
          </a:p>
        </p:txBody>
      </p:sp>
      <p:sp>
        <p:nvSpPr>
          <p:cNvPr id="5" name="Footer Placeholder 4">
            <a:extLst>
              <a:ext uri="{FF2B5EF4-FFF2-40B4-BE49-F238E27FC236}">
                <a16:creationId xmlns:a16="http://schemas.microsoft.com/office/drawing/2014/main" id="{617FA4BD-E80B-4B7A-ACCD-A2C9174BE18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AFF3EC1-3BA1-4692-B520-4FA822A4E208}"/>
              </a:ext>
            </a:extLst>
          </p:cNvPr>
          <p:cNvSpPr>
            <a:spLocks noGrp="1"/>
          </p:cNvSpPr>
          <p:nvPr>
            <p:ph type="sldNum" sz="quarter" idx="12"/>
          </p:nvPr>
        </p:nvSpPr>
        <p:spPr/>
        <p:txBody>
          <a:bodyPr/>
          <a:lstStyle/>
          <a:p>
            <a:fld id="{3BF565B8-D57B-4287-92CC-EB802BA91286}" type="slidenum">
              <a:rPr lang="en-GB" smtClean="0"/>
              <a:t>‹#›</a:t>
            </a:fld>
            <a:endParaRPr lang="en-GB"/>
          </a:p>
        </p:txBody>
      </p:sp>
    </p:spTree>
    <p:extLst>
      <p:ext uri="{BB962C8B-B14F-4D97-AF65-F5344CB8AC3E}">
        <p14:creationId xmlns:p14="http://schemas.microsoft.com/office/powerpoint/2010/main" val="3704349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8F28D86-E7AE-471F-8390-4EA7C1798C7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E9B4551-DF43-4716-B908-7FC7E07402B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1FA0ED0-5455-4F65-8D6D-BB012EF9F1BB}"/>
              </a:ext>
            </a:extLst>
          </p:cNvPr>
          <p:cNvSpPr>
            <a:spLocks noGrp="1"/>
          </p:cNvSpPr>
          <p:nvPr>
            <p:ph type="dt" sz="half" idx="10"/>
          </p:nvPr>
        </p:nvSpPr>
        <p:spPr/>
        <p:txBody>
          <a:bodyPr/>
          <a:lstStyle/>
          <a:p>
            <a:fld id="{D74AFE1B-C149-475C-BB4D-A183F661D6E6}" type="datetimeFigureOut">
              <a:rPr lang="en-GB" smtClean="0"/>
              <a:t>29/09/2021</a:t>
            </a:fld>
            <a:endParaRPr lang="en-GB"/>
          </a:p>
        </p:txBody>
      </p:sp>
      <p:sp>
        <p:nvSpPr>
          <p:cNvPr id="5" name="Footer Placeholder 4">
            <a:extLst>
              <a:ext uri="{FF2B5EF4-FFF2-40B4-BE49-F238E27FC236}">
                <a16:creationId xmlns:a16="http://schemas.microsoft.com/office/drawing/2014/main" id="{E7F9B993-6E4E-45F1-9754-C905A2EE096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741EB06-0CB1-4272-BB69-449C769D23CD}"/>
              </a:ext>
            </a:extLst>
          </p:cNvPr>
          <p:cNvSpPr>
            <a:spLocks noGrp="1"/>
          </p:cNvSpPr>
          <p:nvPr>
            <p:ph type="sldNum" sz="quarter" idx="12"/>
          </p:nvPr>
        </p:nvSpPr>
        <p:spPr/>
        <p:txBody>
          <a:bodyPr/>
          <a:lstStyle/>
          <a:p>
            <a:fld id="{3BF565B8-D57B-4287-92CC-EB802BA91286}" type="slidenum">
              <a:rPr lang="en-GB" smtClean="0"/>
              <a:t>‹#›</a:t>
            </a:fld>
            <a:endParaRPr lang="en-GB"/>
          </a:p>
        </p:txBody>
      </p:sp>
    </p:spTree>
    <p:extLst>
      <p:ext uri="{BB962C8B-B14F-4D97-AF65-F5344CB8AC3E}">
        <p14:creationId xmlns:p14="http://schemas.microsoft.com/office/powerpoint/2010/main" val="5697764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2">
    <p:spTree>
      <p:nvGrpSpPr>
        <p:cNvPr id="1" name=""/>
        <p:cNvGrpSpPr/>
        <p:nvPr/>
      </p:nvGrpSpPr>
      <p:grpSpPr>
        <a:xfrm>
          <a:off x="0" y="0"/>
          <a:ext cx="0" cy="0"/>
          <a:chOff x="0" y="0"/>
          <a:chExt cx="0" cy="0"/>
        </a:xfrm>
      </p:grpSpPr>
      <p:sp>
        <p:nvSpPr>
          <p:cNvPr id="6" name="Rectangle 5"/>
          <p:cNvSpPr/>
          <p:nvPr userDrawn="1"/>
        </p:nvSpPr>
        <p:spPr bwMode="auto">
          <a:xfrm>
            <a:off x="753165" y="1604800"/>
            <a:ext cx="4958792" cy="4954149"/>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indent="0" algn="l" defTabSz="121914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4" name="Title 1"/>
          <p:cNvSpPr>
            <a:spLocks noGrp="1"/>
          </p:cNvSpPr>
          <p:nvPr>
            <p:ph type="title" hasCustomPrompt="1"/>
          </p:nvPr>
        </p:nvSpPr>
        <p:spPr>
          <a:xfrm>
            <a:off x="719403" y="1604801"/>
            <a:ext cx="4992556" cy="672073"/>
          </a:xfrm>
          <a:prstGeom prst="rect">
            <a:avLst/>
          </a:prstGeom>
        </p:spPr>
        <p:txBody>
          <a:bodyPr/>
          <a:lstStyle>
            <a:lvl1pPr>
              <a:defRPr>
                <a:solidFill>
                  <a:srgbClr val="003560"/>
                </a:solidFill>
                <a:latin typeface="Arial" charset="0"/>
                <a:ea typeface="Arial" charset="0"/>
                <a:cs typeface="Arial" charset="0"/>
              </a:defRPr>
            </a:lvl1pPr>
          </a:lstStyle>
          <a:p>
            <a:r>
              <a:rPr lang="en-US" sz="3200" dirty="0"/>
              <a:t>Title: Font size 24</a:t>
            </a:r>
          </a:p>
        </p:txBody>
      </p:sp>
      <p:sp>
        <p:nvSpPr>
          <p:cNvPr id="5" name="Content Placeholder 2"/>
          <p:cNvSpPr>
            <a:spLocks noGrp="1"/>
          </p:cNvSpPr>
          <p:nvPr>
            <p:ph idx="1" hasCustomPrompt="1"/>
          </p:nvPr>
        </p:nvSpPr>
        <p:spPr>
          <a:xfrm>
            <a:off x="719403" y="2468897"/>
            <a:ext cx="4992556" cy="4128457"/>
          </a:xfrm>
          <a:prstGeom prst="rect">
            <a:avLst/>
          </a:prstGeom>
        </p:spPr>
        <p:txBody>
          <a:bodyPr/>
          <a:lstStyle>
            <a:lvl1pPr>
              <a:defRPr sz="2133">
                <a:solidFill>
                  <a:srgbClr val="003560"/>
                </a:solidFill>
                <a:latin typeface="Arial" charset="0"/>
                <a:ea typeface="Arial" charset="0"/>
                <a:cs typeface="Arial" charset="0"/>
              </a:defRPr>
            </a:lvl1pPr>
          </a:lstStyle>
          <a:p>
            <a:r>
              <a:rPr lang="en-US" sz="1867" dirty="0"/>
              <a:t>Click to add text</a:t>
            </a:r>
          </a:p>
        </p:txBody>
      </p:sp>
    </p:spTree>
    <p:extLst>
      <p:ext uri="{BB962C8B-B14F-4D97-AF65-F5344CB8AC3E}">
        <p14:creationId xmlns:p14="http://schemas.microsoft.com/office/powerpoint/2010/main" val="4279539028"/>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82B17-FFB6-4F40-9705-11D472BE6DB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16DEBD7-42D6-499C-B9BD-E4545E28059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6D4B4D5-A04D-4E02-849A-F31749A9657D}"/>
              </a:ext>
            </a:extLst>
          </p:cNvPr>
          <p:cNvSpPr>
            <a:spLocks noGrp="1"/>
          </p:cNvSpPr>
          <p:nvPr>
            <p:ph type="dt" sz="half" idx="10"/>
          </p:nvPr>
        </p:nvSpPr>
        <p:spPr/>
        <p:txBody>
          <a:bodyPr/>
          <a:lstStyle/>
          <a:p>
            <a:fld id="{D74AFE1B-C149-475C-BB4D-A183F661D6E6}" type="datetimeFigureOut">
              <a:rPr lang="en-GB" smtClean="0"/>
              <a:t>29/09/2021</a:t>
            </a:fld>
            <a:endParaRPr lang="en-GB"/>
          </a:p>
        </p:txBody>
      </p:sp>
      <p:sp>
        <p:nvSpPr>
          <p:cNvPr id="5" name="Footer Placeholder 4">
            <a:extLst>
              <a:ext uri="{FF2B5EF4-FFF2-40B4-BE49-F238E27FC236}">
                <a16:creationId xmlns:a16="http://schemas.microsoft.com/office/drawing/2014/main" id="{8E7FAE4E-F58C-45F5-95A4-E816A2F3EC8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4F3E6DE-3CA0-49C6-833F-5F79A2695C6C}"/>
              </a:ext>
            </a:extLst>
          </p:cNvPr>
          <p:cNvSpPr>
            <a:spLocks noGrp="1"/>
          </p:cNvSpPr>
          <p:nvPr>
            <p:ph type="sldNum" sz="quarter" idx="12"/>
          </p:nvPr>
        </p:nvSpPr>
        <p:spPr/>
        <p:txBody>
          <a:bodyPr/>
          <a:lstStyle/>
          <a:p>
            <a:fld id="{3BF565B8-D57B-4287-92CC-EB802BA91286}" type="slidenum">
              <a:rPr lang="en-GB" smtClean="0"/>
              <a:t>‹#›</a:t>
            </a:fld>
            <a:endParaRPr lang="en-GB"/>
          </a:p>
        </p:txBody>
      </p:sp>
    </p:spTree>
    <p:extLst>
      <p:ext uri="{BB962C8B-B14F-4D97-AF65-F5344CB8AC3E}">
        <p14:creationId xmlns:p14="http://schemas.microsoft.com/office/powerpoint/2010/main" val="269136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A9AD8-97AE-414F-B32A-A18379C66F8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FEA46A2-D433-4C03-97C5-4D397FFB576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B8D1CD6-B995-42F2-97E9-623533794C76}"/>
              </a:ext>
            </a:extLst>
          </p:cNvPr>
          <p:cNvSpPr>
            <a:spLocks noGrp="1"/>
          </p:cNvSpPr>
          <p:nvPr>
            <p:ph type="dt" sz="half" idx="10"/>
          </p:nvPr>
        </p:nvSpPr>
        <p:spPr/>
        <p:txBody>
          <a:bodyPr/>
          <a:lstStyle/>
          <a:p>
            <a:fld id="{D74AFE1B-C149-475C-BB4D-A183F661D6E6}" type="datetimeFigureOut">
              <a:rPr lang="en-GB" smtClean="0"/>
              <a:t>29/09/2021</a:t>
            </a:fld>
            <a:endParaRPr lang="en-GB"/>
          </a:p>
        </p:txBody>
      </p:sp>
      <p:sp>
        <p:nvSpPr>
          <p:cNvPr id="5" name="Footer Placeholder 4">
            <a:extLst>
              <a:ext uri="{FF2B5EF4-FFF2-40B4-BE49-F238E27FC236}">
                <a16:creationId xmlns:a16="http://schemas.microsoft.com/office/drawing/2014/main" id="{9F84A056-6514-475F-845C-B40A01C915F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26D95FC-0A8D-4FEE-B4C7-D14C673FAD01}"/>
              </a:ext>
            </a:extLst>
          </p:cNvPr>
          <p:cNvSpPr>
            <a:spLocks noGrp="1"/>
          </p:cNvSpPr>
          <p:nvPr>
            <p:ph type="sldNum" sz="quarter" idx="12"/>
          </p:nvPr>
        </p:nvSpPr>
        <p:spPr/>
        <p:txBody>
          <a:bodyPr/>
          <a:lstStyle/>
          <a:p>
            <a:fld id="{3BF565B8-D57B-4287-92CC-EB802BA91286}" type="slidenum">
              <a:rPr lang="en-GB" smtClean="0"/>
              <a:t>‹#›</a:t>
            </a:fld>
            <a:endParaRPr lang="en-GB"/>
          </a:p>
        </p:txBody>
      </p:sp>
    </p:spTree>
    <p:extLst>
      <p:ext uri="{BB962C8B-B14F-4D97-AF65-F5344CB8AC3E}">
        <p14:creationId xmlns:p14="http://schemas.microsoft.com/office/powerpoint/2010/main" val="2870733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6B1DB-F07D-4B2D-8F28-72B20DF9A30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8E6E13D-9987-4CBE-85C9-7309772C046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A77B686-6A6C-4881-86C4-C6C7DF06B14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4F519A2-4CAA-451E-829E-604D4D3EF904}"/>
              </a:ext>
            </a:extLst>
          </p:cNvPr>
          <p:cNvSpPr>
            <a:spLocks noGrp="1"/>
          </p:cNvSpPr>
          <p:nvPr>
            <p:ph type="dt" sz="half" idx="10"/>
          </p:nvPr>
        </p:nvSpPr>
        <p:spPr/>
        <p:txBody>
          <a:bodyPr/>
          <a:lstStyle/>
          <a:p>
            <a:fld id="{D74AFE1B-C149-475C-BB4D-A183F661D6E6}" type="datetimeFigureOut">
              <a:rPr lang="en-GB" smtClean="0"/>
              <a:t>29/09/2021</a:t>
            </a:fld>
            <a:endParaRPr lang="en-GB"/>
          </a:p>
        </p:txBody>
      </p:sp>
      <p:sp>
        <p:nvSpPr>
          <p:cNvPr id="6" name="Footer Placeholder 5">
            <a:extLst>
              <a:ext uri="{FF2B5EF4-FFF2-40B4-BE49-F238E27FC236}">
                <a16:creationId xmlns:a16="http://schemas.microsoft.com/office/drawing/2014/main" id="{89BAE764-CE42-4FD7-B4A2-649DD5D3EEE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C4C2195-F2F5-45E8-8816-56C5DE01B942}"/>
              </a:ext>
            </a:extLst>
          </p:cNvPr>
          <p:cNvSpPr>
            <a:spLocks noGrp="1"/>
          </p:cNvSpPr>
          <p:nvPr>
            <p:ph type="sldNum" sz="quarter" idx="12"/>
          </p:nvPr>
        </p:nvSpPr>
        <p:spPr/>
        <p:txBody>
          <a:bodyPr/>
          <a:lstStyle/>
          <a:p>
            <a:fld id="{3BF565B8-D57B-4287-92CC-EB802BA91286}" type="slidenum">
              <a:rPr lang="en-GB" smtClean="0"/>
              <a:t>‹#›</a:t>
            </a:fld>
            <a:endParaRPr lang="en-GB"/>
          </a:p>
        </p:txBody>
      </p:sp>
    </p:spTree>
    <p:extLst>
      <p:ext uri="{BB962C8B-B14F-4D97-AF65-F5344CB8AC3E}">
        <p14:creationId xmlns:p14="http://schemas.microsoft.com/office/powerpoint/2010/main" val="3719121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C227B-F33A-4222-8E23-F46CA100A97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DFDCEC3-B711-44E9-B8F5-DBC0D51DDA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7F0DF74-DE97-4F39-B8ED-73059B7CAC4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7434D8E-21DF-4DE6-8826-5A689B51C14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16EBA5C-A0C9-4BE8-9E23-702DB24FC99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93574EA-76DC-4C70-9A10-A01494DD06D2}"/>
              </a:ext>
            </a:extLst>
          </p:cNvPr>
          <p:cNvSpPr>
            <a:spLocks noGrp="1"/>
          </p:cNvSpPr>
          <p:nvPr>
            <p:ph type="dt" sz="half" idx="10"/>
          </p:nvPr>
        </p:nvSpPr>
        <p:spPr/>
        <p:txBody>
          <a:bodyPr/>
          <a:lstStyle/>
          <a:p>
            <a:fld id="{D74AFE1B-C149-475C-BB4D-A183F661D6E6}" type="datetimeFigureOut">
              <a:rPr lang="en-GB" smtClean="0"/>
              <a:t>29/09/2021</a:t>
            </a:fld>
            <a:endParaRPr lang="en-GB"/>
          </a:p>
        </p:txBody>
      </p:sp>
      <p:sp>
        <p:nvSpPr>
          <p:cNvPr id="8" name="Footer Placeholder 7">
            <a:extLst>
              <a:ext uri="{FF2B5EF4-FFF2-40B4-BE49-F238E27FC236}">
                <a16:creationId xmlns:a16="http://schemas.microsoft.com/office/drawing/2014/main" id="{57087919-8C1C-4DEA-B985-E9E7F95A722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F158902-1C72-419E-98BB-410CC75D35D5}"/>
              </a:ext>
            </a:extLst>
          </p:cNvPr>
          <p:cNvSpPr>
            <a:spLocks noGrp="1"/>
          </p:cNvSpPr>
          <p:nvPr>
            <p:ph type="sldNum" sz="quarter" idx="12"/>
          </p:nvPr>
        </p:nvSpPr>
        <p:spPr/>
        <p:txBody>
          <a:bodyPr/>
          <a:lstStyle/>
          <a:p>
            <a:fld id="{3BF565B8-D57B-4287-92CC-EB802BA91286}" type="slidenum">
              <a:rPr lang="en-GB" smtClean="0"/>
              <a:t>‹#›</a:t>
            </a:fld>
            <a:endParaRPr lang="en-GB"/>
          </a:p>
        </p:txBody>
      </p:sp>
    </p:spTree>
    <p:extLst>
      <p:ext uri="{BB962C8B-B14F-4D97-AF65-F5344CB8AC3E}">
        <p14:creationId xmlns:p14="http://schemas.microsoft.com/office/powerpoint/2010/main" val="591228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C5026-4D3A-432E-B96B-6BCDBF94D0A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2F67CED-DA23-459F-9047-BE8E603C047A}"/>
              </a:ext>
            </a:extLst>
          </p:cNvPr>
          <p:cNvSpPr>
            <a:spLocks noGrp="1"/>
          </p:cNvSpPr>
          <p:nvPr>
            <p:ph type="dt" sz="half" idx="10"/>
          </p:nvPr>
        </p:nvSpPr>
        <p:spPr/>
        <p:txBody>
          <a:bodyPr/>
          <a:lstStyle/>
          <a:p>
            <a:fld id="{D74AFE1B-C149-475C-BB4D-A183F661D6E6}" type="datetimeFigureOut">
              <a:rPr lang="en-GB" smtClean="0"/>
              <a:t>29/09/2021</a:t>
            </a:fld>
            <a:endParaRPr lang="en-GB"/>
          </a:p>
        </p:txBody>
      </p:sp>
      <p:sp>
        <p:nvSpPr>
          <p:cNvPr id="4" name="Footer Placeholder 3">
            <a:extLst>
              <a:ext uri="{FF2B5EF4-FFF2-40B4-BE49-F238E27FC236}">
                <a16:creationId xmlns:a16="http://schemas.microsoft.com/office/drawing/2014/main" id="{1AC1112B-3D7E-4FF2-B42D-24140FA7E68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C9BDA00-908E-4C26-8A45-8C4A68E31877}"/>
              </a:ext>
            </a:extLst>
          </p:cNvPr>
          <p:cNvSpPr>
            <a:spLocks noGrp="1"/>
          </p:cNvSpPr>
          <p:nvPr>
            <p:ph type="sldNum" sz="quarter" idx="12"/>
          </p:nvPr>
        </p:nvSpPr>
        <p:spPr/>
        <p:txBody>
          <a:bodyPr/>
          <a:lstStyle/>
          <a:p>
            <a:fld id="{3BF565B8-D57B-4287-92CC-EB802BA91286}" type="slidenum">
              <a:rPr lang="en-GB" smtClean="0"/>
              <a:t>‹#›</a:t>
            </a:fld>
            <a:endParaRPr lang="en-GB"/>
          </a:p>
        </p:txBody>
      </p:sp>
    </p:spTree>
    <p:extLst>
      <p:ext uri="{BB962C8B-B14F-4D97-AF65-F5344CB8AC3E}">
        <p14:creationId xmlns:p14="http://schemas.microsoft.com/office/powerpoint/2010/main" val="24648751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64921D2-8DE0-4AC2-9C90-62CF2F26024F}"/>
              </a:ext>
            </a:extLst>
          </p:cNvPr>
          <p:cNvSpPr>
            <a:spLocks noGrp="1"/>
          </p:cNvSpPr>
          <p:nvPr>
            <p:ph type="dt" sz="half" idx="10"/>
          </p:nvPr>
        </p:nvSpPr>
        <p:spPr/>
        <p:txBody>
          <a:bodyPr/>
          <a:lstStyle/>
          <a:p>
            <a:fld id="{D74AFE1B-C149-475C-BB4D-A183F661D6E6}" type="datetimeFigureOut">
              <a:rPr lang="en-GB" smtClean="0"/>
              <a:t>29/09/2021</a:t>
            </a:fld>
            <a:endParaRPr lang="en-GB"/>
          </a:p>
        </p:txBody>
      </p:sp>
      <p:sp>
        <p:nvSpPr>
          <p:cNvPr id="3" name="Footer Placeholder 2">
            <a:extLst>
              <a:ext uri="{FF2B5EF4-FFF2-40B4-BE49-F238E27FC236}">
                <a16:creationId xmlns:a16="http://schemas.microsoft.com/office/drawing/2014/main" id="{ECF1F65A-AF9C-49AA-A60C-7F11EA42BCA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E4923F8-9502-421B-81BB-DB8DCDBD9E59}"/>
              </a:ext>
            </a:extLst>
          </p:cNvPr>
          <p:cNvSpPr>
            <a:spLocks noGrp="1"/>
          </p:cNvSpPr>
          <p:nvPr>
            <p:ph type="sldNum" sz="quarter" idx="12"/>
          </p:nvPr>
        </p:nvSpPr>
        <p:spPr/>
        <p:txBody>
          <a:bodyPr/>
          <a:lstStyle/>
          <a:p>
            <a:fld id="{3BF565B8-D57B-4287-92CC-EB802BA91286}" type="slidenum">
              <a:rPr lang="en-GB" smtClean="0"/>
              <a:t>‹#›</a:t>
            </a:fld>
            <a:endParaRPr lang="en-GB"/>
          </a:p>
        </p:txBody>
      </p:sp>
    </p:spTree>
    <p:extLst>
      <p:ext uri="{BB962C8B-B14F-4D97-AF65-F5344CB8AC3E}">
        <p14:creationId xmlns:p14="http://schemas.microsoft.com/office/powerpoint/2010/main" val="1025687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24B82-1B45-410A-B172-64AD8F45A4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823597C-DDAD-43C1-8059-BA1029EE30F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0B09E44-5FF3-4FCB-A8FC-0C436B9AED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CD22FD-9FEA-4412-992A-95595D4A33CF}"/>
              </a:ext>
            </a:extLst>
          </p:cNvPr>
          <p:cNvSpPr>
            <a:spLocks noGrp="1"/>
          </p:cNvSpPr>
          <p:nvPr>
            <p:ph type="dt" sz="half" idx="10"/>
          </p:nvPr>
        </p:nvSpPr>
        <p:spPr/>
        <p:txBody>
          <a:bodyPr/>
          <a:lstStyle/>
          <a:p>
            <a:fld id="{D74AFE1B-C149-475C-BB4D-A183F661D6E6}" type="datetimeFigureOut">
              <a:rPr lang="en-GB" smtClean="0"/>
              <a:t>29/09/2021</a:t>
            </a:fld>
            <a:endParaRPr lang="en-GB"/>
          </a:p>
        </p:txBody>
      </p:sp>
      <p:sp>
        <p:nvSpPr>
          <p:cNvPr id="6" name="Footer Placeholder 5">
            <a:extLst>
              <a:ext uri="{FF2B5EF4-FFF2-40B4-BE49-F238E27FC236}">
                <a16:creationId xmlns:a16="http://schemas.microsoft.com/office/drawing/2014/main" id="{D8616F96-0583-4EAC-AB25-5C3D6289CDA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49A2C78-1ACD-468B-9383-AC0C0BCBA8A4}"/>
              </a:ext>
            </a:extLst>
          </p:cNvPr>
          <p:cNvSpPr>
            <a:spLocks noGrp="1"/>
          </p:cNvSpPr>
          <p:nvPr>
            <p:ph type="sldNum" sz="quarter" idx="12"/>
          </p:nvPr>
        </p:nvSpPr>
        <p:spPr/>
        <p:txBody>
          <a:bodyPr/>
          <a:lstStyle/>
          <a:p>
            <a:fld id="{3BF565B8-D57B-4287-92CC-EB802BA91286}" type="slidenum">
              <a:rPr lang="en-GB" smtClean="0"/>
              <a:t>‹#›</a:t>
            </a:fld>
            <a:endParaRPr lang="en-GB"/>
          </a:p>
        </p:txBody>
      </p:sp>
    </p:spTree>
    <p:extLst>
      <p:ext uri="{BB962C8B-B14F-4D97-AF65-F5344CB8AC3E}">
        <p14:creationId xmlns:p14="http://schemas.microsoft.com/office/powerpoint/2010/main" val="4062352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E156C-BA06-4C45-B41E-80DA0175E0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A879FE9-892A-478C-AEFC-8EC6D9AD06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266655D-6A93-4B5C-B4B1-7DBB4DC2A6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E11B4A-5E47-4813-A748-66C83B94BD42}"/>
              </a:ext>
            </a:extLst>
          </p:cNvPr>
          <p:cNvSpPr>
            <a:spLocks noGrp="1"/>
          </p:cNvSpPr>
          <p:nvPr>
            <p:ph type="dt" sz="half" idx="10"/>
          </p:nvPr>
        </p:nvSpPr>
        <p:spPr/>
        <p:txBody>
          <a:bodyPr/>
          <a:lstStyle/>
          <a:p>
            <a:fld id="{D74AFE1B-C149-475C-BB4D-A183F661D6E6}" type="datetimeFigureOut">
              <a:rPr lang="en-GB" smtClean="0"/>
              <a:t>29/09/2021</a:t>
            </a:fld>
            <a:endParaRPr lang="en-GB"/>
          </a:p>
        </p:txBody>
      </p:sp>
      <p:sp>
        <p:nvSpPr>
          <p:cNvPr id="6" name="Footer Placeholder 5">
            <a:extLst>
              <a:ext uri="{FF2B5EF4-FFF2-40B4-BE49-F238E27FC236}">
                <a16:creationId xmlns:a16="http://schemas.microsoft.com/office/drawing/2014/main" id="{B05D9B5A-23E6-4657-BA9A-74C45049DA4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C072EDE-1C41-409C-ABA9-7CF43D0526FC}"/>
              </a:ext>
            </a:extLst>
          </p:cNvPr>
          <p:cNvSpPr>
            <a:spLocks noGrp="1"/>
          </p:cNvSpPr>
          <p:nvPr>
            <p:ph type="sldNum" sz="quarter" idx="12"/>
          </p:nvPr>
        </p:nvSpPr>
        <p:spPr/>
        <p:txBody>
          <a:bodyPr/>
          <a:lstStyle/>
          <a:p>
            <a:fld id="{3BF565B8-D57B-4287-92CC-EB802BA91286}" type="slidenum">
              <a:rPr lang="en-GB" smtClean="0"/>
              <a:t>‹#›</a:t>
            </a:fld>
            <a:endParaRPr lang="en-GB"/>
          </a:p>
        </p:txBody>
      </p:sp>
    </p:spTree>
    <p:extLst>
      <p:ext uri="{BB962C8B-B14F-4D97-AF65-F5344CB8AC3E}">
        <p14:creationId xmlns:p14="http://schemas.microsoft.com/office/powerpoint/2010/main" val="11718543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1597EF7-9351-4195-B59F-926FEAC10E6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826767E-0E6A-4A53-A068-846117FD5A1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AC09F41-C34C-40EE-AE80-436F683E8D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4AFE1B-C149-475C-BB4D-A183F661D6E6}" type="datetimeFigureOut">
              <a:rPr lang="en-GB" smtClean="0"/>
              <a:t>29/09/2021</a:t>
            </a:fld>
            <a:endParaRPr lang="en-GB"/>
          </a:p>
        </p:txBody>
      </p:sp>
      <p:sp>
        <p:nvSpPr>
          <p:cNvPr id="5" name="Footer Placeholder 4">
            <a:extLst>
              <a:ext uri="{FF2B5EF4-FFF2-40B4-BE49-F238E27FC236}">
                <a16:creationId xmlns:a16="http://schemas.microsoft.com/office/drawing/2014/main" id="{38B9EAB1-50E9-4273-B864-5E8D422F01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C57A651-AD83-409A-B057-E38B409282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F565B8-D57B-4287-92CC-EB802BA91286}" type="slidenum">
              <a:rPr lang="en-GB" smtClean="0"/>
              <a:t>‹#›</a:t>
            </a:fld>
            <a:endParaRPr lang="en-GB"/>
          </a:p>
        </p:txBody>
      </p:sp>
    </p:spTree>
    <p:extLst>
      <p:ext uri="{BB962C8B-B14F-4D97-AF65-F5344CB8AC3E}">
        <p14:creationId xmlns:p14="http://schemas.microsoft.com/office/powerpoint/2010/main" val="18433990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1.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comments" Target="../comments/comment1.xml"/><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1.jpe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21.png"/><Relationship Id="rId18" Type="http://schemas.openxmlformats.org/officeDocument/2006/relationships/image" Target="../media/image24.emf"/><Relationship Id="rId3" Type="http://schemas.openxmlformats.org/officeDocument/2006/relationships/image" Target="../media/image11.jpeg"/><Relationship Id="rId7" Type="http://schemas.openxmlformats.org/officeDocument/2006/relationships/image" Target="../media/image15.png"/><Relationship Id="rId12" Type="http://schemas.openxmlformats.org/officeDocument/2006/relationships/image" Target="../media/image20.svg"/><Relationship Id="rId17" Type="http://schemas.openxmlformats.org/officeDocument/2006/relationships/oleObject" Target="../embeddings/oleObject1.bin"/><Relationship Id="rId2" Type="http://schemas.openxmlformats.org/officeDocument/2006/relationships/notesSlide" Target="../notesSlides/notesSlide7.xml"/><Relationship Id="rId16" Type="http://schemas.openxmlformats.org/officeDocument/2006/relationships/image" Target="../media/image23.tiff"/><Relationship Id="rId20" Type="http://schemas.openxmlformats.org/officeDocument/2006/relationships/image" Target="../media/image26.emf"/><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1.jpeg"/><Relationship Id="rId10" Type="http://schemas.openxmlformats.org/officeDocument/2006/relationships/image" Target="../media/image18.png"/><Relationship Id="rId19" Type="http://schemas.openxmlformats.org/officeDocument/2006/relationships/image" Target="../media/image25.emf"/><Relationship Id="rId4" Type="http://schemas.openxmlformats.org/officeDocument/2006/relationships/image" Target="../media/image12.png"/><Relationship Id="rId9" Type="http://schemas.openxmlformats.org/officeDocument/2006/relationships/image" Target="../media/image17.jpeg"/><Relationship Id="rId14" Type="http://schemas.openxmlformats.org/officeDocument/2006/relationships/image" Target="../media/image22.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30.sv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jpeg"/><Relationship Id="rId9" Type="http://schemas.openxmlformats.org/officeDocument/2006/relationships/image" Target="../media/image3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01E098F-73E9-47A2-8A51-10578F0B4783}"/>
              </a:ext>
            </a:extLst>
          </p:cNvPr>
          <p:cNvSpPr/>
          <p:nvPr/>
        </p:nvSpPr>
        <p:spPr bwMode="auto">
          <a:xfrm>
            <a:off x="0" y="-1"/>
            <a:ext cx="12192000" cy="1032000"/>
          </a:xfrm>
          <a:prstGeom prst="rect">
            <a:avLst/>
          </a:prstGeom>
          <a:gradFill>
            <a:gsLst>
              <a:gs pos="39000">
                <a:srgbClr val="00355F">
                  <a:lumMod val="21000"/>
                  <a:lumOff val="79000"/>
                </a:srgbClr>
              </a:gs>
              <a:gs pos="20000">
                <a:srgbClr val="FFFFFF"/>
              </a:gs>
              <a:gs pos="52000">
                <a:srgbClr val="00355F">
                  <a:lumMod val="78000"/>
                  <a:lumOff val="22000"/>
                </a:srgbClr>
              </a:gs>
              <a:gs pos="69000">
                <a:srgbClr val="00355F"/>
              </a:gs>
            </a:gsLst>
            <a:lin ang="10800000" scaled="1"/>
          </a:gra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GB" sz="3200">
              <a:solidFill>
                <a:prstClr val="black"/>
              </a:solidFill>
              <a:latin typeface="Arial" charset="0"/>
              <a:ea typeface="ＭＳ Ｐゴシック" charset="-128"/>
              <a:cs typeface="ＭＳ Ｐゴシック" charset="-128"/>
            </a:endParaRPr>
          </a:p>
        </p:txBody>
      </p:sp>
      <p:sp>
        <p:nvSpPr>
          <p:cNvPr id="11" name="Title 1">
            <a:extLst>
              <a:ext uri="{FF2B5EF4-FFF2-40B4-BE49-F238E27FC236}">
                <a16:creationId xmlns:a16="http://schemas.microsoft.com/office/drawing/2014/main" id="{01E95C8E-796B-44E7-B886-7129673526EB}"/>
              </a:ext>
            </a:extLst>
          </p:cNvPr>
          <p:cNvSpPr txBox="1">
            <a:spLocks/>
          </p:cNvSpPr>
          <p:nvPr/>
        </p:nvSpPr>
        <p:spPr>
          <a:xfrm>
            <a:off x="2543605" y="286707"/>
            <a:ext cx="9665419" cy="934843"/>
          </a:xfrm>
          <a:prstGeom prst="rect">
            <a:avLst/>
          </a:prstGeom>
        </p:spPr>
        <p:txBody>
          <a:bodyPr>
            <a:normAutofit/>
          </a:bodyPr>
          <a:lstStyle>
            <a:lvl1pPr algn="l" rtl="0" eaLnBrk="1" fontAlgn="base" hangingPunct="1">
              <a:lnSpc>
                <a:spcPct val="90000"/>
              </a:lnSpc>
              <a:spcBef>
                <a:spcPct val="0"/>
              </a:spcBef>
              <a:spcAft>
                <a:spcPct val="0"/>
              </a:spcAft>
              <a:defRPr sz="2800" b="1" spc="-10">
                <a:solidFill>
                  <a:srgbClr val="003560"/>
                </a:solidFill>
                <a:latin typeface="Arial" charset="0"/>
                <a:ea typeface="Arial" charset="0"/>
                <a:cs typeface="Arial" charset="0"/>
              </a:defRPr>
            </a:lvl1pPr>
            <a:lvl2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2pPr>
            <a:lvl3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3pPr>
            <a:lvl4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4pPr>
            <a:lvl5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5pPr>
            <a:lvl6pPr marL="457200"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6pPr>
            <a:lvl7pPr marL="914400"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7pPr>
            <a:lvl8pPr marL="1371600"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8pPr>
            <a:lvl9pPr marL="1828800"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9pPr>
          </a:lstStyle>
          <a:p>
            <a:pPr defTabSz="1219170"/>
            <a:r>
              <a:rPr lang="en-GB" sz="2933" kern="0" spc="-13"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Targeting the M1 </a:t>
            </a:r>
            <a:r>
              <a:rPr lang="en-GB" sz="2933" kern="0" spc="-13" dirty="0" err="1">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mAChR</a:t>
            </a:r>
            <a:r>
              <a:rPr lang="en-GB" sz="2933" kern="0" spc="-13"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for AD therapeutics </a:t>
            </a:r>
          </a:p>
        </p:txBody>
      </p:sp>
      <p:pic>
        <p:nvPicPr>
          <p:cNvPr id="12" name="Picture 11">
            <a:extLst>
              <a:ext uri="{FF2B5EF4-FFF2-40B4-BE49-F238E27FC236}">
                <a16:creationId xmlns:a16="http://schemas.microsoft.com/office/drawing/2014/main" id="{46A50880-6776-4285-BD3F-317CB799D75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7026" y="28447"/>
            <a:ext cx="2340405" cy="960107"/>
          </a:xfrm>
          <a:prstGeom prst="rect">
            <a:avLst/>
          </a:prstGeom>
        </p:spPr>
      </p:pic>
      <p:sp>
        <p:nvSpPr>
          <p:cNvPr id="17" name="TextBox 16">
            <a:extLst>
              <a:ext uri="{FF2B5EF4-FFF2-40B4-BE49-F238E27FC236}">
                <a16:creationId xmlns:a16="http://schemas.microsoft.com/office/drawing/2014/main" id="{62CB2551-F8BC-41CE-9491-18793C5332B4}"/>
              </a:ext>
            </a:extLst>
          </p:cNvPr>
          <p:cNvSpPr txBox="1"/>
          <p:nvPr/>
        </p:nvSpPr>
        <p:spPr>
          <a:xfrm>
            <a:off x="239350" y="6488669"/>
            <a:ext cx="6109855" cy="338554"/>
          </a:xfrm>
          <a:prstGeom prst="rect">
            <a:avLst/>
          </a:prstGeom>
          <a:noFill/>
        </p:spPr>
        <p:txBody>
          <a:bodyPr wrap="square">
            <a:spAutoFit/>
          </a:bodyPr>
          <a:lstStyle/>
          <a:p>
            <a:pPr algn="just" defTabSz="615307" eaLnBrk="0" fontAlgn="base" hangingPunct="0">
              <a:spcBef>
                <a:spcPct val="0"/>
              </a:spcBef>
              <a:spcAft>
                <a:spcPct val="0"/>
              </a:spcAft>
            </a:pPr>
            <a:r>
              <a:rPr lang="da-DK" altLang="zh-CN" sz="1600" i="1" dirty="0">
                <a:solidFill>
                  <a:prstClr val="black">
                    <a:lumMod val="50000"/>
                    <a:lumOff val="50000"/>
                  </a:prstClr>
                </a:solidFill>
                <a:latin typeface="Sans Serif"/>
                <a:ea typeface="DengXian" charset="-122"/>
                <a:cs typeface="Arial" panose="020B0604020202020204" pitchFamily="34" charset="0"/>
              </a:rPr>
              <a:t>Bradley, S.J., et al.: </a:t>
            </a:r>
            <a:r>
              <a:rPr lang="fr-FR" altLang="zh-CN" sz="1600" i="1" dirty="0">
                <a:solidFill>
                  <a:prstClr val="black">
                    <a:lumMod val="50000"/>
                    <a:lumOff val="50000"/>
                  </a:prstClr>
                </a:solidFill>
                <a:latin typeface="Sans Serif"/>
                <a:ea typeface="DengXian" charset="-122"/>
                <a:cs typeface="Arial" panose="020B0604020202020204" pitchFamily="34" charset="0"/>
              </a:rPr>
              <a:t>J Clin Invest DOI: 10.1172/JCI87526</a:t>
            </a:r>
            <a:r>
              <a:rPr lang="da-DK" altLang="zh-CN" sz="1600" i="1" dirty="0">
                <a:solidFill>
                  <a:prstClr val="black">
                    <a:lumMod val="50000"/>
                    <a:lumOff val="50000"/>
                  </a:prstClr>
                </a:solidFill>
                <a:latin typeface="Sans Serif"/>
                <a:ea typeface="DengXian" charset="-122"/>
                <a:cs typeface="Arial" panose="020B0604020202020204" pitchFamily="34" charset="0"/>
              </a:rPr>
              <a:t> (2017).</a:t>
            </a:r>
          </a:p>
        </p:txBody>
      </p:sp>
      <p:pic>
        <p:nvPicPr>
          <p:cNvPr id="3" name="Picture 2">
            <a:extLst>
              <a:ext uri="{FF2B5EF4-FFF2-40B4-BE49-F238E27FC236}">
                <a16:creationId xmlns:a16="http://schemas.microsoft.com/office/drawing/2014/main" id="{625C998C-1515-4300-AC62-045581CFA63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90746" y="3279139"/>
            <a:ext cx="3925071" cy="2488368"/>
          </a:xfrm>
          <a:prstGeom prst="rect">
            <a:avLst/>
          </a:prstGeom>
        </p:spPr>
      </p:pic>
      <p:pic>
        <p:nvPicPr>
          <p:cNvPr id="5" name="Picture 4">
            <a:extLst>
              <a:ext uri="{FF2B5EF4-FFF2-40B4-BE49-F238E27FC236}">
                <a16:creationId xmlns:a16="http://schemas.microsoft.com/office/drawing/2014/main" id="{86B1B998-A4F2-47B8-9510-971742E3594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832409" y="3188824"/>
            <a:ext cx="3133171" cy="2668997"/>
          </a:xfrm>
          <a:prstGeom prst="rect">
            <a:avLst/>
          </a:prstGeom>
        </p:spPr>
      </p:pic>
      <p:pic>
        <p:nvPicPr>
          <p:cNvPr id="14" name="Picture 13">
            <a:extLst>
              <a:ext uri="{FF2B5EF4-FFF2-40B4-BE49-F238E27FC236}">
                <a16:creationId xmlns:a16="http://schemas.microsoft.com/office/drawing/2014/main" id="{6173CB13-0CA2-4842-842F-7F843C73717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997375" y="3279139"/>
            <a:ext cx="3095855" cy="2528583"/>
          </a:xfrm>
          <a:prstGeom prst="rect">
            <a:avLst/>
          </a:prstGeom>
        </p:spPr>
      </p:pic>
      <p:pic>
        <p:nvPicPr>
          <p:cNvPr id="16" name="Picture 15">
            <a:extLst>
              <a:ext uri="{FF2B5EF4-FFF2-40B4-BE49-F238E27FC236}">
                <a16:creationId xmlns:a16="http://schemas.microsoft.com/office/drawing/2014/main" id="{670631DE-AE34-4E10-9240-5E30E92335A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862047" y="3107172"/>
            <a:ext cx="4332579" cy="3081529"/>
          </a:xfrm>
          <a:prstGeom prst="rect">
            <a:avLst/>
          </a:prstGeom>
        </p:spPr>
      </p:pic>
      <p:sp>
        <p:nvSpPr>
          <p:cNvPr id="18" name="TextBox 17">
            <a:extLst>
              <a:ext uri="{FF2B5EF4-FFF2-40B4-BE49-F238E27FC236}">
                <a16:creationId xmlns:a16="http://schemas.microsoft.com/office/drawing/2014/main" id="{3645DC1C-59B2-4AFE-95AA-A64DA58B3B08}"/>
              </a:ext>
            </a:extLst>
          </p:cNvPr>
          <p:cNvSpPr txBox="1"/>
          <p:nvPr/>
        </p:nvSpPr>
        <p:spPr>
          <a:xfrm>
            <a:off x="410725" y="1090493"/>
            <a:ext cx="11349905" cy="1685846"/>
          </a:xfrm>
          <a:prstGeom prst="rect">
            <a:avLst/>
          </a:prstGeom>
          <a:noFill/>
        </p:spPr>
        <p:txBody>
          <a:bodyPr wrap="square" rtlCol="0">
            <a:spAutoFit/>
          </a:bodyPr>
          <a:lstStyle/>
          <a:p>
            <a:pPr marL="380990" indent="-380990" defTabSz="1219170" fontAlgn="base">
              <a:lnSpc>
                <a:spcPct val="150000"/>
              </a:lnSpc>
              <a:spcBef>
                <a:spcPct val="0"/>
              </a:spcBef>
              <a:spcAft>
                <a:spcPct val="0"/>
              </a:spcAft>
              <a:buFont typeface="Arial" panose="020B0604020202020204" pitchFamily="34" charset="0"/>
              <a:buChar char="•"/>
            </a:pPr>
            <a:r>
              <a:rPr lang="en-GB" sz="2400" dirty="0">
                <a:solidFill>
                  <a:prstClr val="black"/>
                </a:solidFill>
                <a:latin typeface="Arial" charset="0"/>
                <a:ea typeface="ヒラギノ角ゴ Pro W3" charset="-128"/>
              </a:rPr>
              <a:t>Highly expressed in cortex and hippocampus</a:t>
            </a:r>
          </a:p>
          <a:p>
            <a:pPr marL="380990" indent="-380990" defTabSz="1219170" fontAlgn="base">
              <a:lnSpc>
                <a:spcPct val="150000"/>
              </a:lnSpc>
              <a:spcBef>
                <a:spcPct val="0"/>
              </a:spcBef>
              <a:spcAft>
                <a:spcPct val="0"/>
              </a:spcAft>
              <a:buFont typeface="Arial" panose="020B0604020202020204" pitchFamily="34" charset="0"/>
              <a:buChar char="•"/>
            </a:pPr>
            <a:r>
              <a:rPr lang="en-GB" sz="2400" dirty="0">
                <a:solidFill>
                  <a:prstClr val="black"/>
                </a:solidFill>
                <a:latin typeface="Arial" charset="0"/>
                <a:ea typeface="ヒラギノ角ゴ Pro W3" charset="-128"/>
              </a:rPr>
              <a:t>Involved in cognition</a:t>
            </a:r>
          </a:p>
          <a:p>
            <a:pPr marL="380990" indent="-380990" defTabSz="1219170" fontAlgn="base">
              <a:lnSpc>
                <a:spcPct val="150000"/>
              </a:lnSpc>
              <a:spcBef>
                <a:spcPct val="0"/>
              </a:spcBef>
              <a:spcAft>
                <a:spcPct val="0"/>
              </a:spcAft>
              <a:buFont typeface="Arial" panose="020B0604020202020204" pitchFamily="34" charset="0"/>
              <a:buChar char="•"/>
            </a:pPr>
            <a:r>
              <a:rPr lang="en-GB" sz="2400" dirty="0">
                <a:solidFill>
                  <a:prstClr val="black"/>
                </a:solidFill>
                <a:latin typeface="Arial" charset="0"/>
                <a:ea typeface="ヒラギノ角ゴ Pro W3" charset="-128"/>
              </a:rPr>
              <a:t>Receptor expression and signalling unaltered in AD</a:t>
            </a:r>
          </a:p>
        </p:txBody>
      </p:sp>
    </p:spTree>
    <p:custDataLst>
      <p:tags r:id="rId1"/>
    </p:custDataLst>
    <p:extLst>
      <p:ext uri="{BB962C8B-B14F-4D97-AF65-F5344CB8AC3E}">
        <p14:creationId xmlns:p14="http://schemas.microsoft.com/office/powerpoint/2010/main" val="32266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xEl>
                                              <p:pRg st="2" end="2"/>
                                            </p:txEl>
                                          </p:spTgt>
                                        </p:tgtEl>
                                        <p:attrNameLst>
                                          <p:attrName>style.visibility</p:attrName>
                                        </p:attrNameLst>
                                      </p:cBhvr>
                                      <p:to>
                                        <p:strVal val="visible"/>
                                      </p:to>
                                    </p:set>
                                  </p:childTnLst>
                                </p:cTn>
                              </p:par>
                              <p:par>
                                <p:cTn id="19" presetID="1" presetClass="exit" presetSubtype="0" fill="hold" nodeType="withEffect">
                                  <p:stCondLst>
                                    <p:cond delay="0"/>
                                  </p:stCondLst>
                                  <p:childTnLst>
                                    <p:set>
                                      <p:cBhvr>
                                        <p:cTn id="20" dur="1" fill="hold">
                                          <p:stCondLst>
                                            <p:cond delay="0"/>
                                          </p:stCondLst>
                                        </p:cTn>
                                        <p:tgtEl>
                                          <p:spTgt spid="3"/>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5"/>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92652B3-C5BC-4D08-B1AC-144A53C2D088}"/>
              </a:ext>
            </a:extLst>
          </p:cNvPr>
          <p:cNvSpPr/>
          <p:nvPr/>
        </p:nvSpPr>
        <p:spPr bwMode="auto">
          <a:xfrm>
            <a:off x="0" y="-1"/>
            <a:ext cx="12192000" cy="1032000"/>
          </a:xfrm>
          <a:prstGeom prst="rect">
            <a:avLst/>
          </a:prstGeom>
          <a:gradFill>
            <a:gsLst>
              <a:gs pos="39000">
                <a:srgbClr val="00355F">
                  <a:lumMod val="21000"/>
                  <a:lumOff val="79000"/>
                </a:srgbClr>
              </a:gs>
              <a:gs pos="20000">
                <a:srgbClr val="FFFFFF"/>
              </a:gs>
              <a:gs pos="52000">
                <a:srgbClr val="00355F">
                  <a:lumMod val="78000"/>
                  <a:lumOff val="22000"/>
                </a:srgbClr>
              </a:gs>
              <a:gs pos="69000">
                <a:srgbClr val="00355F"/>
              </a:gs>
            </a:gsLst>
            <a:lin ang="10800000" scaled="1"/>
          </a:gra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GB" sz="3200">
              <a:solidFill>
                <a:prstClr val="black"/>
              </a:solidFill>
              <a:latin typeface="Arial" charset="0"/>
              <a:ea typeface="ＭＳ Ｐゴシック" charset="-128"/>
              <a:cs typeface="ＭＳ Ｐゴシック" charset="-128"/>
            </a:endParaRPr>
          </a:p>
        </p:txBody>
      </p:sp>
      <p:sp>
        <p:nvSpPr>
          <p:cNvPr id="5" name="Title 1">
            <a:extLst>
              <a:ext uri="{FF2B5EF4-FFF2-40B4-BE49-F238E27FC236}">
                <a16:creationId xmlns:a16="http://schemas.microsoft.com/office/drawing/2014/main" id="{9E9F8CBE-2865-44EF-8071-0C2D98A9073A}"/>
              </a:ext>
            </a:extLst>
          </p:cNvPr>
          <p:cNvSpPr txBox="1">
            <a:spLocks/>
          </p:cNvSpPr>
          <p:nvPr/>
        </p:nvSpPr>
        <p:spPr>
          <a:xfrm>
            <a:off x="2566872" y="260648"/>
            <a:ext cx="9409045" cy="934843"/>
          </a:xfrm>
          <a:prstGeom prst="rect">
            <a:avLst/>
          </a:prstGeom>
        </p:spPr>
        <p:txBody>
          <a:bodyPr>
            <a:normAutofit/>
          </a:bodyPr>
          <a:lstStyle>
            <a:lvl1pPr algn="l" rtl="0" eaLnBrk="1" fontAlgn="base" hangingPunct="1">
              <a:lnSpc>
                <a:spcPct val="90000"/>
              </a:lnSpc>
              <a:spcBef>
                <a:spcPct val="0"/>
              </a:spcBef>
              <a:spcAft>
                <a:spcPct val="0"/>
              </a:spcAft>
              <a:defRPr sz="2800" b="1" spc="-10">
                <a:solidFill>
                  <a:srgbClr val="003560"/>
                </a:solidFill>
                <a:latin typeface="Arial" charset="0"/>
                <a:ea typeface="Arial" charset="0"/>
                <a:cs typeface="Arial" charset="0"/>
              </a:defRPr>
            </a:lvl1pPr>
            <a:lvl2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2pPr>
            <a:lvl3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3pPr>
            <a:lvl4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4pPr>
            <a:lvl5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5pPr>
            <a:lvl6pPr marL="457200"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6pPr>
            <a:lvl7pPr marL="914400"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7pPr>
            <a:lvl8pPr marL="1371600"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8pPr>
            <a:lvl9pPr marL="1828800"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9pPr>
          </a:lstStyle>
          <a:p>
            <a:pPr defTabSz="1219170"/>
            <a:r>
              <a:rPr lang="en-GB" sz="3200" kern="0" spc="-13"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Preclinical models of disease</a:t>
            </a:r>
          </a:p>
        </p:txBody>
      </p:sp>
      <p:pic>
        <p:nvPicPr>
          <p:cNvPr id="6" name="Picture 5">
            <a:extLst>
              <a:ext uri="{FF2B5EF4-FFF2-40B4-BE49-F238E27FC236}">
                <a16:creationId xmlns:a16="http://schemas.microsoft.com/office/drawing/2014/main" id="{9DA1D185-72B7-40F6-8359-425189C84EC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7026" y="28447"/>
            <a:ext cx="2340405" cy="960107"/>
          </a:xfrm>
          <a:prstGeom prst="rect">
            <a:avLst/>
          </a:prstGeom>
        </p:spPr>
      </p:pic>
      <p:sp>
        <p:nvSpPr>
          <p:cNvPr id="7" name="Content Placeholder 6">
            <a:extLst>
              <a:ext uri="{FF2B5EF4-FFF2-40B4-BE49-F238E27FC236}">
                <a16:creationId xmlns:a16="http://schemas.microsoft.com/office/drawing/2014/main" id="{0863E746-8E22-450C-8955-A2FB643FE9B1}"/>
              </a:ext>
            </a:extLst>
          </p:cNvPr>
          <p:cNvSpPr>
            <a:spLocks noGrp="1"/>
          </p:cNvSpPr>
          <p:nvPr>
            <p:ph idx="1"/>
          </p:nvPr>
        </p:nvSpPr>
        <p:spPr>
          <a:xfrm>
            <a:off x="838200" y="1558925"/>
            <a:ext cx="10515600" cy="4351338"/>
          </a:xfrm>
        </p:spPr>
        <p:txBody>
          <a:bodyPr/>
          <a:lstStyle/>
          <a:p>
            <a:pPr>
              <a:lnSpc>
                <a:spcPct val="150000"/>
              </a:lnSpc>
            </a:pPr>
            <a:r>
              <a:rPr lang="en-GB" dirty="0">
                <a:latin typeface="Arial" panose="020B0604020202020204" pitchFamily="34" charset="0"/>
                <a:cs typeface="Arial" panose="020B0604020202020204" pitchFamily="34" charset="0"/>
              </a:rPr>
              <a:t>Crucial for behavioural observations</a:t>
            </a:r>
          </a:p>
          <a:p>
            <a:pPr>
              <a:lnSpc>
                <a:spcPct val="150000"/>
              </a:lnSpc>
            </a:pPr>
            <a:r>
              <a:rPr lang="en-GB" dirty="0">
                <a:latin typeface="Arial" panose="020B0604020202020204" pitchFamily="34" charset="0"/>
                <a:cs typeface="Arial" panose="020B0604020202020204" pitchFamily="34" charset="0"/>
              </a:rPr>
              <a:t>No perfect animal model of AD</a:t>
            </a:r>
          </a:p>
          <a:p>
            <a:pPr>
              <a:lnSpc>
                <a:spcPct val="150000"/>
              </a:lnSpc>
            </a:pPr>
            <a:r>
              <a:rPr lang="en-GB" dirty="0">
                <a:latin typeface="Arial" panose="020B0604020202020204" pitchFamily="34" charset="0"/>
                <a:cs typeface="Arial" panose="020B0604020202020204" pitchFamily="34" charset="0"/>
              </a:rPr>
              <a:t>The mouse prion disease model</a:t>
            </a:r>
          </a:p>
        </p:txBody>
      </p:sp>
      <p:pic>
        <p:nvPicPr>
          <p:cNvPr id="8" name="Picture 2">
            <a:extLst>
              <a:ext uri="{FF2B5EF4-FFF2-40B4-BE49-F238E27FC236}">
                <a16:creationId xmlns:a16="http://schemas.microsoft.com/office/drawing/2014/main" id="{0EB78970-6BFB-42F7-A2B0-20CD4CAACAD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382540" y="3251531"/>
            <a:ext cx="4809460" cy="360646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Todays Lecture Bringing the disease to YOU From">
            <a:extLst>
              <a:ext uri="{FF2B5EF4-FFF2-40B4-BE49-F238E27FC236}">
                <a16:creationId xmlns:a16="http://schemas.microsoft.com/office/drawing/2014/main" id="{CC61688D-2184-41B1-B5AF-F4492338302D}"/>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4134894" y="4138945"/>
            <a:ext cx="2409446" cy="2458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5621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par>
                                <p:cTn id="15" presetID="53" presetClass="entr" presetSubtype="16"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01E098F-73E9-47A2-8A51-10578F0B4783}"/>
              </a:ext>
            </a:extLst>
          </p:cNvPr>
          <p:cNvSpPr/>
          <p:nvPr/>
        </p:nvSpPr>
        <p:spPr bwMode="auto">
          <a:xfrm>
            <a:off x="0" y="-1"/>
            <a:ext cx="12192000" cy="1032000"/>
          </a:xfrm>
          <a:prstGeom prst="rect">
            <a:avLst/>
          </a:prstGeom>
          <a:gradFill>
            <a:gsLst>
              <a:gs pos="39000">
                <a:srgbClr val="00355F">
                  <a:lumMod val="21000"/>
                  <a:lumOff val="79000"/>
                </a:srgbClr>
              </a:gs>
              <a:gs pos="20000">
                <a:srgbClr val="FFFFFF"/>
              </a:gs>
              <a:gs pos="52000">
                <a:srgbClr val="00355F">
                  <a:lumMod val="78000"/>
                  <a:lumOff val="22000"/>
                </a:srgbClr>
              </a:gs>
              <a:gs pos="69000">
                <a:srgbClr val="00355F"/>
              </a:gs>
            </a:gsLst>
            <a:lin ang="10800000" scaled="1"/>
          </a:gra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GB" sz="3200">
              <a:solidFill>
                <a:prstClr val="black"/>
              </a:solidFill>
              <a:latin typeface="Arial" charset="0"/>
              <a:ea typeface="ＭＳ Ｐゴシック" charset="-128"/>
              <a:cs typeface="ＭＳ Ｐゴシック" charset="-128"/>
            </a:endParaRPr>
          </a:p>
        </p:txBody>
      </p:sp>
      <p:pic>
        <p:nvPicPr>
          <p:cNvPr id="12" name="Picture 11">
            <a:extLst>
              <a:ext uri="{FF2B5EF4-FFF2-40B4-BE49-F238E27FC236}">
                <a16:creationId xmlns:a16="http://schemas.microsoft.com/office/drawing/2014/main" id="{46A50880-6776-4285-BD3F-317CB799D75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7026" y="28447"/>
            <a:ext cx="2340405" cy="960107"/>
          </a:xfrm>
          <a:prstGeom prst="rect">
            <a:avLst/>
          </a:prstGeom>
        </p:spPr>
      </p:pic>
      <p:pic>
        <p:nvPicPr>
          <p:cNvPr id="16" name="Picture 15">
            <a:extLst>
              <a:ext uri="{FF2B5EF4-FFF2-40B4-BE49-F238E27FC236}">
                <a16:creationId xmlns:a16="http://schemas.microsoft.com/office/drawing/2014/main" id="{A3590479-DC1F-4FE4-B7EE-606EA0F3FAE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10725" y="3208912"/>
            <a:ext cx="5107444" cy="3366919"/>
          </a:xfrm>
          <a:prstGeom prst="rect">
            <a:avLst/>
          </a:prstGeom>
        </p:spPr>
      </p:pic>
      <p:pic>
        <p:nvPicPr>
          <p:cNvPr id="18" name="Picture 17">
            <a:extLst>
              <a:ext uri="{FF2B5EF4-FFF2-40B4-BE49-F238E27FC236}">
                <a16:creationId xmlns:a16="http://schemas.microsoft.com/office/drawing/2014/main" id="{7A1D417A-6AB9-49A1-9142-16491FAF0B5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815171" y="3260352"/>
            <a:ext cx="5290911" cy="3465661"/>
          </a:xfrm>
          <a:prstGeom prst="rect">
            <a:avLst/>
          </a:prstGeom>
        </p:spPr>
      </p:pic>
      <p:sp>
        <p:nvSpPr>
          <p:cNvPr id="19" name="TextBox 18">
            <a:extLst>
              <a:ext uri="{FF2B5EF4-FFF2-40B4-BE49-F238E27FC236}">
                <a16:creationId xmlns:a16="http://schemas.microsoft.com/office/drawing/2014/main" id="{8EAA01F4-1E56-45A8-BAE8-2B38D1825FDA}"/>
              </a:ext>
            </a:extLst>
          </p:cNvPr>
          <p:cNvSpPr txBox="1"/>
          <p:nvPr/>
        </p:nvSpPr>
        <p:spPr>
          <a:xfrm>
            <a:off x="410725" y="1090493"/>
            <a:ext cx="11349905" cy="2239844"/>
          </a:xfrm>
          <a:prstGeom prst="rect">
            <a:avLst/>
          </a:prstGeom>
          <a:noFill/>
        </p:spPr>
        <p:txBody>
          <a:bodyPr wrap="square" rtlCol="0">
            <a:spAutoFit/>
          </a:bodyPr>
          <a:lstStyle/>
          <a:p>
            <a:pPr marL="380990" indent="-380990" defTabSz="1219170" fontAlgn="base">
              <a:lnSpc>
                <a:spcPct val="150000"/>
              </a:lnSpc>
              <a:spcBef>
                <a:spcPct val="0"/>
              </a:spcBef>
              <a:spcAft>
                <a:spcPct val="0"/>
              </a:spcAft>
              <a:buFont typeface="Arial" panose="020B0604020202020204" pitchFamily="34" charset="0"/>
              <a:buChar char="•"/>
            </a:pPr>
            <a:r>
              <a:rPr lang="en-GB" sz="2400" dirty="0">
                <a:solidFill>
                  <a:prstClr val="black"/>
                </a:solidFill>
                <a:latin typeface="Arial" charset="0"/>
                <a:ea typeface="ヒラギノ角ゴ Pro W3" charset="-128"/>
              </a:rPr>
              <a:t>Pharmacological activation of the M1 </a:t>
            </a:r>
            <a:r>
              <a:rPr lang="en-GB" sz="2400" dirty="0" err="1">
                <a:solidFill>
                  <a:prstClr val="black"/>
                </a:solidFill>
                <a:latin typeface="Arial" charset="0"/>
                <a:ea typeface="ヒラギノ角ゴ Pro W3" charset="-128"/>
              </a:rPr>
              <a:t>mAChR</a:t>
            </a:r>
            <a:r>
              <a:rPr lang="en-GB" sz="2400" dirty="0">
                <a:solidFill>
                  <a:prstClr val="black"/>
                </a:solidFill>
                <a:latin typeface="Arial" charset="0"/>
                <a:ea typeface="ヒラギノ角ゴ Pro W3" charset="-128"/>
              </a:rPr>
              <a:t> restores memory </a:t>
            </a:r>
          </a:p>
          <a:p>
            <a:pPr marL="380990" indent="-380990" defTabSz="1219170" fontAlgn="base">
              <a:lnSpc>
                <a:spcPct val="150000"/>
              </a:lnSpc>
              <a:spcBef>
                <a:spcPct val="0"/>
              </a:spcBef>
              <a:spcAft>
                <a:spcPct val="0"/>
              </a:spcAft>
              <a:buFont typeface="Arial" panose="020B0604020202020204" pitchFamily="34" charset="0"/>
              <a:buChar char="•"/>
            </a:pPr>
            <a:r>
              <a:rPr lang="en-GB" sz="2400" dirty="0">
                <a:solidFill>
                  <a:prstClr val="black"/>
                </a:solidFill>
                <a:latin typeface="Arial" charset="0"/>
                <a:ea typeface="ヒラギノ角ゴ Pro W3" charset="-128"/>
              </a:rPr>
              <a:t>M1 PAM BQCA slows down prion disease</a:t>
            </a:r>
          </a:p>
          <a:p>
            <a:pPr marL="838190" lvl="1" indent="-380990" defTabSz="1219170" fontAlgn="base">
              <a:lnSpc>
                <a:spcPct val="150000"/>
              </a:lnSpc>
              <a:spcBef>
                <a:spcPct val="0"/>
              </a:spcBef>
              <a:spcAft>
                <a:spcPct val="0"/>
              </a:spcAft>
              <a:buFont typeface="Arial" panose="020B0604020202020204" pitchFamily="34" charset="0"/>
              <a:buChar char="•"/>
            </a:pPr>
            <a:r>
              <a:rPr lang="en-GB" sz="2400" dirty="0">
                <a:solidFill>
                  <a:prstClr val="black"/>
                </a:solidFill>
                <a:latin typeface="Arial" charset="0"/>
                <a:ea typeface="ヒラギノ角ゴ Pro W3" charset="-128"/>
              </a:rPr>
              <a:t>Symptoms and survival</a:t>
            </a:r>
          </a:p>
          <a:p>
            <a:pPr marL="838190" lvl="1" indent="-380990" defTabSz="1219170" fontAlgn="base">
              <a:lnSpc>
                <a:spcPct val="150000"/>
              </a:lnSpc>
              <a:spcBef>
                <a:spcPct val="0"/>
              </a:spcBef>
              <a:spcAft>
                <a:spcPct val="0"/>
              </a:spcAft>
              <a:buFont typeface="Arial" panose="020B0604020202020204" pitchFamily="34" charset="0"/>
              <a:buChar char="•"/>
            </a:pPr>
            <a:r>
              <a:rPr lang="en-GB" sz="2400" dirty="0">
                <a:solidFill>
                  <a:prstClr val="black"/>
                </a:solidFill>
                <a:latin typeface="Arial" charset="0"/>
                <a:ea typeface="ヒラギノ角ゴ Pro W3" charset="-128"/>
              </a:rPr>
              <a:t>Disease markers </a:t>
            </a:r>
          </a:p>
        </p:txBody>
      </p:sp>
      <p:sp>
        <p:nvSpPr>
          <p:cNvPr id="20" name="TextBox 19">
            <a:extLst>
              <a:ext uri="{FF2B5EF4-FFF2-40B4-BE49-F238E27FC236}">
                <a16:creationId xmlns:a16="http://schemas.microsoft.com/office/drawing/2014/main" id="{62F30E9C-0F58-49B8-98AD-B542469F361C}"/>
              </a:ext>
            </a:extLst>
          </p:cNvPr>
          <p:cNvSpPr txBox="1"/>
          <p:nvPr/>
        </p:nvSpPr>
        <p:spPr>
          <a:xfrm>
            <a:off x="239350" y="6488669"/>
            <a:ext cx="6109855" cy="338554"/>
          </a:xfrm>
          <a:prstGeom prst="rect">
            <a:avLst/>
          </a:prstGeom>
          <a:noFill/>
        </p:spPr>
        <p:txBody>
          <a:bodyPr wrap="square">
            <a:spAutoFit/>
          </a:bodyPr>
          <a:lstStyle/>
          <a:p>
            <a:pPr algn="just" defTabSz="615307" eaLnBrk="0" fontAlgn="base" hangingPunct="0">
              <a:spcBef>
                <a:spcPct val="0"/>
              </a:spcBef>
              <a:spcAft>
                <a:spcPct val="0"/>
              </a:spcAft>
            </a:pPr>
            <a:r>
              <a:rPr lang="da-DK" altLang="zh-CN" sz="1600" i="1" dirty="0">
                <a:solidFill>
                  <a:prstClr val="black">
                    <a:lumMod val="50000"/>
                    <a:lumOff val="50000"/>
                  </a:prstClr>
                </a:solidFill>
                <a:latin typeface="Sans Serif"/>
                <a:ea typeface="DengXian" charset="-122"/>
                <a:cs typeface="Arial" panose="020B0604020202020204" pitchFamily="34" charset="0"/>
              </a:rPr>
              <a:t>Bradley, S.J., et al.: </a:t>
            </a:r>
            <a:r>
              <a:rPr lang="fr-FR" altLang="zh-CN" sz="1600" i="1" dirty="0">
                <a:solidFill>
                  <a:prstClr val="black">
                    <a:lumMod val="50000"/>
                    <a:lumOff val="50000"/>
                  </a:prstClr>
                </a:solidFill>
                <a:latin typeface="Sans Serif"/>
                <a:ea typeface="DengXian" charset="-122"/>
                <a:cs typeface="Arial" panose="020B0604020202020204" pitchFamily="34" charset="0"/>
              </a:rPr>
              <a:t>J Clin Invest DOI: 10.1172/JCI87526</a:t>
            </a:r>
            <a:r>
              <a:rPr lang="da-DK" altLang="zh-CN" sz="1600" i="1" dirty="0">
                <a:solidFill>
                  <a:prstClr val="black">
                    <a:lumMod val="50000"/>
                    <a:lumOff val="50000"/>
                  </a:prstClr>
                </a:solidFill>
                <a:latin typeface="Sans Serif"/>
                <a:ea typeface="DengXian" charset="-122"/>
                <a:cs typeface="Arial" panose="020B0604020202020204" pitchFamily="34" charset="0"/>
              </a:rPr>
              <a:t> (2017).</a:t>
            </a:r>
          </a:p>
        </p:txBody>
      </p:sp>
      <p:sp>
        <p:nvSpPr>
          <p:cNvPr id="21" name="Title 1">
            <a:extLst>
              <a:ext uri="{FF2B5EF4-FFF2-40B4-BE49-F238E27FC236}">
                <a16:creationId xmlns:a16="http://schemas.microsoft.com/office/drawing/2014/main" id="{F4DFBA99-376C-4FDD-88C7-36A9FBF53666}"/>
              </a:ext>
            </a:extLst>
          </p:cNvPr>
          <p:cNvSpPr txBox="1">
            <a:spLocks/>
          </p:cNvSpPr>
          <p:nvPr/>
        </p:nvSpPr>
        <p:spPr>
          <a:xfrm>
            <a:off x="2351584" y="285912"/>
            <a:ext cx="9409045" cy="934843"/>
          </a:xfrm>
          <a:prstGeom prst="rect">
            <a:avLst/>
          </a:prstGeom>
        </p:spPr>
        <p:txBody>
          <a:bodyPr>
            <a:normAutofit/>
          </a:bodyPr>
          <a:lstStyle>
            <a:lvl1pPr algn="l" rtl="0" eaLnBrk="1" fontAlgn="base" hangingPunct="1">
              <a:lnSpc>
                <a:spcPct val="90000"/>
              </a:lnSpc>
              <a:spcBef>
                <a:spcPct val="0"/>
              </a:spcBef>
              <a:spcAft>
                <a:spcPct val="0"/>
              </a:spcAft>
              <a:defRPr sz="2800" b="1" spc="-10">
                <a:solidFill>
                  <a:srgbClr val="003560"/>
                </a:solidFill>
                <a:latin typeface="Arial" charset="0"/>
                <a:ea typeface="Arial" charset="0"/>
                <a:cs typeface="Arial" charset="0"/>
              </a:defRPr>
            </a:lvl1pPr>
            <a:lvl2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2pPr>
            <a:lvl3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3pPr>
            <a:lvl4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4pPr>
            <a:lvl5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5pPr>
            <a:lvl6pPr marL="457200"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6pPr>
            <a:lvl7pPr marL="914400"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7pPr>
            <a:lvl8pPr marL="1371600"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8pPr>
            <a:lvl9pPr marL="1828800"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9pPr>
          </a:lstStyle>
          <a:p>
            <a:pPr defTabSz="1219170"/>
            <a:r>
              <a:rPr lang="en-GB" sz="3067" kern="0" spc="-13"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Targeting the M1 </a:t>
            </a:r>
            <a:r>
              <a:rPr lang="en-GB" sz="3067" kern="0" spc="-13" dirty="0" err="1">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mAChR</a:t>
            </a:r>
            <a:r>
              <a:rPr lang="en-GB" sz="3067" kern="0" spc="-13"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in mouse prion disease</a:t>
            </a:r>
          </a:p>
        </p:txBody>
      </p:sp>
    </p:spTree>
    <p:custDataLst>
      <p:tags r:id="rId1"/>
    </p:custDataLst>
    <p:extLst>
      <p:ext uri="{BB962C8B-B14F-4D97-AF65-F5344CB8AC3E}">
        <p14:creationId xmlns:p14="http://schemas.microsoft.com/office/powerpoint/2010/main" val="2938526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9">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AFEBC7-A4F9-4FD5-A627-E8B2B919DCCC}"/>
              </a:ext>
            </a:extLst>
          </p:cNvPr>
          <p:cNvSpPr>
            <a:spLocks noGrp="1"/>
          </p:cNvSpPr>
          <p:nvPr>
            <p:ph idx="1"/>
          </p:nvPr>
        </p:nvSpPr>
        <p:spPr>
          <a:xfrm>
            <a:off x="838200" y="1791730"/>
            <a:ext cx="10515600" cy="4385233"/>
          </a:xfrm>
        </p:spPr>
        <p:txBody>
          <a:bodyPr>
            <a:normAutofit/>
          </a:bodyPr>
          <a:lstStyle/>
          <a:p>
            <a:pPr marL="514350" indent="-514350">
              <a:lnSpc>
                <a:spcPct val="150000"/>
              </a:lnSpc>
              <a:buFont typeface="+mj-lt"/>
              <a:buAutoNum type="arabicPeriod"/>
            </a:pPr>
            <a:r>
              <a:rPr lang="en-GB" sz="3200" dirty="0">
                <a:latin typeface="Arial" panose="020B0604020202020204" pitchFamily="34" charset="0"/>
                <a:cs typeface="Arial" panose="020B0604020202020204" pitchFamily="34" charset="0"/>
              </a:rPr>
              <a:t>Rationale</a:t>
            </a:r>
          </a:p>
          <a:p>
            <a:pPr marL="514350" indent="-514350">
              <a:lnSpc>
                <a:spcPct val="150000"/>
              </a:lnSpc>
              <a:buFont typeface="+mj-lt"/>
              <a:buAutoNum type="arabicPeriod"/>
            </a:pPr>
            <a:r>
              <a:rPr lang="en-GB" sz="3200" dirty="0">
                <a:latin typeface="Arial" panose="020B0604020202020204" pitchFamily="34" charset="0"/>
                <a:cs typeface="Arial" panose="020B0604020202020204" pitchFamily="34" charset="0"/>
              </a:rPr>
              <a:t>Target validation and preclinical studies</a:t>
            </a:r>
          </a:p>
          <a:p>
            <a:pPr marL="514350" indent="-514350">
              <a:lnSpc>
                <a:spcPct val="150000"/>
              </a:lnSpc>
              <a:buFont typeface="+mj-lt"/>
              <a:buAutoNum type="arabicPeriod"/>
            </a:pPr>
            <a:r>
              <a:rPr lang="en-GB" sz="3200" dirty="0">
                <a:solidFill>
                  <a:schemeClr val="bg1">
                    <a:lumMod val="50000"/>
                  </a:schemeClr>
                </a:solidFill>
                <a:latin typeface="Arial" panose="020B0604020202020204" pitchFamily="34" charset="0"/>
                <a:cs typeface="Arial" panose="020B0604020202020204" pitchFamily="34" charset="0"/>
              </a:rPr>
              <a:t>Pharmacology</a:t>
            </a:r>
          </a:p>
          <a:p>
            <a:pPr marL="514350" indent="-514350">
              <a:lnSpc>
                <a:spcPct val="150000"/>
              </a:lnSpc>
              <a:buFont typeface="+mj-lt"/>
              <a:buAutoNum type="arabicPeriod"/>
            </a:pPr>
            <a:endParaRPr lang="en-GB" sz="3200" dirty="0">
              <a:solidFill>
                <a:schemeClr val="bg1">
                  <a:lumMod val="50000"/>
                </a:schemeClr>
              </a:solidFill>
              <a:latin typeface="Arial" panose="020B0604020202020204" pitchFamily="34" charset="0"/>
              <a:cs typeface="Arial" panose="020B0604020202020204" pitchFamily="34" charset="0"/>
            </a:endParaRPr>
          </a:p>
          <a:p>
            <a:pPr marL="0" indent="0">
              <a:lnSpc>
                <a:spcPct val="150000"/>
              </a:lnSpc>
              <a:buNone/>
            </a:pPr>
            <a:endParaRPr lang="en-GB" sz="3200" dirty="0">
              <a:solidFill>
                <a:schemeClr val="bg1">
                  <a:lumMod val="50000"/>
                </a:schemeClr>
              </a:solidFill>
              <a:latin typeface="Arial" panose="020B0604020202020204" pitchFamily="34" charset="0"/>
              <a:cs typeface="Arial" panose="020B0604020202020204" pitchFamily="34" charset="0"/>
            </a:endParaRPr>
          </a:p>
          <a:p>
            <a:pPr marL="514350" indent="-514350">
              <a:lnSpc>
                <a:spcPct val="150000"/>
              </a:lnSpc>
              <a:buFont typeface="+mj-lt"/>
              <a:buAutoNum type="arabicPeriod"/>
            </a:pPr>
            <a:endParaRPr lang="en-GB" sz="3200" dirty="0">
              <a:latin typeface="Arial" panose="020B0604020202020204" pitchFamily="34" charset="0"/>
              <a:cs typeface="Arial" panose="020B0604020202020204" pitchFamily="34" charset="0"/>
            </a:endParaRPr>
          </a:p>
          <a:p>
            <a:pPr marL="514350" indent="-514350">
              <a:lnSpc>
                <a:spcPct val="150000"/>
              </a:lnSpc>
              <a:buFont typeface="+mj-lt"/>
              <a:buAutoNum type="arabicPeriod"/>
            </a:pPr>
            <a:endParaRPr lang="en-GB" sz="3200"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692652B3-C5BC-4D08-B1AC-144A53C2D088}"/>
              </a:ext>
            </a:extLst>
          </p:cNvPr>
          <p:cNvSpPr/>
          <p:nvPr/>
        </p:nvSpPr>
        <p:spPr bwMode="auto">
          <a:xfrm>
            <a:off x="0" y="-1"/>
            <a:ext cx="12192000" cy="1032000"/>
          </a:xfrm>
          <a:prstGeom prst="rect">
            <a:avLst/>
          </a:prstGeom>
          <a:gradFill>
            <a:gsLst>
              <a:gs pos="39000">
                <a:srgbClr val="00355F">
                  <a:lumMod val="21000"/>
                  <a:lumOff val="79000"/>
                </a:srgbClr>
              </a:gs>
              <a:gs pos="20000">
                <a:srgbClr val="FFFFFF"/>
              </a:gs>
              <a:gs pos="52000">
                <a:srgbClr val="00355F">
                  <a:lumMod val="78000"/>
                  <a:lumOff val="22000"/>
                </a:srgbClr>
              </a:gs>
              <a:gs pos="69000">
                <a:srgbClr val="00355F"/>
              </a:gs>
            </a:gsLst>
            <a:lin ang="10800000" scaled="1"/>
          </a:gra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GB" sz="3200">
              <a:solidFill>
                <a:prstClr val="black"/>
              </a:solidFill>
              <a:latin typeface="Arial" charset="0"/>
              <a:ea typeface="ＭＳ Ｐゴシック" charset="-128"/>
              <a:cs typeface="ＭＳ Ｐゴシック" charset="-128"/>
            </a:endParaRPr>
          </a:p>
        </p:txBody>
      </p:sp>
      <p:sp>
        <p:nvSpPr>
          <p:cNvPr id="5" name="Title 1">
            <a:extLst>
              <a:ext uri="{FF2B5EF4-FFF2-40B4-BE49-F238E27FC236}">
                <a16:creationId xmlns:a16="http://schemas.microsoft.com/office/drawing/2014/main" id="{9E9F8CBE-2865-44EF-8071-0C2D98A9073A}"/>
              </a:ext>
            </a:extLst>
          </p:cNvPr>
          <p:cNvSpPr txBox="1">
            <a:spLocks/>
          </p:cNvSpPr>
          <p:nvPr/>
        </p:nvSpPr>
        <p:spPr>
          <a:xfrm>
            <a:off x="2566872" y="260648"/>
            <a:ext cx="9409045" cy="934843"/>
          </a:xfrm>
          <a:prstGeom prst="rect">
            <a:avLst/>
          </a:prstGeom>
        </p:spPr>
        <p:txBody>
          <a:bodyPr>
            <a:normAutofit/>
          </a:bodyPr>
          <a:lstStyle>
            <a:lvl1pPr algn="l" rtl="0" eaLnBrk="1" fontAlgn="base" hangingPunct="1">
              <a:lnSpc>
                <a:spcPct val="90000"/>
              </a:lnSpc>
              <a:spcBef>
                <a:spcPct val="0"/>
              </a:spcBef>
              <a:spcAft>
                <a:spcPct val="0"/>
              </a:spcAft>
              <a:defRPr sz="2800" b="1" spc="-10">
                <a:solidFill>
                  <a:srgbClr val="003560"/>
                </a:solidFill>
                <a:latin typeface="Arial" charset="0"/>
                <a:ea typeface="Arial" charset="0"/>
                <a:cs typeface="Arial" charset="0"/>
              </a:defRPr>
            </a:lvl1pPr>
            <a:lvl2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2pPr>
            <a:lvl3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3pPr>
            <a:lvl4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4pPr>
            <a:lvl5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5pPr>
            <a:lvl6pPr marL="457200"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6pPr>
            <a:lvl7pPr marL="914400"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7pPr>
            <a:lvl8pPr marL="1371600"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8pPr>
            <a:lvl9pPr marL="1828800"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9pPr>
          </a:lstStyle>
          <a:p>
            <a:pPr defTabSz="1219170"/>
            <a:r>
              <a:rPr lang="en-GB" sz="3200" kern="0" spc="-13"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Outline</a:t>
            </a:r>
          </a:p>
        </p:txBody>
      </p:sp>
      <p:pic>
        <p:nvPicPr>
          <p:cNvPr id="6" name="Picture 5">
            <a:extLst>
              <a:ext uri="{FF2B5EF4-FFF2-40B4-BE49-F238E27FC236}">
                <a16:creationId xmlns:a16="http://schemas.microsoft.com/office/drawing/2014/main" id="{9DA1D185-72B7-40F6-8359-425189C84EC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7026" y="28447"/>
            <a:ext cx="2340405" cy="960107"/>
          </a:xfrm>
          <a:prstGeom prst="rect">
            <a:avLst/>
          </a:prstGeom>
        </p:spPr>
      </p:pic>
    </p:spTree>
    <p:extLst>
      <p:ext uri="{BB962C8B-B14F-4D97-AF65-F5344CB8AC3E}">
        <p14:creationId xmlns:p14="http://schemas.microsoft.com/office/powerpoint/2010/main" val="1552138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mph" presetSubtype="0" fill="hold" nodeType="clickEffect">
                                  <p:stCondLst>
                                    <p:cond delay="0"/>
                                  </p:stCondLst>
                                  <p:childTnLst>
                                    <p:animClr clrSpc="hsl" dir="cw">
                                      <p:cBhvr override="childStyle">
                                        <p:cTn id="6" dur="500" fill="hold"/>
                                        <p:tgtEl>
                                          <p:spTgt spid="3">
                                            <p:txEl>
                                              <p:pRg st="2" end="2"/>
                                            </p:txEl>
                                          </p:spTgt>
                                        </p:tgtEl>
                                        <p:attrNameLst>
                                          <p:attrName>style.color</p:attrName>
                                        </p:attrNameLst>
                                      </p:cBhvr>
                                      <p:by>
                                        <p:hsl h="0" s="-12549" l="-25098"/>
                                      </p:by>
                                    </p:animClr>
                                    <p:animClr clrSpc="hsl" dir="cw">
                                      <p:cBhvr>
                                        <p:cTn id="7" dur="500" fill="hold"/>
                                        <p:tgtEl>
                                          <p:spTgt spid="3">
                                            <p:txEl>
                                              <p:pRg st="2" end="2"/>
                                            </p:txEl>
                                          </p:spTgt>
                                        </p:tgtEl>
                                        <p:attrNameLst>
                                          <p:attrName>fillcolor</p:attrName>
                                        </p:attrNameLst>
                                      </p:cBhvr>
                                      <p:by>
                                        <p:hsl h="0" s="-12549" l="-25098"/>
                                      </p:by>
                                    </p:animClr>
                                    <p:animClr clrSpc="hsl" dir="cw">
                                      <p:cBhvr>
                                        <p:cTn id="8" dur="500" fill="hold"/>
                                        <p:tgtEl>
                                          <p:spTgt spid="3">
                                            <p:txEl>
                                              <p:pRg st="2" end="2"/>
                                            </p:txEl>
                                          </p:spTgt>
                                        </p:tgtEl>
                                        <p:attrNameLst>
                                          <p:attrName>stroke.color</p:attrName>
                                        </p:attrNameLst>
                                      </p:cBhvr>
                                      <p:by>
                                        <p:hsl h="0" s="-12549" l="-25098"/>
                                      </p:by>
                                    </p:animClr>
                                    <p:set>
                                      <p:cBhvr>
                                        <p:cTn id="9" dur="500" fill="hold"/>
                                        <p:tgtEl>
                                          <p:spTgt spid="3">
                                            <p:txEl>
                                              <p:pRg st="2" end="2"/>
                                            </p:txEl>
                                          </p:spTgt>
                                        </p:tgtEl>
                                        <p:attrNameLst>
                                          <p:attrName>fill.type</p:attrName>
                                        </p:attrNameLst>
                                      </p:cBhvr>
                                      <p:to>
                                        <p:strVal val="solid"/>
                                      </p:to>
                                    </p:set>
                                  </p:childTnLst>
                                </p:cTn>
                              </p:par>
                              <p:par>
                                <p:cTn id="10" presetID="26" presetClass="emph" presetSubtype="0" fill="hold" nodeType="withEffect">
                                  <p:stCondLst>
                                    <p:cond delay="0"/>
                                  </p:stCondLst>
                                  <p:childTnLst>
                                    <p:animEffect transition="out" filter="fade">
                                      <p:cBhvr>
                                        <p:cTn id="11" dur="500" tmFilter="0, 0; .2, .5; .8, .5; 1, 0"/>
                                        <p:tgtEl>
                                          <p:spTgt spid="3">
                                            <p:txEl>
                                              <p:pRg st="2" end="2"/>
                                            </p:txEl>
                                          </p:spTgt>
                                        </p:tgtEl>
                                      </p:cBhvr>
                                    </p:animEffect>
                                    <p:animScale>
                                      <p:cBhvr>
                                        <p:cTn id="12" dur="250" autoRev="1" fill="hold"/>
                                        <p:tgtEl>
                                          <p:spTgt spid="3">
                                            <p:txEl>
                                              <p:pRg st="2" end="2"/>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01E098F-73E9-47A2-8A51-10578F0B4783}"/>
              </a:ext>
            </a:extLst>
          </p:cNvPr>
          <p:cNvSpPr/>
          <p:nvPr/>
        </p:nvSpPr>
        <p:spPr bwMode="auto">
          <a:xfrm>
            <a:off x="0" y="-1"/>
            <a:ext cx="12192000" cy="1032000"/>
          </a:xfrm>
          <a:prstGeom prst="rect">
            <a:avLst/>
          </a:prstGeom>
          <a:gradFill>
            <a:gsLst>
              <a:gs pos="39000">
                <a:srgbClr val="00355F">
                  <a:lumMod val="21000"/>
                  <a:lumOff val="79000"/>
                </a:srgbClr>
              </a:gs>
              <a:gs pos="20000">
                <a:srgbClr val="FFFFFF"/>
              </a:gs>
              <a:gs pos="52000">
                <a:srgbClr val="00355F">
                  <a:lumMod val="78000"/>
                  <a:lumOff val="22000"/>
                </a:srgbClr>
              </a:gs>
              <a:gs pos="69000">
                <a:srgbClr val="00355F"/>
              </a:gs>
            </a:gsLst>
            <a:lin ang="10800000" scaled="1"/>
          </a:gra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GB" sz="3200">
              <a:solidFill>
                <a:prstClr val="black"/>
              </a:solidFill>
              <a:latin typeface="Arial" charset="0"/>
              <a:ea typeface="ＭＳ Ｐゴシック" charset="-128"/>
              <a:cs typeface="ＭＳ Ｐゴシック" charset="-128"/>
            </a:endParaRPr>
          </a:p>
        </p:txBody>
      </p:sp>
      <p:sp>
        <p:nvSpPr>
          <p:cNvPr id="11" name="Title 1">
            <a:extLst>
              <a:ext uri="{FF2B5EF4-FFF2-40B4-BE49-F238E27FC236}">
                <a16:creationId xmlns:a16="http://schemas.microsoft.com/office/drawing/2014/main" id="{01E95C8E-796B-44E7-B886-7129673526EB}"/>
              </a:ext>
            </a:extLst>
          </p:cNvPr>
          <p:cNvSpPr txBox="1">
            <a:spLocks/>
          </p:cNvSpPr>
          <p:nvPr/>
        </p:nvSpPr>
        <p:spPr>
          <a:xfrm>
            <a:off x="2543605" y="286707"/>
            <a:ext cx="9665419" cy="934843"/>
          </a:xfrm>
          <a:prstGeom prst="rect">
            <a:avLst/>
          </a:prstGeom>
        </p:spPr>
        <p:txBody>
          <a:bodyPr>
            <a:normAutofit/>
          </a:bodyPr>
          <a:lstStyle>
            <a:lvl1pPr algn="l" rtl="0" eaLnBrk="1" fontAlgn="base" hangingPunct="1">
              <a:lnSpc>
                <a:spcPct val="90000"/>
              </a:lnSpc>
              <a:spcBef>
                <a:spcPct val="0"/>
              </a:spcBef>
              <a:spcAft>
                <a:spcPct val="0"/>
              </a:spcAft>
              <a:defRPr sz="2800" b="1" spc="-10">
                <a:solidFill>
                  <a:srgbClr val="003560"/>
                </a:solidFill>
                <a:latin typeface="Arial" charset="0"/>
                <a:ea typeface="Arial" charset="0"/>
                <a:cs typeface="Arial" charset="0"/>
              </a:defRPr>
            </a:lvl1pPr>
            <a:lvl2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2pPr>
            <a:lvl3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3pPr>
            <a:lvl4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4pPr>
            <a:lvl5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5pPr>
            <a:lvl6pPr marL="457200"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6pPr>
            <a:lvl7pPr marL="914400"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7pPr>
            <a:lvl8pPr marL="1371600"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8pPr>
            <a:lvl9pPr marL="1828800"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9pPr>
          </a:lstStyle>
          <a:p>
            <a:pPr defTabSz="1219170"/>
            <a:r>
              <a:rPr lang="en-GB" sz="2933" kern="0" spc="-13"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Targeting the M1 </a:t>
            </a:r>
            <a:r>
              <a:rPr lang="en-GB" sz="2933" kern="0" spc="-13" dirty="0" err="1">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mAChR</a:t>
            </a:r>
            <a:r>
              <a:rPr lang="en-GB" sz="2933" kern="0" spc="-13"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for AD therapeutics </a:t>
            </a:r>
          </a:p>
        </p:txBody>
      </p:sp>
      <p:pic>
        <p:nvPicPr>
          <p:cNvPr id="12" name="Picture 11">
            <a:extLst>
              <a:ext uri="{FF2B5EF4-FFF2-40B4-BE49-F238E27FC236}">
                <a16:creationId xmlns:a16="http://schemas.microsoft.com/office/drawing/2014/main" id="{46A50880-6776-4285-BD3F-317CB799D75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7026" y="28447"/>
            <a:ext cx="2340405" cy="960107"/>
          </a:xfrm>
          <a:prstGeom prst="rect">
            <a:avLst/>
          </a:prstGeom>
        </p:spPr>
      </p:pic>
      <p:sp>
        <p:nvSpPr>
          <p:cNvPr id="9" name="TextBox 8">
            <a:extLst>
              <a:ext uri="{FF2B5EF4-FFF2-40B4-BE49-F238E27FC236}">
                <a16:creationId xmlns:a16="http://schemas.microsoft.com/office/drawing/2014/main" id="{340E514A-447D-4E3A-B25E-4434777F9D1B}"/>
              </a:ext>
            </a:extLst>
          </p:cNvPr>
          <p:cNvSpPr txBox="1"/>
          <p:nvPr/>
        </p:nvSpPr>
        <p:spPr>
          <a:xfrm>
            <a:off x="431371" y="1128330"/>
            <a:ext cx="10945216" cy="4326056"/>
          </a:xfrm>
          <a:prstGeom prst="rect">
            <a:avLst/>
          </a:prstGeom>
          <a:noFill/>
        </p:spPr>
        <p:txBody>
          <a:bodyPr wrap="square" rtlCol="0">
            <a:spAutoFit/>
          </a:bodyPr>
          <a:lstStyle/>
          <a:p>
            <a:pPr defTabSz="1219170" fontAlgn="base">
              <a:lnSpc>
                <a:spcPct val="150000"/>
              </a:lnSpc>
              <a:spcBef>
                <a:spcPct val="0"/>
              </a:spcBef>
              <a:spcAft>
                <a:spcPct val="0"/>
              </a:spcAft>
            </a:pPr>
            <a:r>
              <a:rPr lang="en-GB" sz="2667" b="1" dirty="0">
                <a:solidFill>
                  <a:prstClr val="black"/>
                </a:solidFill>
                <a:latin typeface="Arial" charset="0"/>
                <a:ea typeface="ヒラギノ角ゴ Pro W3" charset="-128"/>
              </a:rPr>
              <a:t>Cognitive improvement in clinical (and preclinical) studies</a:t>
            </a:r>
            <a:endParaRPr lang="en-GB" sz="2667" dirty="0">
              <a:solidFill>
                <a:prstClr val="black"/>
              </a:solidFill>
              <a:latin typeface="Arial" charset="0"/>
              <a:ea typeface="ヒラギノ角ゴ Pro W3" charset="-128"/>
            </a:endParaRPr>
          </a:p>
          <a:p>
            <a:pPr marL="457189" indent="-457189" defTabSz="1219170" fontAlgn="base">
              <a:lnSpc>
                <a:spcPct val="150000"/>
              </a:lnSpc>
              <a:spcBef>
                <a:spcPct val="0"/>
              </a:spcBef>
              <a:spcAft>
                <a:spcPct val="0"/>
              </a:spcAft>
              <a:buFont typeface="Arial" panose="020B0604020202020204" pitchFamily="34" charset="0"/>
              <a:buChar char="•"/>
            </a:pPr>
            <a:r>
              <a:rPr lang="en-GB" sz="2667" dirty="0" err="1">
                <a:solidFill>
                  <a:prstClr val="black"/>
                </a:solidFill>
                <a:latin typeface="Arial" charset="0"/>
                <a:ea typeface="ヒラギノ角ゴ Pro W3" charset="-128"/>
              </a:rPr>
              <a:t>Xanomeline</a:t>
            </a:r>
            <a:r>
              <a:rPr lang="en-GB" sz="2667" dirty="0">
                <a:solidFill>
                  <a:prstClr val="black"/>
                </a:solidFill>
                <a:latin typeface="Arial" charset="0"/>
                <a:ea typeface="ヒラギノ角ゴ Pro W3" charset="-128"/>
              </a:rPr>
              <a:t> (Eli Lilly and company) – Phase II</a:t>
            </a:r>
          </a:p>
          <a:p>
            <a:pPr marL="457189" indent="-457189" defTabSz="1219170" fontAlgn="base">
              <a:lnSpc>
                <a:spcPct val="150000"/>
              </a:lnSpc>
              <a:spcBef>
                <a:spcPct val="0"/>
              </a:spcBef>
              <a:spcAft>
                <a:spcPct val="0"/>
              </a:spcAft>
              <a:buFont typeface="Arial" panose="020B0604020202020204" pitchFamily="34" charset="0"/>
              <a:buChar char="•"/>
            </a:pPr>
            <a:r>
              <a:rPr lang="en-GB" sz="2667" dirty="0">
                <a:solidFill>
                  <a:prstClr val="black"/>
                </a:solidFill>
                <a:latin typeface="Arial" charset="0"/>
                <a:ea typeface="ヒラギノ角ゴ Pro W3" charset="-128"/>
              </a:rPr>
              <a:t>HTL0009936 (</a:t>
            </a:r>
            <a:r>
              <a:rPr lang="en-GB" sz="2667" dirty="0" err="1">
                <a:solidFill>
                  <a:prstClr val="black"/>
                </a:solidFill>
                <a:latin typeface="Arial" charset="0"/>
                <a:ea typeface="ヒラギノ角ゴ Pro W3" charset="-128"/>
              </a:rPr>
              <a:t>Sosei-Heptares</a:t>
            </a:r>
            <a:r>
              <a:rPr lang="en-GB" sz="2667" dirty="0">
                <a:solidFill>
                  <a:prstClr val="black"/>
                </a:solidFill>
                <a:latin typeface="Arial" charset="0"/>
                <a:ea typeface="ヒラギノ角ゴ Pro W3" charset="-128"/>
              </a:rPr>
              <a:t>) – Phase I</a:t>
            </a:r>
          </a:p>
          <a:p>
            <a:pPr marL="457189" indent="-457189" defTabSz="1219170" fontAlgn="base">
              <a:lnSpc>
                <a:spcPct val="150000"/>
              </a:lnSpc>
              <a:spcBef>
                <a:spcPct val="0"/>
              </a:spcBef>
              <a:spcAft>
                <a:spcPct val="0"/>
              </a:spcAft>
              <a:buFont typeface="Arial" panose="020B0604020202020204" pitchFamily="34" charset="0"/>
              <a:buChar char="•"/>
            </a:pPr>
            <a:r>
              <a:rPr lang="en-GB" sz="2667" dirty="0">
                <a:solidFill>
                  <a:prstClr val="black"/>
                </a:solidFill>
                <a:latin typeface="Arial" charset="0"/>
                <a:ea typeface="ヒラギノ角ゴ Pro W3" charset="-128"/>
              </a:rPr>
              <a:t>GSK1034702 (GlaxoSmithKline) – Phase I</a:t>
            </a:r>
          </a:p>
          <a:p>
            <a:pPr defTabSz="1219170" fontAlgn="base">
              <a:lnSpc>
                <a:spcPct val="150000"/>
              </a:lnSpc>
              <a:spcBef>
                <a:spcPct val="0"/>
              </a:spcBef>
              <a:spcAft>
                <a:spcPct val="0"/>
              </a:spcAft>
            </a:pPr>
            <a:r>
              <a:rPr lang="en-GB" sz="2667" dirty="0">
                <a:solidFill>
                  <a:prstClr val="black"/>
                </a:solidFill>
                <a:latin typeface="Arial" charset="0"/>
                <a:ea typeface="ヒラギノ角ゴ Pro W3" charset="-128"/>
              </a:rPr>
              <a:t> </a:t>
            </a:r>
          </a:p>
          <a:p>
            <a:pPr marL="457189" indent="-457189" defTabSz="1219170" fontAlgn="base">
              <a:lnSpc>
                <a:spcPct val="150000"/>
              </a:lnSpc>
              <a:spcBef>
                <a:spcPct val="0"/>
              </a:spcBef>
              <a:spcAft>
                <a:spcPct val="0"/>
              </a:spcAft>
              <a:buFont typeface="Arial" panose="020B0604020202020204" pitchFamily="34" charset="0"/>
              <a:buChar char="•"/>
            </a:pPr>
            <a:endParaRPr lang="en-GB" sz="2667" dirty="0">
              <a:solidFill>
                <a:prstClr val="black"/>
              </a:solidFill>
              <a:latin typeface="Arial" charset="0"/>
              <a:ea typeface="ヒラギノ角ゴ Pro W3" charset="-128"/>
            </a:endParaRPr>
          </a:p>
          <a:p>
            <a:pPr defTabSz="1219170" fontAlgn="base">
              <a:lnSpc>
                <a:spcPct val="150000"/>
              </a:lnSpc>
              <a:spcBef>
                <a:spcPct val="0"/>
              </a:spcBef>
              <a:spcAft>
                <a:spcPct val="0"/>
              </a:spcAft>
            </a:pPr>
            <a:endParaRPr lang="en-GB" sz="2667" dirty="0">
              <a:solidFill>
                <a:prstClr val="black"/>
              </a:solidFill>
              <a:latin typeface="Arial" charset="0"/>
              <a:ea typeface="ヒラギノ角ゴ Pro W3" charset="-128"/>
            </a:endParaRPr>
          </a:p>
        </p:txBody>
      </p:sp>
      <p:sp>
        <p:nvSpPr>
          <p:cNvPr id="17" name="TextBox 16">
            <a:extLst>
              <a:ext uri="{FF2B5EF4-FFF2-40B4-BE49-F238E27FC236}">
                <a16:creationId xmlns:a16="http://schemas.microsoft.com/office/drawing/2014/main" id="{62CB2551-F8BC-41CE-9491-18793C5332B4}"/>
              </a:ext>
            </a:extLst>
          </p:cNvPr>
          <p:cNvSpPr txBox="1"/>
          <p:nvPr/>
        </p:nvSpPr>
        <p:spPr>
          <a:xfrm>
            <a:off x="239350" y="6488669"/>
            <a:ext cx="6109855" cy="338554"/>
          </a:xfrm>
          <a:prstGeom prst="rect">
            <a:avLst/>
          </a:prstGeom>
          <a:noFill/>
        </p:spPr>
        <p:txBody>
          <a:bodyPr wrap="square">
            <a:spAutoFit/>
          </a:bodyPr>
          <a:lstStyle/>
          <a:p>
            <a:pPr algn="just" defTabSz="615307" eaLnBrk="0" fontAlgn="base" hangingPunct="0">
              <a:spcBef>
                <a:spcPct val="0"/>
              </a:spcBef>
              <a:spcAft>
                <a:spcPct val="0"/>
              </a:spcAft>
            </a:pPr>
            <a:r>
              <a:rPr lang="da-DK" altLang="zh-CN" sz="1600" i="1" dirty="0">
                <a:solidFill>
                  <a:prstClr val="black">
                    <a:lumMod val="50000"/>
                    <a:lumOff val="50000"/>
                  </a:prstClr>
                </a:solidFill>
                <a:latin typeface="Sans Serif"/>
                <a:ea typeface="DengXian" charset="-122"/>
                <a:cs typeface="Arial" panose="020B0604020202020204" pitchFamily="34" charset="0"/>
              </a:rPr>
              <a:t>Scarpa, M., et al.: Adv Pharmacol, 88, 277-310 (2020).</a:t>
            </a:r>
          </a:p>
        </p:txBody>
      </p:sp>
    </p:spTree>
    <p:custDataLst>
      <p:tags r:id="rId1"/>
    </p:custDataLst>
    <p:extLst>
      <p:ext uri="{BB962C8B-B14F-4D97-AF65-F5344CB8AC3E}">
        <p14:creationId xmlns:p14="http://schemas.microsoft.com/office/powerpoint/2010/main" val="4259124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127CDD4-99BB-4587-95A9-87BA8EBF84B6}"/>
              </a:ext>
            </a:extLst>
          </p:cNvPr>
          <p:cNvSpPr/>
          <p:nvPr/>
        </p:nvSpPr>
        <p:spPr>
          <a:xfrm>
            <a:off x="4463820" y="3296932"/>
            <a:ext cx="2289025" cy="155129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GB" sz="3200">
              <a:solidFill>
                <a:prstClr val="white"/>
              </a:solidFill>
              <a:latin typeface="Calibri" panose="020F0502020204030204"/>
            </a:endParaRPr>
          </a:p>
        </p:txBody>
      </p:sp>
      <p:grpSp>
        <p:nvGrpSpPr>
          <p:cNvPr id="14" name="Group 13">
            <a:extLst>
              <a:ext uri="{FF2B5EF4-FFF2-40B4-BE49-F238E27FC236}">
                <a16:creationId xmlns:a16="http://schemas.microsoft.com/office/drawing/2014/main" id="{6D76B36F-E67D-4F36-8B88-B79D7F700A0B}"/>
              </a:ext>
            </a:extLst>
          </p:cNvPr>
          <p:cNvGrpSpPr/>
          <p:nvPr/>
        </p:nvGrpSpPr>
        <p:grpSpPr>
          <a:xfrm>
            <a:off x="4436435" y="3237454"/>
            <a:ext cx="2344856" cy="290364"/>
            <a:chOff x="1022259" y="2941439"/>
            <a:chExt cx="1758642" cy="217773"/>
          </a:xfrm>
        </p:grpSpPr>
        <p:sp>
          <p:nvSpPr>
            <p:cNvPr id="95" name="Oval 94">
              <a:extLst>
                <a:ext uri="{FF2B5EF4-FFF2-40B4-BE49-F238E27FC236}">
                  <a16:creationId xmlns:a16="http://schemas.microsoft.com/office/drawing/2014/main" id="{B3238E46-C45C-4567-86E1-C1CBF2F6E46D}"/>
                </a:ext>
              </a:extLst>
            </p:cNvPr>
            <p:cNvSpPr>
              <a:spLocks noChangeAspect="1"/>
            </p:cNvSpPr>
            <p:nvPr/>
          </p:nvSpPr>
          <p:spPr>
            <a:xfrm>
              <a:off x="1022259" y="2943212"/>
              <a:ext cx="72000" cy="72000"/>
            </a:xfrm>
            <a:prstGeom prst="ellipse">
              <a:avLst/>
            </a:prstGeom>
            <a:solidFill>
              <a:srgbClr val="D9D9D9"/>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GB" sz="3200">
                <a:solidFill>
                  <a:prstClr val="white"/>
                </a:solidFill>
                <a:latin typeface="Calibri" panose="020F0502020204030204"/>
              </a:endParaRPr>
            </a:p>
          </p:txBody>
        </p:sp>
        <p:cxnSp>
          <p:nvCxnSpPr>
            <p:cNvPr id="96" name="Straight Connector 95">
              <a:extLst>
                <a:ext uri="{FF2B5EF4-FFF2-40B4-BE49-F238E27FC236}">
                  <a16:creationId xmlns:a16="http://schemas.microsoft.com/office/drawing/2014/main" id="{73D4893C-1178-4FDB-BB26-C501DC85CE79}"/>
                </a:ext>
              </a:extLst>
            </p:cNvPr>
            <p:cNvCxnSpPr/>
            <p:nvPr/>
          </p:nvCxnSpPr>
          <p:spPr>
            <a:xfrm>
              <a:off x="1042798" y="3015212"/>
              <a:ext cx="0" cy="14400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518C1243-0ECE-4DD9-A3E6-9F285D86672D}"/>
                </a:ext>
              </a:extLst>
            </p:cNvPr>
            <p:cNvCxnSpPr>
              <a:cxnSpLocks/>
            </p:cNvCxnSpPr>
            <p:nvPr/>
          </p:nvCxnSpPr>
          <p:spPr>
            <a:xfrm>
              <a:off x="1072924" y="3013439"/>
              <a:ext cx="0" cy="14400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sp>
          <p:nvSpPr>
            <p:cNvPr id="98" name="Oval 97">
              <a:extLst>
                <a:ext uri="{FF2B5EF4-FFF2-40B4-BE49-F238E27FC236}">
                  <a16:creationId xmlns:a16="http://schemas.microsoft.com/office/drawing/2014/main" id="{DB0A3165-9094-46A2-BF92-1923194E268B}"/>
                </a:ext>
              </a:extLst>
            </p:cNvPr>
            <p:cNvSpPr>
              <a:spLocks noChangeAspect="1"/>
            </p:cNvSpPr>
            <p:nvPr/>
          </p:nvSpPr>
          <p:spPr>
            <a:xfrm>
              <a:off x="1103050" y="2943212"/>
              <a:ext cx="72000" cy="72000"/>
            </a:xfrm>
            <a:prstGeom prst="ellipse">
              <a:avLst/>
            </a:prstGeom>
            <a:solidFill>
              <a:srgbClr val="D9D9D9"/>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GB" sz="3200">
                <a:solidFill>
                  <a:prstClr val="white"/>
                </a:solidFill>
                <a:latin typeface="Calibri" panose="020F0502020204030204"/>
              </a:endParaRPr>
            </a:p>
          </p:txBody>
        </p:sp>
        <p:cxnSp>
          <p:nvCxnSpPr>
            <p:cNvPr id="99" name="Straight Connector 98">
              <a:extLst>
                <a:ext uri="{FF2B5EF4-FFF2-40B4-BE49-F238E27FC236}">
                  <a16:creationId xmlns:a16="http://schemas.microsoft.com/office/drawing/2014/main" id="{48CF3B57-24CF-452F-A61E-578AA6A98290}"/>
                </a:ext>
              </a:extLst>
            </p:cNvPr>
            <p:cNvCxnSpPr/>
            <p:nvPr/>
          </p:nvCxnSpPr>
          <p:spPr>
            <a:xfrm>
              <a:off x="1123589" y="3015212"/>
              <a:ext cx="0" cy="14400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532DC09A-931A-4BC4-9952-FEA2453B5D62}"/>
                </a:ext>
              </a:extLst>
            </p:cNvPr>
            <p:cNvCxnSpPr>
              <a:cxnSpLocks/>
            </p:cNvCxnSpPr>
            <p:nvPr/>
          </p:nvCxnSpPr>
          <p:spPr>
            <a:xfrm>
              <a:off x="1153715" y="3013439"/>
              <a:ext cx="0" cy="14400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sp>
          <p:nvSpPr>
            <p:cNvPr id="101" name="Oval 100">
              <a:extLst>
                <a:ext uri="{FF2B5EF4-FFF2-40B4-BE49-F238E27FC236}">
                  <a16:creationId xmlns:a16="http://schemas.microsoft.com/office/drawing/2014/main" id="{8C211AF4-9508-4EED-9BC1-A26D8CF64150}"/>
                </a:ext>
              </a:extLst>
            </p:cNvPr>
            <p:cNvSpPr>
              <a:spLocks noChangeAspect="1"/>
            </p:cNvSpPr>
            <p:nvPr/>
          </p:nvSpPr>
          <p:spPr>
            <a:xfrm>
              <a:off x="1183840" y="2943212"/>
              <a:ext cx="72000" cy="72000"/>
            </a:xfrm>
            <a:prstGeom prst="ellipse">
              <a:avLst/>
            </a:prstGeom>
            <a:solidFill>
              <a:srgbClr val="D9D9D9"/>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GB" sz="3200">
                <a:solidFill>
                  <a:prstClr val="white"/>
                </a:solidFill>
                <a:latin typeface="Calibri" panose="020F0502020204030204"/>
              </a:endParaRPr>
            </a:p>
          </p:txBody>
        </p:sp>
        <p:cxnSp>
          <p:nvCxnSpPr>
            <p:cNvPr id="102" name="Straight Connector 101">
              <a:extLst>
                <a:ext uri="{FF2B5EF4-FFF2-40B4-BE49-F238E27FC236}">
                  <a16:creationId xmlns:a16="http://schemas.microsoft.com/office/drawing/2014/main" id="{78C1ECD2-31EA-451D-B491-402C402372CC}"/>
                </a:ext>
              </a:extLst>
            </p:cNvPr>
            <p:cNvCxnSpPr/>
            <p:nvPr/>
          </p:nvCxnSpPr>
          <p:spPr>
            <a:xfrm>
              <a:off x="1204379" y="3015212"/>
              <a:ext cx="0" cy="14400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EB28ECDE-FB72-42A3-AB5B-FCDE034A4AB9}"/>
                </a:ext>
              </a:extLst>
            </p:cNvPr>
            <p:cNvCxnSpPr>
              <a:cxnSpLocks/>
            </p:cNvCxnSpPr>
            <p:nvPr/>
          </p:nvCxnSpPr>
          <p:spPr>
            <a:xfrm>
              <a:off x="1234505" y="3013439"/>
              <a:ext cx="0" cy="14400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sp>
          <p:nvSpPr>
            <p:cNvPr id="104" name="Oval 103">
              <a:extLst>
                <a:ext uri="{FF2B5EF4-FFF2-40B4-BE49-F238E27FC236}">
                  <a16:creationId xmlns:a16="http://schemas.microsoft.com/office/drawing/2014/main" id="{03BA66F6-6E66-4002-8DE6-E2279F075157}"/>
                </a:ext>
              </a:extLst>
            </p:cNvPr>
            <p:cNvSpPr>
              <a:spLocks noChangeAspect="1"/>
            </p:cNvSpPr>
            <p:nvPr/>
          </p:nvSpPr>
          <p:spPr>
            <a:xfrm>
              <a:off x="1264631" y="2943212"/>
              <a:ext cx="72000" cy="72000"/>
            </a:xfrm>
            <a:prstGeom prst="ellipse">
              <a:avLst/>
            </a:prstGeom>
            <a:solidFill>
              <a:srgbClr val="D9D9D9"/>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GB" sz="3200">
                <a:solidFill>
                  <a:prstClr val="white"/>
                </a:solidFill>
                <a:latin typeface="Calibri" panose="020F0502020204030204"/>
              </a:endParaRPr>
            </a:p>
          </p:txBody>
        </p:sp>
        <p:cxnSp>
          <p:nvCxnSpPr>
            <p:cNvPr id="105" name="Straight Connector 104">
              <a:extLst>
                <a:ext uri="{FF2B5EF4-FFF2-40B4-BE49-F238E27FC236}">
                  <a16:creationId xmlns:a16="http://schemas.microsoft.com/office/drawing/2014/main" id="{B9E6CF8C-15EA-4E4B-81A4-3DFB969798D5}"/>
                </a:ext>
              </a:extLst>
            </p:cNvPr>
            <p:cNvCxnSpPr/>
            <p:nvPr/>
          </p:nvCxnSpPr>
          <p:spPr>
            <a:xfrm>
              <a:off x="1285170" y="3015212"/>
              <a:ext cx="0" cy="14400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558BE93F-110B-4617-AE2C-73EB601B0C43}"/>
                </a:ext>
              </a:extLst>
            </p:cNvPr>
            <p:cNvCxnSpPr>
              <a:cxnSpLocks/>
            </p:cNvCxnSpPr>
            <p:nvPr/>
          </p:nvCxnSpPr>
          <p:spPr>
            <a:xfrm>
              <a:off x="1315296" y="3013439"/>
              <a:ext cx="0" cy="14400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sp>
          <p:nvSpPr>
            <p:cNvPr id="107" name="Oval 106">
              <a:extLst>
                <a:ext uri="{FF2B5EF4-FFF2-40B4-BE49-F238E27FC236}">
                  <a16:creationId xmlns:a16="http://schemas.microsoft.com/office/drawing/2014/main" id="{323730CA-F730-4C09-9E5C-DBB8EF4DA4DC}"/>
                </a:ext>
              </a:extLst>
            </p:cNvPr>
            <p:cNvSpPr>
              <a:spLocks noChangeAspect="1"/>
            </p:cNvSpPr>
            <p:nvPr/>
          </p:nvSpPr>
          <p:spPr>
            <a:xfrm>
              <a:off x="1345421" y="2943212"/>
              <a:ext cx="72000" cy="72000"/>
            </a:xfrm>
            <a:prstGeom prst="ellipse">
              <a:avLst/>
            </a:prstGeom>
            <a:solidFill>
              <a:srgbClr val="D9D9D9"/>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GB" sz="3200">
                <a:solidFill>
                  <a:prstClr val="white"/>
                </a:solidFill>
                <a:latin typeface="Calibri" panose="020F0502020204030204"/>
              </a:endParaRPr>
            </a:p>
          </p:txBody>
        </p:sp>
        <p:cxnSp>
          <p:nvCxnSpPr>
            <p:cNvPr id="108" name="Straight Connector 107">
              <a:extLst>
                <a:ext uri="{FF2B5EF4-FFF2-40B4-BE49-F238E27FC236}">
                  <a16:creationId xmlns:a16="http://schemas.microsoft.com/office/drawing/2014/main" id="{B32E2FE7-623F-40BD-A083-C2A64FDF6D64}"/>
                </a:ext>
              </a:extLst>
            </p:cNvPr>
            <p:cNvCxnSpPr/>
            <p:nvPr/>
          </p:nvCxnSpPr>
          <p:spPr>
            <a:xfrm>
              <a:off x="1365960" y="3015212"/>
              <a:ext cx="0" cy="14400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85E45E89-3192-4659-8678-79AAA35CC672}"/>
                </a:ext>
              </a:extLst>
            </p:cNvPr>
            <p:cNvCxnSpPr>
              <a:cxnSpLocks/>
            </p:cNvCxnSpPr>
            <p:nvPr/>
          </p:nvCxnSpPr>
          <p:spPr>
            <a:xfrm>
              <a:off x="1396086" y="3013439"/>
              <a:ext cx="0" cy="14400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sp>
          <p:nvSpPr>
            <p:cNvPr id="110" name="Oval 109">
              <a:extLst>
                <a:ext uri="{FF2B5EF4-FFF2-40B4-BE49-F238E27FC236}">
                  <a16:creationId xmlns:a16="http://schemas.microsoft.com/office/drawing/2014/main" id="{8E74530C-C3CC-4B17-9995-E2AA2B4F0EA2}"/>
                </a:ext>
              </a:extLst>
            </p:cNvPr>
            <p:cNvSpPr>
              <a:spLocks noChangeAspect="1"/>
            </p:cNvSpPr>
            <p:nvPr/>
          </p:nvSpPr>
          <p:spPr>
            <a:xfrm>
              <a:off x="1426212" y="2943212"/>
              <a:ext cx="72000" cy="72000"/>
            </a:xfrm>
            <a:prstGeom prst="ellipse">
              <a:avLst/>
            </a:prstGeom>
            <a:solidFill>
              <a:srgbClr val="D9D9D9"/>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GB" sz="3200">
                <a:solidFill>
                  <a:prstClr val="white"/>
                </a:solidFill>
                <a:latin typeface="Calibri" panose="020F0502020204030204"/>
              </a:endParaRPr>
            </a:p>
          </p:txBody>
        </p:sp>
        <p:cxnSp>
          <p:nvCxnSpPr>
            <p:cNvPr id="111" name="Straight Connector 110">
              <a:extLst>
                <a:ext uri="{FF2B5EF4-FFF2-40B4-BE49-F238E27FC236}">
                  <a16:creationId xmlns:a16="http://schemas.microsoft.com/office/drawing/2014/main" id="{E7887C1D-198E-41D8-808B-BDF44EFD22EA}"/>
                </a:ext>
              </a:extLst>
            </p:cNvPr>
            <p:cNvCxnSpPr/>
            <p:nvPr/>
          </p:nvCxnSpPr>
          <p:spPr>
            <a:xfrm>
              <a:off x="1446751" y="3015212"/>
              <a:ext cx="0" cy="14400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B1840FAB-7E02-43F0-B692-11E519E06159}"/>
                </a:ext>
              </a:extLst>
            </p:cNvPr>
            <p:cNvCxnSpPr>
              <a:cxnSpLocks/>
            </p:cNvCxnSpPr>
            <p:nvPr/>
          </p:nvCxnSpPr>
          <p:spPr>
            <a:xfrm>
              <a:off x="1476877" y="3013439"/>
              <a:ext cx="0" cy="14400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sp>
          <p:nvSpPr>
            <p:cNvPr id="113" name="Oval 112">
              <a:extLst>
                <a:ext uri="{FF2B5EF4-FFF2-40B4-BE49-F238E27FC236}">
                  <a16:creationId xmlns:a16="http://schemas.microsoft.com/office/drawing/2014/main" id="{D89B3505-809B-4526-8226-0CA15C51D9CF}"/>
                </a:ext>
              </a:extLst>
            </p:cNvPr>
            <p:cNvSpPr>
              <a:spLocks noChangeAspect="1"/>
            </p:cNvSpPr>
            <p:nvPr/>
          </p:nvSpPr>
          <p:spPr>
            <a:xfrm>
              <a:off x="1507002" y="2943212"/>
              <a:ext cx="72000" cy="72000"/>
            </a:xfrm>
            <a:prstGeom prst="ellipse">
              <a:avLst/>
            </a:prstGeom>
            <a:solidFill>
              <a:srgbClr val="D9D9D9"/>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GB" sz="3200">
                <a:solidFill>
                  <a:prstClr val="white"/>
                </a:solidFill>
                <a:latin typeface="Calibri" panose="020F0502020204030204"/>
              </a:endParaRPr>
            </a:p>
          </p:txBody>
        </p:sp>
        <p:cxnSp>
          <p:nvCxnSpPr>
            <p:cNvPr id="114" name="Straight Connector 113">
              <a:extLst>
                <a:ext uri="{FF2B5EF4-FFF2-40B4-BE49-F238E27FC236}">
                  <a16:creationId xmlns:a16="http://schemas.microsoft.com/office/drawing/2014/main" id="{758BC824-B98B-4150-A28D-CD7EBF6FA041}"/>
                </a:ext>
              </a:extLst>
            </p:cNvPr>
            <p:cNvCxnSpPr/>
            <p:nvPr/>
          </p:nvCxnSpPr>
          <p:spPr>
            <a:xfrm>
              <a:off x="1527541" y="3015212"/>
              <a:ext cx="0" cy="14400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64F2CF05-CA9E-400B-80F4-A8D90F389418}"/>
                </a:ext>
              </a:extLst>
            </p:cNvPr>
            <p:cNvCxnSpPr>
              <a:cxnSpLocks/>
            </p:cNvCxnSpPr>
            <p:nvPr/>
          </p:nvCxnSpPr>
          <p:spPr>
            <a:xfrm>
              <a:off x="1557667" y="3013439"/>
              <a:ext cx="0" cy="14400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sp>
          <p:nvSpPr>
            <p:cNvPr id="116" name="Oval 115">
              <a:extLst>
                <a:ext uri="{FF2B5EF4-FFF2-40B4-BE49-F238E27FC236}">
                  <a16:creationId xmlns:a16="http://schemas.microsoft.com/office/drawing/2014/main" id="{45155B88-B604-4492-A837-F747E9B183D1}"/>
                </a:ext>
              </a:extLst>
            </p:cNvPr>
            <p:cNvSpPr>
              <a:spLocks noChangeAspect="1"/>
            </p:cNvSpPr>
            <p:nvPr/>
          </p:nvSpPr>
          <p:spPr>
            <a:xfrm>
              <a:off x="1587793" y="2943212"/>
              <a:ext cx="72000" cy="72000"/>
            </a:xfrm>
            <a:prstGeom prst="ellipse">
              <a:avLst/>
            </a:prstGeom>
            <a:solidFill>
              <a:srgbClr val="D9D9D9"/>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GB" sz="3200">
                <a:solidFill>
                  <a:prstClr val="white"/>
                </a:solidFill>
                <a:latin typeface="Calibri" panose="020F0502020204030204"/>
              </a:endParaRPr>
            </a:p>
          </p:txBody>
        </p:sp>
        <p:cxnSp>
          <p:nvCxnSpPr>
            <p:cNvPr id="117" name="Straight Connector 116">
              <a:extLst>
                <a:ext uri="{FF2B5EF4-FFF2-40B4-BE49-F238E27FC236}">
                  <a16:creationId xmlns:a16="http://schemas.microsoft.com/office/drawing/2014/main" id="{CC752B0E-9DC9-43EC-9B0D-69DB3C4D7059}"/>
                </a:ext>
              </a:extLst>
            </p:cNvPr>
            <p:cNvCxnSpPr/>
            <p:nvPr/>
          </p:nvCxnSpPr>
          <p:spPr>
            <a:xfrm>
              <a:off x="1608332" y="3015212"/>
              <a:ext cx="0" cy="14400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99638F98-28CE-4643-9B67-0BC5790B6934}"/>
                </a:ext>
              </a:extLst>
            </p:cNvPr>
            <p:cNvCxnSpPr>
              <a:cxnSpLocks/>
            </p:cNvCxnSpPr>
            <p:nvPr/>
          </p:nvCxnSpPr>
          <p:spPr>
            <a:xfrm>
              <a:off x="1638458" y="3013439"/>
              <a:ext cx="0" cy="14400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sp>
          <p:nvSpPr>
            <p:cNvPr id="119" name="Oval 118">
              <a:extLst>
                <a:ext uri="{FF2B5EF4-FFF2-40B4-BE49-F238E27FC236}">
                  <a16:creationId xmlns:a16="http://schemas.microsoft.com/office/drawing/2014/main" id="{F8FAB875-856B-4007-BBA6-CAE25CA8A454}"/>
                </a:ext>
              </a:extLst>
            </p:cNvPr>
            <p:cNvSpPr>
              <a:spLocks noChangeAspect="1"/>
            </p:cNvSpPr>
            <p:nvPr/>
          </p:nvSpPr>
          <p:spPr>
            <a:xfrm>
              <a:off x="1668584" y="2941439"/>
              <a:ext cx="72000" cy="72000"/>
            </a:xfrm>
            <a:prstGeom prst="ellipse">
              <a:avLst/>
            </a:prstGeom>
            <a:solidFill>
              <a:srgbClr val="D9D9D9"/>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GB" sz="3200">
                <a:solidFill>
                  <a:prstClr val="white"/>
                </a:solidFill>
                <a:latin typeface="Calibri" panose="020F0502020204030204"/>
              </a:endParaRPr>
            </a:p>
          </p:txBody>
        </p:sp>
        <p:cxnSp>
          <p:nvCxnSpPr>
            <p:cNvPr id="120" name="Straight Connector 119">
              <a:extLst>
                <a:ext uri="{FF2B5EF4-FFF2-40B4-BE49-F238E27FC236}">
                  <a16:creationId xmlns:a16="http://schemas.microsoft.com/office/drawing/2014/main" id="{3AF69F8B-2495-4EFC-A761-9A7979C85ACA}"/>
                </a:ext>
              </a:extLst>
            </p:cNvPr>
            <p:cNvCxnSpPr/>
            <p:nvPr/>
          </p:nvCxnSpPr>
          <p:spPr>
            <a:xfrm>
              <a:off x="1689123" y="3013439"/>
              <a:ext cx="0" cy="14400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6FA69F7C-08EF-49E4-824A-747352732D0D}"/>
                </a:ext>
              </a:extLst>
            </p:cNvPr>
            <p:cNvCxnSpPr>
              <a:cxnSpLocks/>
            </p:cNvCxnSpPr>
            <p:nvPr/>
          </p:nvCxnSpPr>
          <p:spPr>
            <a:xfrm>
              <a:off x="1719249" y="3011666"/>
              <a:ext cx="0" cy="14400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sp>
          <p:nvSpPr>
            <p:cNvPr id="122" name="Oval 121">
              <a:extLst>
                <a:ext uri="{FF2B5EF4-FFF2-40B4-BE49-F238E27FC236}">
                  <a16:creationId xmlns:a16="http://schemas.microsoft.com/office/drawing/2014/main" id="{478DCE65-4C2E-4E00-8893-94CB1EF5A841}"/>
                </a:ext>
              </a:extLst>
            </p:cNvPr>
            <p:cNvSpPr>
              <a:spLocks noChangeAspect="1"/>
            </p:cNvSpPr>
            <p:nvPr/>
          </p:nvSpPr>
          <p:spPr>
            <a:xfrm>
              <a:off x="1745219" y="2941439"/>
              <a:ext cx="72000" cy="72000"/>
            </a:xfrm>
            <a:prstGeom prst="ellipse">
              <a:avLst/>
            </a:prstGeom>
            <a:solidFill>
              <a:srgbClr val="D9D9D9"/>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GB" sz="3200">
                <a:solidFill>
                  <a:prstClr val="white"/>
                </a:solidFill>
                <a:latin typeface="Calibri" panose="020F0502020204030204"/>
              </a:endParaRPr>
            </a:p>
          </p:txBody>
        </p:sp>
        <p:cxnSp>
          <p:nvCxnSpPr>
            <p:cNvPr id="123" name="Straight Connector 122">
              <a:extLst>
                <a:ext uri="{FF2B5EF4-FFF2-40B4-BE49-F238E27FC236}">
                  <a16:creationId xmlns:a16="http://schemas.microsoft.com/office/drawing/2014/main" id="{F9704F22-A2CC-46FC-819F-A575E0D339AC}"/>
                </a:ext>
              </a:extLst>
            </p:cNvPr>
            <p:cNvCxnSpPr/>
            <p:nvPr/>
          </p:nvCxnSpPr>
          <p:spPr>
            <a:xfrm>
              <a:off x="1765758" y="3013439"/>
              <a:ext cx="0" cy="14400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5D5A9068-D4A8-4E13-A484-BB590F53328E}"/>
                </a:ext>
              </a:extLst>
            </p:cNvPr>
            <p:cNvCxnSpPr>
              <a:cxnSpLocks/>
            </p:cNvCxnSpPr>
            <p:nvPr/>
          </p:nvCxnSpPr>
          <p:spPr>
            <a:xfrm>
              <a:off x="1795884" y="3011666"/>
              <a:ext cx="0" cy="14400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sp>
          <p:nvSpPr>
            <p:cNvPr id="125" name="Oval 124">
              <a:extLst>
                <a:ext uri="{FF2B5EF4-FFF2-40B4-BE49-F238E27FC236}">
                  <a16:creationId xmlns:a16="http://schemas.microsoft.com/office/drawing/2014/main" id="{EA13AF7F-2A59-4BD9-A318-FBD28CCBF83B}"/>
                </a:ext>
              </a:extLst>
            </p:cNvPr>
            <p:cNvSpPr>
              <a:spLocks noChangeAspect="1"/>
            </p:cNvSpPr>
            <p:nvPr/>
          </p:nvSpPr>
          <p:spPr>
            <a:xfrm>
              <a:off x="1826009" y="2941439"/>
              <a:ext cx="72000" cy="72000"/>
            </a:xfrm>
            <a:prstGeom prst="ellipse">
              <a:avLst/>
            </a:prstGeom>
            <a:solidFill>
              <a:srgbClr val="D9D9D9"/>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GB" sz="3200">
                <a:solidFill>
                  <a:prstClr val="white"/>
                </a:solidFill>
                <a:latin typeface="Calibri" panose="020F0502020204030204"/>
              </a:endParaRPr>
            </a:p>
          </p:txBody>
        </p:sp>
        <p:cxnSp>
          <p:nvCxnSpPr>
            <p:cNvPr id="126" name="Straight Connector 125">
              <a:extLst>
                <a:ext uri="{FF2B5EF4-FFF2-40B4-BE49-F238E27FC236}">
                  <a16:creationId xmlns:a16="http://schemas.microsoft.com/office/drawing/2014/main" id="{47C83C9C-550A-498C-A3A5-F8161F53D798}"/>
                </a:ext>
              </a:extLst>
            </p:cNvPr>
            <p:cNvCxnSpPr/>
            <p:nvPr/>
          </p:nvCxnSpPr>
          <p:spPr>
            <a:xfrm>
              <a:off x="1846548" y="3013439"/>
              <a:ext cx="0" cy="14400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ADD07BD6-ACB7-44DE-BF65-84049A79F7B4}"/>
                </a:ext>
              </a:extLst>
            </p:cNvPr>
            <p:cNvCxnSpPr>
              <a:cxnSpLocks/>
            </p:cNvCxnSpPr>
            <p:nvPr/>
          </p:nvCxnSpPr>
          <p:spPr>
            <a:xfrm>
              <a:off x="1876674" y="3011666"/>
              <a:ext cx="0" cy="14400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sp>
          <p:nvSpPr>
            <p:cNvPr id="128" name="Oval 127">
              <a:extLst>
                <a:ext uri="{FF2B5EF4-FFF2-40B4-BE49-F238E27FC236}">
                  <a16:creationId xmlns:a16="http://schemas.microsoft.com/office/drawing/2014/main" id="{D63A1468-89FE-4001-9E69-DBF751FEBEAD}"/>
                </a:ext>
              </a:extLst>
            </p:cNvPr>
            <p:cNvSpPr>
              <a:spLocks noChangeAspect="1"/>
            </p:cNvSpPr>
            <p:nvPr/>
          </p:nvSpPr>
          <p:spPr>
            <a:xfrm>
              <a:off x="1906800" y="2941439"/>
              <a:ext cx="72000" cy="72000"/>
            </a:xfrm>
            <a:prstGeom prst="ellipse">
              <a:avLst/>
            </a:prstGeom>
            <a:solidFill>
              <a:srgbClr val="D9D9D9"/>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GB" sz="3200">
                <a:solidFill>
                  <a:prstClr val="white"/>
                </a:solidFill>
                <a:latin typeface="Calibri" panose="020F0502020204030204"/>
              </a:endParaRPr>
            </a:p>
          </p:txBody>
        </p:sp>
        <p:cxnSp>
          <p:nvCxnSpPr>
            <p:cNvPr id="129" name="Straight Connector 128">
              <a:extLst>
                <a:ext uri="{FF2B5EF4-FFF2-40B4-BE49-F238E27FC236}">
                  <a16:creationId xmlns:a16="http://schemas.microsoft.com/office/drawing/2014/main" id="{66F3705A-1A6E-4195-A86B-A17C56C4A1A9}"/>
                </a:ext>
              </a:extLst>
            </p:cNvPr>
            <p:cNvCxnSpPr/>
            <p:nvPr/>
          </p:nvCxnSpPr>
          <p:spPr>
            <a:xfrm>
              <a:off x="1927339" y="3013439"/>
              <a:ext cx="0" cy="14400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4CECA9C6-9108-4BF7-8336-FAA3A9FD37CE}"/>
                </a:ext>
              </a:extLst>
            </p:cNvPr>
            <p:cNvCxnSpPr>
              <a:cxnSpLocks/>
            </p:cNvCxnSpPr>
            <p:nvPr/>
          </p:nvCxnSpPr>
          <p:spPr>
            <a:xfrm>
              <a:off x="1957465" y="3011666"/>
              <a:ext cx="0" cy="14400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sp>
          <p:nvSpPr>
            <p:cNvPr id="131" name="Oval 130">
              <a:extLst>
                <a:ext uri="{FF2B5EF4-FFF2-40B4-BE49-F238E27FC236}">
                  <a16:creationId xmlns:a16="http://schemas.microsoft.com/office/drawing/2014/main" id="{7441E68E-A543-4B27-8C3F-9864B680E4FC}"/>
                </a:ext>
              </a:extLst>
            </p:cNvPr>
            <p:cNvSpPr>
              <a:spLocks noChangeAspect="1"/>
            </p:cNvSpPr>
            <p:nvPr/>
          </p:nvSpPr>
          <p:spPr>
            <a:xfrm>
              <a:off x="1987590" y="2941439"/>
              <a:ext cx="72000" cy="72000"/>
            </a:xfrm>
            <a:prstGeom prst="ellipse">
              <a:avLst/>
            </a:prstGeom>
            <a:solidFill>
              <a:srgbClr val="D9D9D9"/>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GB" sz="3200">
                <a:solidFill>
                  <a:prstClr val="white"/>
                </a:solidFill>
                <a:latin typeface="Calibri" panose="020F0502020204030204"/>
              </a:endParaRPr>
            </a:p>
          </p:txBody>
        </p:sp>
        <p:cxnSp>
          <p:nvCxnSpPr>
            <p:cNvPr id="132" name="Straight Connector 131">
              <a:extLst>
                <a:ext uri="{FF2B5EF4-FFF2-40B4-BE49-F238E27FC236}">
                  <a16:creationId xmlns:a16="http://schemas.microsoft.com/office/drawing/2014/main" id="{6A1EFF1D-8BD4-4B6B-89A1-417622256674}"/>
                </a:ext>
              </a:extLst>
            </p:cNvPr>
            <p:cNvCxnSpPr/>
            <p:nvPr/>
          </p:nvCxnSpPr>
          <p:spPr>
            <a:xfrm>
              <a:off x="2008129" y="3013439"/>
              <a:ext cx="0" cy="14400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15EF8A5F-2D10-4F57-A0E6-DDC1F690197C}"/>
                </a:ext>
              </a:extLst>
            </p:cNvPr>
            <p:cNvCxnSpPr>
              <a:cxnSpLocks/>
            </p:cNvCxnSpPr>
            <p:nvPr/>
          </p:nvCxnSpPr>
          <p:spPr>
            <a:xfrm>
              <a:off x="2038255" y="3011666"/>
              <a:ext cx="0" cy="14400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sp>
          <p:nvSpPr>
            <p:cNvPr id="134" name="Oval 133">
              <a:extLst>
                <a:ext uri="{FF2B5EF4-FFF2-40B4-BE49-F238E27FC236}">
                  <a16:creationId xmlns:a16="http://schemas.microsoft.com/office/drawing/2014/main" id="{746DC3EF-FDB9-4D93-BBBE-DFC890F4B286}"/>
                </a:ext>
              </a:extLst>
            </p:cNvPr>
            <p:cNvSpPr>
              <a:spLocks noChangeAspect="1"/>
            </p:cNvSpPr>
            <p:nvPr/>
          </p:nvSpPr>
          <p:spPr>
            <a:xfrm>
              <a:off x="2068381" y="2941439"/>
              <a:ext cx="72000" cy="72000"/>
            </a:xfrm>
            <a:prstGeom prst="ellipse">
              <a:avLst/>
            </a:prstGeom>
            <a:solidFill>
              <a:srgbClr val="D9D9D9"/>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GB" sz="3200">
                <a:solidFill>
                  <a:prstClr val="white"/>
                </a:solidFill>
                <a:latin typeface="Calibri" panose="020F0502020204030204"/>
              </a:endParaRPr>
            </a:p>
          </p:txBody>
        </p:sp>
        <p:cxnSp>
          <p:nvCxnSpPr>
            <p:cNvPr id="135" name="Straight Connector 134">
              <a:extLst>
                <a:ext uri="{FF2B5EF4-FFF2-40B4-BE49-F238E27FC236}">
                  <a16:creationId xmlns:a16="http://schemas.microsoft.com/office/drawing/2014/main" id="{E4895E96-9094-4E9E-946B-0FEE665922C4}"/>
                </a:ext>
              </a:extLst>
            </p:cNvPr>
            <p:cNvCxnSpPr/>
            <p:nvPr/>
          </p:nvCxnSpPr>
          <p:spPr>
            <a:xfrm>
              <a:off x="2088920" y="3013439"/>
              <a:ext cx="0" cy="14400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448C9803-F37F-490E-A391-28652B437AD4}"/>
                </a:ext>
              </a:extLst>
            </p:cNvPr>
            <p:cNvCxnSpPr>
              <a:cxnSpLocks/>
            </p:cNvCxnSpPr>
            <p:nvPr/>
          </p:nvCxnSpPr>
          <p:spPr>
            <a:xfrm>
              <a:off x="2119046" y="3011666"/>
              <a:ext cx="0" cy="14400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40B0C329-8EA0-4A08-A36E-BF664D2529D3}"/>
                </a:ext>
              </a:extLst>
            </p:cNvPr>
            <p:cNvSpPr>
              <a:spLocks noChangeAspect="1"/>
            </p:cNvSpPr>
            <p:nvPr/>
          </p:nvSpPr>
          <p:spPr>
            <a:xfrm>
              <a:off x="2149171" y="2941439"/>
              <a:ext cx="72000" cy="72000"/>
            </a:xfrm>
            <a:prstGeom prst="ellipse">
              <a:avLst/>
            </a:prstGeom>
            <a:solidFill>
              <a:srgbClr val="D9D9D9"/>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GB" sz="3200">
                <a:solidFill>
                  <a:prstClr val="white"/>
                </a:solidFill>
                <a:latin typeface="Calibri" panose="020F0502020204030204"/>
              </a:endParaRPr>
            </a:p>
          </p:txBody>
        </p:sp>
        <p:cxnSp>
          <p:nvCxnSpPr>
            <p:cNvPr id="138" name="Straight Connector 137">
              <a:extLst>
                <a:ext uri="{FF2B5EF4-FFF2-40B4-BE49-F238E27FC236}">
                  <a16:creationId xmlns:a16="http://schemas.microsoft.com/office/drawing/2014/main" id="{4EC131B9-FC2D-4708-AD81-4DFB8C152843}"/>
                </a:ext>
              </a:extLst>
            </p:cNvPr>
            <p:cNvCxnSpPr/>
            <p:nvPr/>
          </p:nvCxnSpPr>
          <p:spPr>
            <a:xfrm>
              <a:off x="2169710" y="3013439"/>
              <a:ext cx="0" cy="14400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7D4C17CF-6F4D-4A9A-A6FE-2AB9DF5BC552}"/>
                </a:ext>
              </a:extLst>
            </p:cNvPr>
            <p:cNvCxnSpPr>
              <a:cxnSpLocks/>
            </p:cNvCxnSpPr>
            <p:nvPr/>
          </p:nvCxnSpPr>
          <p:spPr>
            <a:xfrm>
              <a:off x="2199836" y="3011666"/>
              <a:ext cx="0" cy="14400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sp>
          <p:nvSpPr>
            <p:cNvPr id="140" name="Oval 139">
              <a:extLst>
                <a:ext uri="{FF2B5EF4-FFF2-40B4-BE49-F238E27FC236}">
                  <a16:creationId xmlns:a16="http://schemas.microsoft.com/office/drawing/2014/main" id="{9476410B-4C86-44F1-BE13-082EFC18BC6A}"/>
                </a:ext>
              </a:extLst>
            </p:cNvPr>
            <p:cNvSpPr>
              <a:spLocks noChangeAspect="1"/>
            </p:cNvSpPr>
            <p:nvPr/>
          </p:nvSpPr>
          <p:spPr>
            <a:xfrm>
              <a:off x="2229962" y="2941439"/>
              <a:ext cx="72000" cy="72000"/>
            </a:xfrm>
            <a:prstGeom prst="ellipse">
              <a:avLst/>
            </a:prstGeom>
            <a:solidFill>
              <a:srgbClr val="D9D9D9"/>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GB" sz="3200">
                <a:solidFill>
                  <a:prstClr val="white"/>
                </a:solidFill>
                <a:latin typeface="Calibri" panose="020F0502020204030204"/>
              </a:endParaRPr>
            </a:p>
          </p:txBody>
        </p:sp>
        <p:cxnSp>
          <p:nvCxnSpPr>
            <p:cNvPr id="141" name="Straight Connector 140">
              <a:extLst>
                <a:ext uri="{FF2B5EF4-FFF2-40B4-BE49-F238E27FC236}">
                  <a16:creationId xmlns:a16="http://schemas.microsoft.com/office/drawing/2014/main" id="{65E0405E-732F-4219-AFBA-009E72395342}"/>
                </a:ext>
              </a:extLst>
            </p:cNvPr>
            <p:cNvCxnSpPr/>
            <p:nvPr/>
          </p:nvCxnSpPr>
          <p:spPr>
            <a:xfrm>
              <a:off x="2250501" y="3013439"/>
              <a:ext cx="0" cy="14400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ED7622DD-CA3A-44E2-AC80-D5D0566FAC36}"/>
                </a:ext>
              </a:extLst>
            </p:cNvPr>
            <p:cNvCxnSpPr>
              <a:cxnSpLocks/>
            </p:cNvCxnSpPr>
            <p:nvPr/>
          </p:nvCxnSpPr>
          <p:spPr>
            <a:xfrm>
              <a:off x="2280627" y="3011666"/>
              <a:ext cx="0" cy="14400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sp>
          <p:nvSpPr>
            <p:cNvPr id="143" name="Oval 142">
              <a:extLst>
                <a:ext uri="{FF2B5EF4-FFF2-40B4-BE49-F238E27FC236}">
                  <a16:creationId xmlns:a16="http://schemas.microsoft.com/office/drawing/2014/main" id="{7DB592F1-4EC6-4DAF-9AC8-8898EE5FB645}"/>
                </a:ext>
              </a:extLst>
            </p:cNvPr>
            <p:cNvSpPr>
              <a:spLocks noChangeAspect="1"/>
            </p:cNvSpPr>
            <p:nvPr/>
          </p:nvSpPr>
          <p:spPr>
            <a:xfrm>
              <a:off x="2309104" y="2943212"/>
              <a:ext cx="72000" cy="72000"/>
            </a:xfrm>
            <a:prstGeom prst="ellipse">
              <a:avLst/>
            </a:prstGeom>
            <a:solidFill>
              <a:srgbClr val="D9D9D9"/>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GB" sz="3200">
                <a:solidFill>
                  <a:prstClr val="white"/>
                </a:solidFill>
                <a:latin typeface="Calibri" panose="020F0502020204030204"/>
              </a:endParaRPr>
            </a:p>
          </p:txBody>
        </p:sp>
        <p:cxnSp>
          <p:nvCxnSpPr>
            <p:cNvPr id="144" name="Straight Connector 143">
              <a:extLst>
                <a:ext uri="{FF2B5EF4-FFF2-40B4-BE49-F238E27FC236}">
                  <a16:creationId xmlns:a16="http://schemas.microsoft.com/office/drawing/2014/main" id="{662949D3-8318-49E8-81E4-BBE6073ACFD0}"/>
                </a:ext>
              </a:extLst>
            </p:cNvPr>
            <p:cNvCxnSpPr/>
            <p:nvPr/>
          </p:nvCxnSpPr>
          <p:spPr>
            <a:xfrm>
              <a:off x="2329643" y="3015212"/>
              <a:ext cx="0" cy="14400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17790438-406A-4C2C-874A-5D0FBBD53DC0}"/>
                </a:ext>
              </a:extLst>
            </p:cNvPr>
            <p:cNvCxnSpPr>
              <a:cxnSpLocks/>
            </p:cNvCxnSpPr>
            <p:nvPr/>
          </p:nvCxnSpPr>
          <p:spPr>
            <a:xfrm>
              <a:off x="2359769" y="3013439"/>
              <a:ext cx="0" cy="14400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sp>
          <p:nvSpPr>
            <p:cNvPr id="146" name="Oval 145">
              <a:extLst>
                <a:ext uri="{FF2B5EF4-FFF2-40B4-BE49-F238E27FC236}">
                  <a16:creationId xmlns:a16="http://schemas.microsoft.com/office/drawing/2014/main" id="{D213A06B-A201-4A8C-89CB-EA4725A3CF14}"/>
                </a:ext>
              </a:extLst>
            </p:cNvPr>
            <p:cNvSpPr>
              <a:spLocks noChangeAspect="1"/>
            </p:cNvSpPr>
            <p:nvPr/>
          </p:nvSpPr>
          <p:spPr>
            <a:xfrm>
              <a:off x="2385739" y="2943212"/>
              <a:ext cx="72000" cy="72000"/>
            </a:xfrm>
            <a:prstGeom prst="ellipse">
              <a:avLst/>
            </a:prstGeom>
            <a:solidFill>
              <a:srgbClr val="D9D9D9"/>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GB" sz="3200">
                <a:solidFill>
                  <a:prstClr val="white"/>
                </a:solidFill>
                <a:latin typeface="Calibri" panose="020F0502020204030204"/>
              </a:endParaRPr>
            </a:p>
          </p:txBody>
        </p:sp>
        <p:cxnSp>
          <p:nvCxnSpPr>
            <p:cNvPr id="147" name="Straight Connector 146">
              <a:extLst>
                <a:ext uri="{FF2B5EF4-FFF2-40B4-BE49-F238E27FC236}">
                  <a16:creationId xmlns:a16="http://schemas.microsoft.com/office/drawing/2014/main" id="{830DED6E-7E47-4EA7-B04D-421E9DF153DC}"/>
                </a:ext>
              </a:extLst>
            </p:cNvPr>
            <p:cNvCxnSpPr/>
            <p:nvPr/>
          </p:nvCxnSpPr>
          <p:spPr>
            <a:xfrm>
              <a:off x="2406278" y="3015212"/>
              <a:ext cx="0" cy="14400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C02C0A89-852E-424F-A739-EB28E38CC439}"/>
                </a:ext>
              </a:extLst>
            </p:cNvPr>
            <p:cNvCxnSpPr>
              <a:cxnSpLocks/>
            </p:cNvCxnSpPr>
            <p:nvPr/>
          </p:nvCxnSpPr>
          <p:spPr>
            <a:xfrm>
              <a:off x="2436404" y="3013439"/>
              <a:ext cx="0" cy="14400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sp>
          <p:nvSpPr>
            <p:cNvPr id="149" name="Oval 148">
              <a:extLst>
                <a:ext uri="{FF2B5EF4-FFF2-40B4-BE49-F238E27FC236}">
                  <a16:creationId xmlns:a16="http://schemas.microsoft.com/office/drawing/2014/main" id="{BD7FF96F-D76F-4D1A-8BF6-28419C65B43A}"/>
                </a:ext>
              </a:extLst>
            </p:cNvPr>
            <p:cNvSpPr>
              <a:spLocks noChangeAspect="1"/>
            </p:cNvSpPr>
            <p:nvPr/>
          </p:nvSpPr>
          <p:spPr>
            <a:xfrm>
              <a:off x="2466529" y="2943212"/>
              <a:ext cx="72000" cy="72000"/>
            </a:xfrm>
            <a:prstGeom prst="ellipse">
              <a:avLst/>
            </a:prstGeom>
            <a:solidFill>
              <a:srgbClr val="D9D9D9"/>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GB" sz="3200">
                <a:solidFill>
                  <a:prstClr val="white"/>
                </a:solidFill>
                <a:latin typeface="Calibri" panose="020F0502020204030204"/>
              </a:endParaRPr>
            </a:p>
          </p:txBody>
        </p:sp>
        <p:cxnSp>
          <p:nvCxnSpPr>
            <p:cNvPr id="150" name="Straight Connector 149">
              <a:extLst>
                <a:ext uri="{FF2B5EF4-FFF2-40B4-BE49-F238E27FC236}">
                  <a16:creationId xmlns:a16="http://schemas.microsoft.com/office/drawing/2014/main" id="{CC6E4EC7-B6CD-450D-AF4F-9301218903FE}"/>
                </a:ext>
              </a:extLst>
            </p:cNvPr>
            <p:cNvCxnSpPr/>
            <p:nvPr/>
          </p:nvCxnSpPr>
          <p:spPr>
            <a:xfrm>
              <a:off x="2487068" y="3015212"/>
              <a:ext cx="0" cy="14400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87758BF5-46B7-4E3F-B36D-9D96D3E18E2E}"/>
                </a:ext>
              </a:extLst>
            </p:cNvPr>
            <p:cNvCxnSpPr>
              <a:cxnSpLocks/>
            </p:cNvCxnSpPr>
            <p:nvPr/>
          </p:nvCxnSpPr>
          <p:spPr>
            <a:xfrm>
              <a:off x="2517194" y="3013439"/>
              <a:ext cx="0" cy="14400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sp>
          <p:nvSpPr>
            <p:cNvPr id="152" name="Oval 151">
              <a:extLst>
                <a:ext uri="{FF2B5EF4-FFF2-40B4-BE49-F238E27FC236}">
                  <a16:creationId xmlns:a16="http://schemas.microsoft.com/office/drawing/2014/main" id="{5C73F024-3A5F-46D9-8908-8FE4304F0AC8}"/>
                </a:ext>
              </a:extLst>
            </p:cNvPr>
            <p:cNvSpPr>
              <a:spLocks noChangeAspect="1"/>
            </p:cNvSpPr>
            <p:nvPr/>
          </p:nvSpPr>
          <p:spPr>
            <a:xfrm>
              <a:off x="2547320" y="2943212"/>
              <a:ext cx="72000" cy="72000"/>
            </a:xfrm>
            <a:prstGeom prst="ellipse">
              <a:avLst/>
            </a:prstGeom>
            <a:solidFill>
              <a:srgbClr val="D9D9D9"/>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GB" sz="3200">
                <a:solidFill>
                  <a:prstClr val="white"/>
                </a:solidFill>
                <a:latin typeface="Calibri" panose="020F0502020204030204"/>
              </a:endParaRPr>
            </a:p>
          </p:txBody>
        </p:sp>
        <p:cxnSp>
          <p:nvCxnSpPr>
            <p:cNvPr id="153" name="Straight Connector 152">
              <a:extLst>
                <a:ext uri="{FF2B5EF4-FFF2-40B4-BE49-F238E27FC236}">
                  <a16:creationId xmlns:a16="http://schemas.microsoft.com/office/drawing/2014/main" id="{A3108A4C-0FB8-4430-93DE-DEF1B18A9432}"/>
                </a:ext>
              </a:extLst>
            </p:cNvPr>
            <p:cNvCxnSpPr/>
            <p:nvPr/>
          </p:nvCxnSpPr>
          <p:spPr>
            <a:xfrm>
              <a:off x="2567859" y="3015212"/>
              <a:ext cx="0" cy="14400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0A13F8A6-240E-4B07-9402-5E8468A923AD}"/>
                </a:ext>
              </a:extLst>
            </p:cNvPr>
            <p:cNvCxnSpPr>
              <a:cxnSpLocks/>
            </p:cNvCxnSpPr>
            <p:nvPr/>
          </p:nvCxnSpPr>
          <p:spPr>
            <a:xfrm>
              <a:off x="2597985" y="3013439"/>
              <a:ext cx="0" cy="14400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sp>
          <p:nvSpPr>
            <p:cNvPr id="155" name="Oval 154">
              <a:extLst>
                <a:ext uri="{FF2B5EF4-FFF2-40B4-BE49-F238E27FC236}">
                  <a16:creationId xmlns:a16="http://schemas.microsoft.com/office/drawing/2014/main" id="{CB780B14-172E-4204-9BE9-3E4DA5804596}"/>
                </a:ext>
              </a:extLst>
            </p:cNvPr>
            <p:cNvSpPr>
              <a:spLocks noChangeAspect="1"/>
            </p:cNvSpPr>
            <p:nvPr/>
          </p:nvSpPr>
          <p:spPr>
            <a:xfrm>
              <a:off x="2628110" y="2943212"/>
              <a:ext cx="72000" cy="72000"/>
            </a:xfrm>
            <a:prstGeom prst="ellipse">
              <a:avLst/>
            </a:prstGeom>
            <a:solidFill>
              <a:srgbClr val="D9D9D9"/>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GB" sz="3200">
                <a:solidFill>
                  <a:prstClr val="white"/>
                </a:solidFill>
                <a:latin typeface="Calibri" panose="020F0502020204030204"/>
              </a:endParaRPr>
            </a:p>
          </p:txBody>
        </p:sp>
        <p:cxnSp>
          <p:nvCxnSpPr>
            <p:cNvPr id="156" name="Straight Connector 155">
              <a:extLst>
                <a:ext uri="{FF2B5EF4-FFF2-40B4-BE49-F238E27FC236}">
                  <a16:creationId xmlns:a16="http://schemas.microsoft.com/office/drawing/2014/main" id="{527E54E1-45A7-45F0-BC30-1CF7763BC300}"/>
                </a:ext>
              </a:extLst>
            </p:cNvPr>
            <p:cNvCxnSpPr/>
            <p:nvPr/>
          </p:nvCxnSpPr>
          <p:spPr>
            <a:xfrm>
              <a:off x="2648649" y="3015212"/>
              <a:ext cx="0" cy="14400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809140D0-836C-47D5-8E06-F6646479A4FD}"/>
                </a:ext>
              </a:extLst>
            </p:cNvPr>
            <p:cNvCxnSpPr>
              <a:cxnSpLocks/>
            </p:cNvCxnSpPr>
            <p:nvPr/>
          </p:nvCxnSpPr>
          <p:spPr>
            <a:xfrm>
              <a:off x="2678775" y="3013439"/>
              <a:ext cx="0" cy="14400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sp>
          <p:nvSpPr>
            <p:cNvPr id="158" name="Oval 157">
              <a:extLst>
                <a:ext uri="{FF2B5EF4-FFF2-40B4-BE49-F238E27FC236}">
                  <a16:creationId xmlns:a16="http://schemas.microsoft.com/office/drawing/2014/main" id="{DFAD285F-3F8E-4526-A0D2-F151B14C4E42}"/>
                </a:ext>
              </a:extLst>
            </p:cNvPr>
            <p:cNvSpPr>
              <a:spLocks noChangeAspect="1"/>
            </p:cNvSpPr>
            <p:nvPr/>
          </p:nvSpPr>
          <p:spPr>
            <a:xfrm>
              <a:off x="2708901" y="2943212"/>
              <a:ext cx="72000" cy="72000"/>
            </a:xfrm>
            <a:prstGeom prst="ellipse">
              <a:avLst/>
            </a:prstGeom>
            <a:solidFill>
              <a:srgbClr val="D9D9D9"/>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GB" sz="3200">
                <a:solidFill>
                  <a:prstClr val="white"/>
                </a:solidFill>
                <a:latin typeface="Calibri" panose="020F0502020204030204"/>
              </a:endParaRPr>
            </a:p>
          </p:txBody>
        </p:sp>
        <p:cxnSp>
          <p:nvCxnSpPr>
            <p:cNvPr id="159" name="Straight Connector 158">
              <a:extLst>
                <a:ext uri="{FF2B5EF4-FFF2-40B4-BE49-F238E27FC236}">
                  <a16:creationId xmlns:a16="http://schemas.microsoft.com/office/drawing/2014/main" id="{3B7F80D4-C984-4152-95BC-EF6EAB6ED72C}"/>
                </a:ext>
              </a:extLst>
            </p:cNvPr>
            <p:cNvCxnSpPr/>
            <p:nvPr/>
          </p:nvCxnSpPr>
          <p:spPr>
            <a:xfrm>
              <a:off x="2729440" y="3015212"/>
              <a:ext cx="0" cy="14400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FFAF2C0D-2633-40E7-B899-C21EA70BBB4A}"/>
                </a:ext>
              </a:extLst>
            </p:cNvPr>
            <p:cNvCxnSpPr>
              <a:cxnSpLocks/>
            </p:cNvCxnSpPr>
            <p:nvPr/>
          </p:nvCxnSpPr>
          <p:spPr>
            <a:xfrm>
              <a:off x="2759566" y="3013439"/>
              <a:ext cx="0" cy="14400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EF9D1F8C-7D42-4E86-961D-BF85C8EE7ECB}"/>
              </a:ext>
            </a:extLst>
          </p:cNvPr>
          <p:cNvGrpSpPr/>
          <p:nvPr/>
        </p:nvGrpSpPr>
        <p:grpSpPr>
          <a:xfrm rot="10800000">
            <a:off x="4436435" y="3548978"/>
            <a:ext cx="2344856" cy="290364"/>
            <a:chOff x="1022259" y="2941439"/>
            <a:chExt cx="1758642" cy="217773"/>
          </a:xfrm>
        </p:grpSpPr>
        <p:sp>
          <p:nvSpPr>
            <p:cNvPr id="29" name="Oval 28">
              <a:extLst>
                <a:ext uri="{FF2B5EF4-FFF2-40B4-BE49-F238E27FC236}">
                  <a16:creationId xmlns:a16="http://schemas.microsoft.com/office/drawing/2014/main" id="{569A2936-E070-4D24-9A9F-CD995948EA93}"/>
                </a:ext>
              </a:extLst>
            </p:cNvPr>
            <p:cNvSpPr>
              <a:spLocks noChangeAspect="1"/>
            </p:cNvSpPr>
            <p:nvPr/>
          </p:nvSpPr>
          <p:spPr>
            <a:xfrm>
              <a:off x="1022259" y="2943212"/>
              <a:ext cx="72000" cy="72000"/>
            </a:xfrm>
            <a:prstGeom prst="ellipse">
              <a:avLst/>
            </a:prstGeom>
            <a:solidFill>
              <a:srgbClr val="D9D9D9"/>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GB" sz="3200">
                <a:solidFill>
                  <a:prstClr val="white"/>
                </a:solidFill>
                <a:latin typeface="Calibri" panose="020F0502020204030204"/>
              </a:endParaRPr>
            </a:p>
          </p:txBody>
        </p:sp>
        <p:cxnSp>
          <p:nvCxnSpPr>
            <p:cNvPr id="30" name="Straight Connector 29">
              <a:extLst>
                <a:ext uri="{FF2B5EF4-FFF2-40B4-BE49-F238E27FC236}">
                  <a16:creationId xmlns:a16="http://schemas.microsoft.com/office/drawing/2014/main" id="{C3B5107A-622E-41BF-88C4-96708C5AAF72}"/>
                </a:ext>
              </a:extLst>
            </p:cNvPr>
            <p:cNvCxnSpPr/>
            <p:nvPr/>
          </p:nvCxnSpPr>
          <p:spPr>
            <a:xfrm>
              <a:off x="1042798" y="3015212"/>
              <a:ext cx="0" cy="14400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E5495D4-5A94-4055-A53C-C52C0B99E577}"/>
                </a:ext>
              </a:extLst>
            </p:cNvPr>
            <p:cNvCxnSpPr>
              <a:cxnSpLocks/>
            </p:cNvCxnSpPr>
            <p:nvPr/>
          </p:nvCxnSpPr>
          <p:spPr>
            <a:xfrm>
              <a:off x="1072924" y="3013439"/>
              <a:ext cx="0" cy="14400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4E2DF4D6-EF8F-4CAE-B8CE-95B227B2B33C}"/>
                </a:ext>
              </a:extLst>
            </p:cNvPr>
            <p:cNvSpPr>
              <a:spLocks noChangeAspect="1"/>
            </p:cNvSpPr>
            <p:nvPr/>
          </p:nvSpPr>
          <p:spPr>
            <a:xfrm>
              <a:off x="1103050" y="2943212"/>
              <a:ext cx="72000" cy="72000"/>
            </a:xfrm>
            <a:prstGeom prst="ellipse">
              <a:avLst/>
            </a:prstGeom>
            <a:solidFill>
              <a:srgbClr val="D9D9D9"/>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GB" sz="3200">
                <a:solidFill>
                  <a:prstClr val="white"/>
                </a:solidFill>
                <a:latin typeface="Calibri" panose="020F0502020204030204"/>
              </a:endParaRPr>
            </a:p>
          </p:txBody>
        </p:sp>
        <p:cxnSp>
          <p:nvCxnSpPr>
            <p:cNvPr id="33" name="Straight Connector 32">
              <a:extLst>
                <a:ext uri="{FF2B5EF4-FFF2-40B4-BE49-F238E27FC236}">
                  <a16:creationId xmlns:a16="http://schemas.microsoft.com/office/drawing/2014/main" id="{1FDF6DC2-87D8-4FD7-A08D-0AC0DFCB84D6}"/>
                </a:ext>
              </a:extLst>
            </p:cNvPr>
            <p:cNvCxnSpPr/>
            <p:nvPr/>
          </p:nvCxnSpPr>
          <p:spPr>
            <a:xfrm>
              <a:off x="1123589" y="3015212"/>
              <a:ext cx="0" cy="14400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394DA4F-7833-41AA-B417-701160342A2F}"/>
                </a:ext>
              </a:extLst>
            </p:cNvPr>
            <p:cNvCxnSpPr>
              <a:cxnSpLocks/>
            </p:cNvCxnSpPr>
            <p:nvPr/>
          </p:nvCxnSpPr>
          <p:spPr>
            <a:xfrm>
              <a:off x="1153715" y="3013439"/>
              <a:ext cx="0" cy="14400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id="{9F76436F-AC05-484A-AC15-C1317B67FD93}"/>
                </a:ext>
              </a:extLst>
            </p:cNvPr>
            <p:cNvSpPr>
              <a:spLocks noChangeAspect="1"/>
            </p:cNvSpPr>
            <p:nvPr/>
          </p:nvSpPr>
          <p:spPr>
            <a:xfrm>
              <a:off x="1183840" y="2943212"/>
              <a:ext cx="72000" cy="72000"/>
            </a:xfrm>
            <a:prstGeom prst="ellipse">
              <a:avLst/>
            </a:prstGeom>
            <a:solidFill>
              <a:srgbClr val="D9D9D9"/>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GB" sz="3200">
                <a:solidFill>
                  <a:prstClr val="white"/>
                </a:solidFill>
                <a:latin typeface="Calibri" panose="020F0502020204030204"/>
              </a:endParaRPr>
            </a:p>
          </p:txBody>
        </p:sp>
        <p:cxnSp>
          <p:nvCxnSpPr>
            <p:cNvPr id="36" name="Straight Connector 35">
              <a:extLst>
                <a:ext uri="{FF2B5EF4-FFF2-40B4-BE49-F238E27FC236}">
                  <a16:creationId xmlns:a16="http://schemas.microsoft.com/office/drawing/2014/main" id="{53B3C6BB-48E8-478B-BC94-11B68A26F57C}"/>
                </a:ext>
              </a:extLst>
            </p:cNvPr>
            <p:cNvCxnSpPr/>
            <p:nvPr/>
          </p:nvCxnSpPr>
          <p:spPr>
            <a:xfrm>
              <a:off x="1204379" y="3015212"/>
              <a:ext cx="0" cy="14400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0365522-4AE1-49B7-A3C3-76177AC45441}"/>
                </a:ext>
              </a:extLst>
            </p:cNvPr>
            <p:cNvCxnSpPr>
              <a:cxnSpLocks/>
            </p:cNvCxnSpPr>
            <p:nvPr/>
          </p:nvCxnSpPr>
          <p:spPr>
            <a:xfrm>
              <a:off x="1234505" y="3013439"/>
              <a:ext cx="0" cy="14400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EFB5859F-4034-48A8-9C99-767AB7D5C578}"/>
                </a:ext>
              </a:extLst>
            </p:cNvPr>
            <p:cNvSpPr>
              <a:spLocks noChangeAspect="1"/>
            </p:cNvSpPr>
            <p:nvPr/>
          </p:nvSpPr>
          <p:spPr>
            <a:xfrm>
              <a:off x="1264631" y="2943212"/>
              <a:ext cx="72000" cy="72000"/>
            </a:xfrm>
            <a:prstGeom prst="ellipse">
              <a:avLst/>
            </a:prstGeom>
            <a:solidFill>
              <a:srgbClr val="D9D9D9"/>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GB" sz="3200">
                <a:solidFill>
                  <a:prstClr val="white"/>
                </a:solidFill>
                <a:latin typeface="Calibri" panose="020F0502020204030204"/>
              </a:endParaRPr>
            </a:p>
          </p:txBody>
        </p:sp>
        <p:cxnSp>
          <p:nvCxnSpPr>
            <p:cNvPr id="39" name="Straight Connector 38">
              <a:extLst>
                <a:ext uri="{FF2B5EF4-FFF2-40B4-BE49-F238E27FC236}">
                  <a16:creationId xmlns:a16="http://schemas.microsoft.com/office/drawing/2014/main" id="{ECADC455-EE83-4B28-9430-D5AF4ABDDA31}"/>
                </a:ext>
              </a:extLst>
            </p:cNvPr>
            <p:cNvCxnSpPr/>
            <p:nvPr/>
          </p:nvCxnSpPr>
          <p:spPr>
            <a:xfrm>
              <a:off x="1285170" y="3015212"/>
              <a:ext cx="0" cy="14400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77673E6-05E4-4804-AD47-E1B4BD51E9AD}"/>
                </a:ext>
              </a:extLst>
            </p:cNvPr>
            <p:cNvCxnSpPr>
              <a:cxnSpLocks/>
            </p:cNvCxnSpPr>
            <p:nvPr/>
          </p:nvCxnSpPr>
          <p:spPr>
            <a:xfrm>
              <a:off x="1315296" y="3013439"/>
              <a:ext cx="0" cy="14400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48D7DC2B-F6C1-4E2D-B9F1-2855A755B74B}"/>
                </a:ext>
              </a:extLst>
            </p:cNvPr>
            <p:cNvSpPr>
              <a:spLocks noChangeAspect="1"/>
            </p:cNvSpPr>
            <p:nvPr/>
          </p:nvSpPr>
          <p:spPr>
            <a:xfrm>
              <a:off x="1345421" y="2943212"/>
              <a:ext cx="72000" cy="72000"/>
            </a:xfrm>
            <a:prstGeom prst="ellipse">
              <a:avLst/>
            </a:prstGeom>
            <a:solidFill>
              <a:srgbClr val="D9D9D9"/>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GB" sz="3200">
                <a:solidFill>
                  <a:prstClr val="white"/>
                </a:solidFill>
                <a:latin typeface="Calibri" panose="020F0502020204030204"/>
              </a:endParaRPr>
            </a:p>
          </p:txBody>
        </p:sp>
        <p:cxnSp>
          <p:nvCxnSpPr>
            <p:cNvPr id="42" name="Straight Connector 41">
              <a:extLst>
                <a:ext uri="{FF2B5EF4-FFF2-40B4-BE49-F238E27FC236}">
                  <a16:creationId xmlns:a16="http://schemas.microsoft.com/office/drawing/2014/main" id="{C2F2E4A2-0D1C-4714-A81C-F88160AE92CD}"/>
                </a:ext>
              </a:extLst>
            </p:cNvPr>
            <p:cNvCxnSpPr/>
            <p:nvPr/>
          </p:nvCxnSpPr>
          <p:spPr>
            <a:xfrm>
              <a:off x="1365960" y="3015212"/>
              <a:ext cx="0" cy="14400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EC7F9279-5B17-44A5-9105-AB0B16FA9657}"/>
                </a:ext>
              </a:extLst>
            </p:cNvPr>
            <p:cNvCxnSpPr>
              <a:cxnSpLocks/>
            </p:cNvCxnSpPr>
            <p:nvPr/>
          </p:nvCxnSpPr>
          <p:spPr>
            <a:xfrm>
              <a:off x="1396086" y="3013439"/>
              <a:ext cx="0" cy="14400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sp>
          <p:nvSpPr>
            <p:cNvPr id="44" name="Oval 43">
              <a:extLst>
                <a:ext uri="{FF2B5EF4-FFF2-40B4-BE49-F238E27FC236}">
                  <a16:creationId xmlns:a16="http://schemas.microsoft.com/office/drawing/2014/main" id="{61E93C08-CC8B-4A2A-8450-28BA2BDF40B0}"/>
                </a:ext>
              </a:extLst>
            </p:cNvPr>
            <p:cNvSpPr>
              <a:spLocks noChangeAspect="1"/>
            </p:cNvSpPr>
            <p:nvPr/>
          </p:nvSpPr>
          <p:spPr>
            <a:xfrm>
              <a:off x="1426212" y="2943212"/>
              <a:ext cx="72000" cy="72000"/>
            </a:xfrm>
            <a:prstGeom prst="ellipse">
              <a:avLst/>
            </a:prstGeom>
            <a:solidFill>
              <a:srgbClr val="D9D9D9"/>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GB" sz="3200">
                <a:solidFill>
                  <a:prstClr val="white"/>
                </a:solidFill>
                <a:latin typeface="Calibri" panose="020F0502020204030204"/>
              </a:endParaRPr>
            </a:p>
          </p:txBody>
        </p:sp>
        <p:cxnSp>
          <p:nvCxnSpPr>
            <p:cNvPr id="45" name="Straight Connector 44">
              <a:extLst>
                <a:ext uri="{FF2B5EF4-FFF2-40B4-BE49-F238E27FC236}">
                  <a16:creationId xmlns:a16="http://schemas.microsoft.com/office/drawing/2014/main" id="{B5F982E8-A1CD-415C-B33C-BE8E85F6A779}"/>
                </a:ext>
              </a:extLst>
            </p:cNvPr>
            <p:cNvCxnSpPr/>
            <p:nvPr/>
          </p:nvCxnSpPr>
          <p:spPr>
            <a:xfrm>
              <a:off x="1446751" y="3015212"/>
              <a:ext cx="0" cy="14400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B93148D6-F9AC-4438-AB07-F5ED1668CF23}"/>
                </a:ext>
              </a:extLst>
            </p:cNvPr>
            <p:cNvCxnSpPr>
              <a:cxnSpLocks/>
            </p:cNvCxnSpPr>
            <p:nvPr/>
          </p:nvCxnSpPr>
          <p:spPr>
            <a:xfrm>
              <a:off x="1476877" y="3013439"/>
              <a:ext cx="0" cy="14400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sp>
          <p:nvSpPr>
            <p:cNvPr id="47" name="Oval 46">
              <a:extLst>
                <a:ext uri="{FF2B5EF4-FFF2-40B4-BE49-F238E27FC236}">
                  <a16:creationId xmlns:a16="http://schemas.microsoft.com/office/drawing/2014/main" id="{32832D67-B386-4AAE-AD96-C3E50B9E810C}"/>
                </a:ext>
              </a:extLst>
            </p:cNvPr>
            <p:cNvSpPr>
              <a:spLocks noChangeAspect="1"/>
            </p:cNvSpPr>
            <p:nvPr/>
          </p:nvSpPr>
          <p:spPr>
            <a:xfrm>
              <a:off x="1507002" y="2943212"/>
              <a:ext cx="72000" cy="72000"/>
            </a:xfrm>
            <a:prstGeom prst="ellipse">
              <a:avLst/>
            </a:prstGeom>
            <a:solidFill>
              <a:srgbClr val="D9D9D9"/>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GB" sz="3200">
                <a:solidFill>
                  <a:prstClr val="white"/>
                </a:solidFill>
                <a:latin typeface="Calibri" panose="020F0502020204030204"/>
              </a:endParaRPr>
            </a:p>
          </p:txBody>
        </p:sp>
        <p:cxnSp>
          <p:nvCxnSpPr>
            <p:cNvPr id="48" name="Straight Connector 47">
              <a:extLst>
                <a:ext uri="{FF2B5EF4-FFF2-40B4-BE49-F238E27FC236}">
                  <a16:creationId xmlns:a16="http://schemas.microsoft.com/office/drawing/2014/main" id="{5488B82C-BDBD-428B-ADD0-B6C831F531F1}"/>
                </a:ext>
              </a:extLst>
            </p:cNvPr>
            <p:cNvCxnSpPr/>
            <p:nvPr/>
          </p:nvCxnSpPr>
          <p:spPr>
            <a:xfrm>
              <a:off x="1527541" y="3015212"/>
              <a:ext cx="0" cy="14400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5FDD25D-13FE-434E-B210-D26DCD273611}"/>
                </a:ext>
              </a:extLst>
            </p:cNvPr>
            <p:cNvCxnSpPr>
              <a:cxnSpLocks/>
            </p:cNvCxnSpPr>
            <p:nvPr/>
          </p:nvCxnSpPr>
          <p:spPr>
            <a:xfrm>
              <a:off x="1557667" y="3013439"/>
              <a:ext cx="0" cy="14400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sp>
          <p:nvSpPr>
            <p:cNvPr id="50" name="Oval 49">
              <a:extLst>
                <a:ext uri="{FF2B5EF4-FFF2-40B4-BE49-F238E27FC236}">
                  <a16:creationId xmlns:a16="http://schemas.microsoft.com/office/drawing/2014/main" id="{E8C99439-3332-4F5D-9A91-010EB72758B5}"/>
                </a:ext>
              </a:extLst>
            </p:cNvPr>
            <p:cNvSpPr>
              <a:spLocks noChangeAspect="1"/>
            </p:cNvSpPr>
            <p:nvPr/>
          </p:nvSpPr>
          <p:spPr>
            <a:xfrm>
              <a:off x="1587793" y="2943212"/>
              <a:ext cx="72000" cy="72000"/>
            </a:xfrm>
            <a:prstGeom prst="ellipse">
              <a:avLst/>
            </a:prstGeom>
            <a:solidFill>
              <a:srgbClr val="D9D9D9"/>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GB" sz="3200">
                <a:solidFill>
                  <a:prstClr val="white"/>
                </a:solidFill>
                <a:latin typeface="Calibri" panose="020F0502020204030204"/>
              </a:endParaRPr>
            </a:p>
          </p:txBody>
        </p:sp>
        <p:cxnSp>
          <p:nvCxnSpPr>
            <p:cNvPr id="51" name="Straight Connector 50">
              <a:extLst>
                <a:ext uri="{FF2B5EF4-FFF2-40B4-BE49-F238E27FC236}">
                  <a16:creationId xmlns:a16="http://schemas.microsoft.com/office/drawing/2014/main" id="{A2FA7071-72B8-4350-881A-53D4594E375C}"/>
                </a:ext>
              </a:extLst>
            </p:cNvPr>
            <p:cNvCxnSpPr/>
            <p:nvPr/>
          </p:nvCxnSpPr>
          <p:spPr>
            <a:xfrm>
              <a:off x="1608332" y="3015212"/>
              <a:ext cx="0" cy="14400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AF93A935-2661-4511-B228-6F17E92B214B}"/>
                </a:ext>
              </a:extLst>
            </p:cNvPr>
            <p:cNvCxnSpPr>
              <a:cxnSpLocks/>
            </p:cNvCxnSpPr>
            <p:nvPr/>
          </p:nvCxnSpPr>
          <p:spPr>
            <a:xfrm>
              <a:off x="1638458" y="3013439"/>
              <a:ext cx="0" cy="14400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32ADF84C-F2D3-4AB5-AFF0-955CA47B6528}"/>
                </a:ext>
              </a:extLst>
            </p:cNvPr>
            <p:cNvSpPr>
              <a:spLocks noChangeAspect="1"/>
            </p:cNvSpPr>
            <p:nvPr/>
          </p:nvSpPr>
          <p:spPr>
            <a:xfrm>
              <a:off x="1668584" y="2941439"/>
              <a:ext cx="72000" cy="72000"/>
            </a:xfrm>
            <a:prstGeom prst="ellipse">
              <a:avLst/>
            </a:prstGeom>
            <a:solidFill>
              <a:srgbClr val="D9D9D9"/>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GB" sz="3200">
                <a:solidFill>
                  <a:prstClr val="white"/>
                </a:solidFill>
                <a:latin typeface="Calibri" panose="020F0502020204030204"/>
              </a:endParaRPr>
            </a:p>
          </p:txBody>
        </p:sp>
        <p:cxnSp>
          <p:nvCxnSpPr>
            <p:cNvPr id="54" name="Straight Connector 53">
              <a:extLst>
                <a:ext uri="{FF2B5EF4-FFF2-40B4-BE49-F238E27FC236}">
                  <a16:creationId xmlns:a16="http://schemas.microsoft.com/office/drawing/2014/main" id="{2D741173-AE58-451C-8BBD-D3841E5BAA18}"/>
                </a:ext>
              </a:extLst>
            </p:cNvPr>
            <p:cNvCxnSpPr/>
            <p:nvPr/>
          </p:nvCxnSpPr>
          <p:spPr>
            <a:xfrm>
              <a:off x="1689123" y="3013439"/>
              <a:ext cx="0" cy="14400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3F5A93D4-848E-4FA4-BB9B-A86EB5A70344}"/>
                </a:ext>
              </a:extLst>
            </p:cNvPr>
            <p:cNvCxnSpPr>
              <a:cxnSpLocks/>
            </p:cNvCxnSpPr>
            <p:nvPr/>
          </p:nvCxnSpPr>
          <p:spPr>
            <a:xfrm>
              <a:off x="1719249" y="3011666"/>
              <a:ext cx="0" cy="14400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sp>
          <p:nvSpPr>
            <p:cNvPr id="56" name="Oval 55">
              <a:extLst>
                <a:ext uri="{FF2B5EF4-FFF2-40B4-BE49-F238E27FC236}">
                  <a16:creationId xmlns:a16="http://schemas.microsoft.com/office/drawing/2014/main" id="{6FD548D1-E0F6-43E6-83B1-490BE005717A}"/>
                </a:ext>
              </a:extLst>
            </p:cNvPr>
            <p:cNvSpPr>
              <a:spLocks noChangeAspect="1"/>
            </p:cNvSpPr>
            <p:nvPr/>
          </p:nvSpPr>
          <p:spPr>
            <a:xfrm>
              <a:off x="1745219" y="2941439"/>
              <a:ext cx="72000" cy="72000"/>
            </a:xfrm>
            <a:prstGeom prst="ellipse">
              <a:avLst/>
            </a:prstGeom>
            <a:solidFill>
              <a:srgbClr val="D9D9D9"/>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GB" sz="3200">
                <a:solidFill>
                  <a:prstClr val="white"/>
                </a:solidFill>
                <a:latin typeface="Calibri" panose="020F0502020204030204"/>
              </a:endParaRPr>
            </a:p>
          </p:txBody>
        </p:sp>
        <p:cxnSp>
          <p:nvCxnSpPr>
            <p:cNvPr id="57" name="Straight Connector 56">
              <a:extLst>
                <a:ext uri="{FF2B5EF4-FFF2-40B4-BE49-F238E27FC236}">
                  <a16:creationId xmlns:a16="http://schemas.microsoft.com/office/drawing/2014/main" id="{BC916A2B-B72C-4121-A71B-2D2C094231BE}"/>
                </a:ext>
              </a:extLst>
            </p:cNvPr>
            <p:cNvCxnSpPr/>
            <p:nvPr/>
          </p:nvCxnSpPr>
          <p:spPr>
            <a:xfrm>
              <a:off x="1765758" y="3013439"/>
              <a:ext cx="0" cy="14400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94198AD-B87A-4E3C-8848-AB03ED3D179B}"/>
                </a:ext>
              </a:extLst>
            </p:cNvPr>
            <p:cNvCxnSpPr>
              <a:cxnSpLocks/>
            </p:cNvCxnSpPr>
            <p:nvPr/>
          </p:nvCxnSpPr>
          <p:spPr>
            <a:xfrm>
              <a:off x="1795884" y="3011666"/>
              <a:ext cx="0" cy="14400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sp>
          <p:nvSpPr>
            <p:cNvPr id="59" name="Oval 58">
              <a:extLst>
                <a:ext uri="{FF2B5EF4-FFF2-40B4-BE49-F238E27FC236}">
                  <a16:creationId xmlns:a16="http://schemas.microsoft.com/office/drawing/2014/main" id="{C7959D2B-7714-4E77-83EE-FA35A72739AE}"/>
                </a:ext>
              </a:extLst>
            </p:cNvPr>
            <p:cNvSpPr>
              <a:spLocks noChangeAspect="1"/>
            </p:cNvSpPr>
            <p:nvPr/>
          </p:nvSpPr>
          <p:spPr>
            <a:xfrm>
              <a:off x="1826009" y="2941439"/>
              <a:ext cx="72000" cy="72000"/>
            </a:xfrm>
            <a:prstGeom prst="ellipse">
              <a:avLst/>
            </a:prstGeom>
            <a:solidFill>
              <a:srgbClr val="D9D9D9"/>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GB" sz="3200">
                <a:solidFill>
                  <a:prstClr val="white"/>
                </a:solidFill>
                <a:latin typeface="Calibri" panose="020F0502020204030204"/>
              </a:endParaRPr>
            </a:p>
          </p:txBody>
        </p:sp>
        <p:cxnSp>
          <p:nvCxnSpPr>
            <p:cNvPr id="60" name="Straight Connector 59">
              <a:extLst>
                <a:ext uri="{FF2B5EF4-FFF2-40B4-BE49-F238E27FC236}">
                  <a16:creationId xmlns:a16="http://schemas.microsoft.com/office/drawing/2014/main" id="{A464FD4C-DECB-496B-BECF-A847627588EF}"/>
                </a:ext>
              </a:extLst>
            </p:cNvPr>
            <p:cNvCxnSpPr/>
            <p:nvPr/>
          </p:nvCxnSpPr>
          <p:spPr>
            <a:xfrm>
              <a:off x="1846548" y="3013439"/>
              <a:ext cx="0" cy="14400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BAD5FF62-8C8C-4A21-8A49-A1B3AF2B6F3B}"/>
                </a:ext>
              </a:extLst>
            </p:cNvPr>
            <p:cNvCxnSpPr>
              <a:cxnSpLocks/>
            </p:cNvCxnSpPr>
            <p:nvPr/>
          </p:nvCxnSpPr>
          <p:spPr>
            <a:xfrm>
              <a:off x="1876674" y="3011666"/>
              <a:ext cx="0" cy="14400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sp>
          <p:nvSpPr>
            <p:cNvPr id="62" name="Oval 61">
              <a:extLst>
                <a:ext uri="{FF2B5EF4-FFF2-40B4-BE49-F238E27FC236}">
                  <a16:creationId xmlns:a16="http://schemas.microsoft.com/office/drawing/2014/main" id="{518D6E87-141F-4233-9108-06AAB3427CA4}"/>
                </a:ext>
              </a:extLst>
            </p:cNvPr>
            <p:cNvSpPr>
              <a:spLocks noChangeAspect="1"/>
            </p:cNvSpPr>
            <p:nvPr/>
          </p:nvSpPr>
          <p:spPr>
            <a:xfrm>
              <a:off x="1906800" y="2941439"/>
              <a:ext cx="72000" cy="72000"/>
            </a:xfrm>
            <a:prstGeom prst="ellipse">
              <a:avLst/>
            </a:prstGeom>
            <a:solidFill>
              <a:srgbClr val="D9D9D9"/>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GB" sz="3200">
                <a:solidFill>
                  <a:prstClr val="white"/>
                </a:solidFill>
                <a:latin typeface="Calibri" panose="020F0502020204030204"/>
              </a:endParaRPr>
            </a:p>
          </p:txBody>
        </p:sp>
        <p:cxnSp>
          <p:nvCxnSpPr>
            <p:cNvPr id="63" name="Straight Connector 62">
              <a:extLst>
                <a:ext uri="{FF2B5EF4-FFF2-40B4-BE49-F238E27FC236}">
                  <a16:creationId xmlns:a16="http://schemas.microsoft.com/office/drawing/2014/main" id="{ADDDF520-E605-4AEB-A4B0-9E1882E87834}"/>
                </a:ext>
              </a:extLst>
            </p:cNvPr>
            <p:cNvCxnSpPr/>
            <p:nvPr/>
          </p:nvCxnSpPr>
          <p:spPr>
            <a:xfrm>
              <a:off x="1927339" y="3013439"/>
              <a:ext cx="0" cy="14400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D6E87CA9-BB0C-4F0C-8104-2F09DFB099FF}"/>
                </a:ext>
              </a:extLst>
            </p:cNvPr>
            <p:cNvCxnSpPr>
              <a:cxnSpLocks/>
            </p:cNvCxnSpPr>
            <p:nvPr/>
          </p:nvCxnSpPr>
          <p:spPr>
            <a:xfrm>
              <a:off x="1957465" y="3011666"/>
              <a:ext cx="0" cy="14400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sp>
          <p:nvSpPr>
            <p:cNvPr id="65" name="Oval 64">
              <a:extLst>
                <a:ext uri="{FF2B5EF4-FFF2-40B4-BE49-F238E27FC236}">
                  <a16:creationId xmlns:a16="http://schemas.microsoft.com/office/drawing/2014/main" id="{3C87A91B-2BFC-481F-AFAF-D38A35D19B3C}"/>
                </a:ext>
              </a:extLst>
            </p:cNvPr>
            <p:cNvSpPr>
              <a:spLocks noChangeAspect="1"/>
            </p:cNvSpPr>
            <p:nvPr/>
          </p:nvSpPr>
          <p:spPr>
            <a:xfrm>
              <a:off x="1987590" y="2941439"/>
              <a:ext cx="72000" cy="72000"/>
            </a:xfrm>
            <a:prstGeom prst="ellipse">
              <a:avLst/>
            </a:prstGeom>
            <a:solidFill>
              <a:srgbClr val="D9D9D9"/>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GB" sz="3200">
                <a:solidFill>
                  <a:prstClr val="white"/>
                </a:solidFill>
                <a:latin typeface="Calibri" panose="020F0502020204030204"/>
              </a:endParaRPr>
            </a:p>
          </p:txBody>
        </p:sp>
        <p:cxnSp>
          <p:nvCxnSpPr>
            <p:cNvPr id="66" name="Straight Connector 65">
              <a:extLst>
                <a:ext uri="{FF2B5EF4-FFF2-40B4-BE49-F238E27FC236}">
                  <a16:creationId xmlns:a16="http://schemas.microsoft.com/office/drawing/2014/main" id="{C3E1365A-39E8-4D9B-A6D0-8F4B0611E4F1}"/>
                </a:ext>
              </a:extLst>
            </p:cNvPr>
            <p:cNvCxnSpPr/>
            <p:nvPr/>
          </p:nvCxnSpPr>
          <p:spPr>
            <a:xfrm>
              <a:off x="2008129" y="3013439"/>
              <a:ext cx="0" cy="14400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5E6021BF-792E-4AE3-B6E2-33896C9027DD}"/>
                </a:ext>
              </a:extLst>
            </p:cNvPr>
            <p:cNvCxnSpPr>
              <a:cxnSpLocks/>
            </p:cNvCxnSpPr>
            <p:nvPr/>
          </p:nvCxnSpPr>
          <p:spPr>
            <a:xfrm>
              <a:off x="2038255" y="3011666"/>
              <a:ext cx="0" cy="14400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sp>
          <p:nvSpPr>
            <p:cNvPr id="68" name="Oval 67">
              <a:extLst>
                <a:ext uri="{FF2B5EF4-FFF2-40B4-BE49-F238E27FC236}">
                  <a16:creationId xmlns:a16="http://schemas.microsoft.com/office/drawing/2014/main" id="{6D44323E-9849-4333-9781-4D27C1110665}"/>
                </a:ext>
              </a:extLst>
            </p:cNvPr>
            <p:cNvSpPr>
              <a:spLocks noChangeAspect="1"/>
            </p:cNvSpPr>
            <p:nvPr/>
          </p:nvSpPr>
          <p:spPr>
            <a:xfrm>
              <a:off x="2068381" y="2941439"/>
              <a:ext cx="72000" cy="72000"/>
            </a:xfrm>
            <a:prstGeom prst="ellipse">
              <a:avLst/>
            </a:prstGeom>
            <a:solidFill>
              <a:srgbClr val="D9D9D9"/>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GB" sz="3200">
                <a:solidFill>
                  <a:prstClr val="white"/>
                </a:solidFill>
                <a:latin typeface="Calibri" panose="020F0502020204030204"/>
              </a:endParaRPr>
            </a:p>
          </p:txBody>
        </p:sp>
        <p:cxnSp>
          <p:nvCxnSpPr>
            <p:cNvPr id="69" name="Straight Connector 68">
              <a:extLst>
                <a:ext uri="{FF2B5EF4-FFF2-40B4-BE49-F238E27FC236}">
                  <a16:creationId xmlns:a16="http://schemas.microsoft.com/office/drawing/2014/main" id="{C5A68611-2F8E-4103-ABAD-8D6169CBCD55}"/>
                </a:ext>
              </a:extLst>
            </p:cNvPr>
            <p:cNvCxnSpPr/>
            <p:nvPr/>
          </p:nvCxnSpPr>
          <p:spPr>
            <a:xfrm>
              <a:off x="2088920" y="3013439"/>
              <a:ext cx="0" cy="14400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746DEC92-707C-4F29-ACBD-3109874C30DC}"/>
                </a:ext>
              </a:extLst>
            </p:cNvPr>
            <p:cNvCxnSpPr>
              <a:cxnSpLocks/>
            </p:cNvCxnSpPr>
            <p:nvPr/>
          </p:nvCxnSpPr>
          <p:spPr>
            <a:xfrm>
              <a:off x="2119046" y="3011666"/>
              <a:ext cx="0" cy="14400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sp>
          <p:nvSpPr>
            <p:cNvPr id="71" name="Oval 70">
              <a:extLst>
                <a:ext uri="{FF2B5EF4-FFF2-40B4-BE49-F238E27FC236}">
                  <a16:creationId xmlns:a16="http://schemas.microsoft.com/office/drawing/2014/main" id="{8F4FA46E-843F-4E65-B0BF-90E06C9DB0C4}"/>
                </a:ext>
              </a:extLst>
            </p:cNvPr>
            <p:cNvSpPr>
              <a:spLocks noChangeAspect="1"/>
            </p:cNvSpPr>
            <p:nvPr/>
          </p:nvSpPr>
          <p:spPr>
            <a:xfrm>
              <a:off x="2149171" y="2941439"/>
              <a:ext cx="72000" cy="72000"/>
            </a:xfrm>
            <a:prstGeom prst="ellipse">
              <a:avLst/>
            </a:prstGeom>
            <a:solidFill>
              <a:srgbClr val="D9D9D9"/>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GB" sz="3200">
                <a:solidFill>
                  <a:prstClr val="white"/>
                </a:solidFill>
                <a:latin typeface="Calibri" panose="020F0502020204030204"/>
              </a:endParaRPr>
            </a:p>
          </p:txBody>
        </p:sp>
        <p:cxnSp>
          <p:nvCxnSpPr>
            <p:cNvPr id="72" name="Straight Connector 71">
              <a:extLst>
                <a:ext uri="{FF2B5EF4-FFF2-40B4-BE49-F238E27FC236}">
                  <a16:creationId xmlns:a16="http://schemas.microsoft.com/office/drawing/2014/main" id="{ECDF88CE-F123-4026-B5C3-6979D2254139}"/>
                </a:ext>
              </a:extLst>
            </p:cNvPr>
            <p:cNvCxnSpPr/>
            <p:nvPr/>
          </p:nvCxnSpPr>
          <p:spPr>
            <a:xfrm>
              <a:off x="2169710" y="3013439"/>
              <a:ext cx="0" cy="14400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F6B0E061-E851-4F54-9CCC-DBB6A196E4CE}"/>
                </a:ext>
              </a:extLst>
            </p:cNvPr>
            <p:cNvCxnSpPr>
              <a:cxnSpLocks/>
            </p:cNvCxnSpPr>
            <p:nvPr/>
          </p:nvCxnSpPr>
          <p:spPr>
            <a:xfrm>
              <a:off x="2199836" y="3011666"/>
              <a:ext cx="0" cy="14400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sp>
          <p:nvSpPr>
            <p:cNvPr id="74" name="Oval 73">
              <a:extLst>
                <a:ext uri="{FF2B5EF4-FFF2-40B4-BE49-F238E27FC236}">
                  <a16:creationId xmlns:a16="http://schemas.microsoft.com/office/drawing/2014/main" id="{2D45C36B-3F99-4187-8D36-58420BAD3EC0}"/>
                </a:ext>
              </a:extLst>
            </p:cNvPr>
            <p:cNvSpPr>
              <a:spLocks noChangeAspect="1"/>
            </p:cNvSpPr>
            <p:nvPr/>
          </p:nvSpPr>
          <p:spPr>
            <a:xfrm>
              <a:off x="2229962" y="2941439"/>
              <a:ext cx="72000" cy="72000"/>
            </a:xfrm>
            <a:prstGeom prst="ellipse">
              <a:avLst/>
            </a:prstGeom>
            <a:solidFill>
              <a:srgbClr val="D9D9D9"/>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GB" sz="3200">
                <a:solidFill>
                  <a:prstClr val="white"/>
                </a:solidFill>
                <a:latin typeface="Calibri" panose="020F0502020204030204"/>
              </a:endParaRPr>
            </a:p>
          </p:txBody>
        </p:sp>
        <p:cxnSp>
          <p:nvCxnSpPr>
            <p:cNvPr id="75" name="Straight Connector 74">
              <a:extLst>
                <a:ext uri="{FF2B5EF4-FFF2-40B4-BE49-F238E27FC236}">
                  <a16:creationId xmlns:a16="http://schemas.microsoft.com/office/drawing/2014/main" id="{174F8B53-EF1F-4C4F-BA64-66949B935922}"/>
                </a:ext>
              </a:extLst>
            </p:cNvPr>
            <p:cNvCxnSpPr/>
            <p:nvPr/>
          </p:nvCxnSpPr>
          <p:spPr>
            <a:xfrm>
              <a:off x="2250501" y="3013439"/>
              <a:ext cx="0" cy="14400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C4983D97-2ACE-4ED1-877D-B537BE4A06AD}"/>
                </a:ext>
              </a:extLst>
            </p:cNvPr>
            <p:cNvCxnSpPr>
              <a:cxnSpLocks/>
            </p:cNvCxnSpPr>
            <p:nvPr/>
          </p:nvCxnSpPr>
          <p:spPr>
            <a:xfrm>
              <a:off x="2280627" y="3011666"/>
              <a:ext cx="0" cy="14400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sp>
          <p:nvSpPr>
            <p:cNvPr id="77" name="Oval 76">
              <a:extLst>
                <a:ext uri="{FF2B5EF4-FFF2-40B4-BE49-F238E27FC236}">
                  <a16:creationId xmlns:a16="http://schemas.microsoft.com/office/drawing/2014/main" id="{7D4503FB-9CB5-465E-B4C5-712AB9A714A4}"/>
                </a:ext>
              </a:extLst>
            </p:cNvPr>
            <p:cNvSpPr>
              <a:spLocks noChangeAspect="1"/>
            </p:cNvSpPr>
            <p:nvPr/>
          </p:nvSpPr>
          <p:spPr>
            <a:xfrm>
              <a:off x="2309104" y="2943212"/>
              <a:ext cx="72000" cy="72000"/>
            </a:xfrm>
            <a:prstGeom prst="ellipse">
              <a:avLst/>
            </a:prstGeom>
            <a:solidFill>
              <a:srgbClr val="D9D9D9"/>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GB" sz="3200">
                <a:solidFill>
                  <a:prstClr val="white"/>
                </a:solidFill>
                <a:latin typeface="Calibri" panose="020F0502020204030204"/>
              </a:endParaRPr>
            </a:p>
          </p:txBody>
        </p:sp>
        <p:cxnSp>
          <p:nvCxnSpPr>
            <p:cNvPr id="78" name="Straight Connector 77">
              <a:extLst>
                <a:ext uri="{FF2B5EF4-FFF2-40B4-BE49-F238E27FC236}">
                  <a16:creationId xmlns:a16="http://schemas.microsoft.com/office/drawing/2014/main" id="{CAFAE33D-8A0F-4648-A634-0CBF95EEA2DC}"/>
                </a:ext>
              </a:extLst>
            </p:cNvPr>
            <p:cNvCxnSpPr/>
            <p:nvPr/>
          </p:nvCxnSpPr>
          <p:spPr>
            <a:xfrm>
              <a:off x="2329643" y="3015212"/>
              <a:ext cx="0" cy="14400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2DBCEC07-F6E6-4B7A-B781-7A9E058ACF82}"/>
                </a:ext>
              </a:extLst>
            </p:cNvPr>
            <p:cNvCxnSpPr>
              <a:cxnSpLocks/>
            </p:cNvCxnSpPr>
            <p:nvPr/>
          </p:nvCxnSpPr>
          <p:spPr>
            <a:xfrm>
              <a:off x="2359769" y="3013439"/>
              <a:ext cx="0" cy="14400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sp>
          <p:nvSpPr>
            <p:cNvPr id="80" name="Oval 79">
              <a:extLst>
                <a:ext uri="{FF2B5EF4-FFF2-40B4-BE49-F238E27FC236}">
                  <a16:creationId xmlns:a16="http://schemas.microsoft.com/office/drawing/2014/main" id="{E980AEDC-D143-45EF-A30E-3C752266EF52}"/>
                </a:ext>
              </a:extLst>
            </p:cNvPr>
            <p:cNvSpPr>
              <a:spLocks noChangeAspect="1"/>
            </p:cNvSpPr>
            <p:nvPr/>
          </p:nvSpPr>
          <p:spPr>
            <a:xfrm>
              <a:off x="2385739" y="2943212"/>
              <a:ext cx="72000" cy="72000"/>
            </a:xfrm>
            <a:prstGeom prst="ellipse">
              <a:avLst/>
            </a:prstGeom>
            <a:solidFill>
              <a:srgbClr val="D9D9D9"/>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GB" sz="3200">
                <a:solidFill>
                  <a:prstClr val="white"/>
                </a:solidFill>
                <a:latin typeface="Calibri" panose="020F0502020204030204"/>
              </a:endParaRPr>
            </a:p>
          </p:txBody>
        </p:sp>
        <p:cxnSp>
          <p:nvCxnSpPr>
            <p:cNvPr id="81" name="Straight Connector 80">
              <a:extLst>
                <a:ext uri="{FF2B5EF4-FFF2-40B4-BE49-F238E27FC236}">
                  <a16:creationId xmlns:a16="http://schemas.microsoft.com/office/drawing/2014/main" id="{F1FAE153-6444-4BB8-BC33-9DA9F43B55D8}"/>
                </a:ext>
              </a:extLst>
            </p:cNvPr>
            <p:cNvCxnSpPr/>
            <p:nvPr/>
          </p:nvCxnSpPr>
          <p:spPr>
            <a:xfrm>
              <a:off x="2406278" y="3015212"/>
              <a:ext cx="0" cy="14400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8DFCED71-B58C-45F6-A210-0D4E3A55021F}"/>
                </a:ext>
              </a:extLst>
            </p:cNvPr>
            <p:cNvCxnSpPr>
              <a:cxnSpLocks/>
            </p:cNvCxnSpPr>
            <p:nvPr/>
          </p:nvCxnSpPr>
          <p:spPr>
            <a:xfrm>
              <a:off x="2436404" y="3013439"/>
              <a:ext cx="0" cy="14400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sp>
          <p:nvSpPr>
            <p:cNvPr id="83" name="Oval 82">
              <a:extLst>
                <a:ext uri="{FF2B5EF4-FFF2-40B4-BE49-F238E27FC236}">
                  <a16:creationId xmlns:a16="http://schemas.microsoft.com/office/drawing/2014/main" id="{80D70B07-C594-4184-B571-55872E992D1A}"/>
                </a:ext>
              </a:extLst>
            </p:cNvPr>
            <p:cNvSpPr>
              <a:spLocks noChangeAspect="1"/>
            </p:cNvSpPr>
            <p:nvPr/>
          </p:nvSpPr>
          <p:spPr>
            <a:xfrm>
              <a:off x="2466529" y="2943212"/>
              <a:ext cx="72000" cy="72000"/>
            </a:xfrm>
            <a:prstGeom prst="ellipse">
              <a:avLst/>
            </a:prstGeom>
            <a:solidFill>
              <a:srgbClr val="D9D9D9"/>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GB" sz="3200">
                <a:solidFill>
                  <a:prstClr val="white"/>
                </a:solidFill>
                <a:latin typeface="Calibri" panose="020F0502020204030204"/>
              </a:endParaRPr>
            </a:p>
          </p:txBody>
        </p:sp>
        <p:cxnSp>
          <p:nvCxnSpPr>
            <p:cNvPr id="84" name="Straight Connector 83">
              <a:extLst>
                <a:ext uri="{FF2B5EF4-FFF2-40B4-BE49-F238E27FC236}">
                  <a16:creationId xmlns:a16="http://schemas.microsoft.com/office/drawing/2014/main" id="{D5023CB4-0D81-4196-9726-F0C85A61E65B}"/>
                </a:ext>
              </a:extLst>
            </p:cNvPr>
            <p:cNvCxnSpPr/>
            <p:nvPr/>
          </p:nvCxnSpPr>
          <p:spPr>
            <a:xfrm>
              <a:off x="2487068" y="3015212"/>
              <a:ext cx="0" cy="14400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CB59C665-EA0D-444A-97AD-25D9C14ED744}"/>
                </a:ext>
              </a:extLst>
            </p:cNvPr>
            <p:cNvCxnSpPr>
              <a:cxnSpLocks/>
            </p:cNvCxnSpPr>
            <p:nvPr/>
          </p:nvCxnSpPr>
          <p:spPr>
            <a:xfrm>
              <a:off x="2517194" y="3013439"/>
              <a:ext cx="0" cy="14400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sp>
          <p:nvSpPr>
            <p:cNvPr id="86" name="Oval 85">
              <a:extLst>
                <a:ext uri="{FF2B5EF4-FFF2-40B4-BE49-F238E27FC236}">
                  <a16:creationId xmlns:a16="http://schemas.microsoft.com/office/drawing/2014/main" id="{3007CC38-1386-4CAA-A730-59676F0E85DF}"/>
                </a:ext>
              </a:extLst>
            </p:cNvPr>
            <p:cNvSpPr>
              <a:spLocks noChangeAspect="1"/>
            </p:cNvSpPr>
            <p:nvPr/>
          </p:nvSpPr>
          <p:spPr>
            <a:xfrm>
              <a:off x="2547320" y="2943212"/>
              <a:ext cx="72000" cy="72000"/>
            </a:xfrm>
            <a:prstGeom prst="ellipse">
              <a:avLst/>
            </a:prstGeom>
            <a:solidFill>
              <a:srgbClr val="D9D9D9"/>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GB" sz="3200">
                <a:solidFill>
                  <a:prstClr val="white"/>
                </a:solidFill>
                <a:latin typeface="Calibri" panose="020F0502020204030204"/>
              </a:endParaRPr>
            </a:p>
          </p:txBody>
        </p:sp>
        <p:cxnSp>
          <p:nvCxnSpPr>
            <p:cNvPr id="87" name="Straight Connector 86">
              <a:extLst>
                <a:ext uri="{FF2B5EF4-FFF2-40B4-BE49-F238E27FC236}">
                  <a16:creationId xmlns:a16="http://schemas.microsoft.com/office/drawing/2014/main" id="{BC9DC4CC-C920-46E7-B2E7-BE1905608F8D}"/>
                </a:ext>
              </a:extLst>
            </p:cNvPr>
            <p:cNvCxnSpPr/>
            <p:nvPr/>
          </p:nvCxnSpPr>
          <p:spPr>
            <a:xfrm>
              <a:off x="2567859" y="3015212"/>
              <a:ext cx="0" cy="14400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F96B5505-8B5B-479A-9035-17DF5F9C3EE9}"/>
                </a:ext>
              </a:extLst>
            </p:cNvPr>
            <p:cNvCxnSpPr>
              <a:cxnSpLocks/>
            </p:cNvCxnSpPr>
            <p:nvPr/>
          </p:nvCxnSpPr>
          <p:spPr>
            <a:xfrm>
              <a:off x="2597985" y="3013439"/>
              <a:ext cx="0" cy="14400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568F9395-341D-4FA3-B016-6827A64FE141}"/>
                </a:ext>
              </a:extLst>
            </p:cNvPr>
            <p:cNvSpPr>
              <a:spLocks noChangeAspect="1"/>
            </p:cNvSpPr>
            <p:nvPr/>
          </p:nvSpPr>
          <p:spPr>
            <a:xfrm>
              <a:off x="2628110" y="2943212"/>
              <a:ext cx="72000" cy="72000"/>
            </a:xfrm>
            <a:prstGeom prst="ellipse">
              <a:avLst/>
            </a:prstGeom>
            <a:solidFill>
              <a:srgbClr val="D9D9D9"/>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GB" sz="3200">
                <a:solidFill>
                  <a:prstClr val="white"/>
                </a:solidFill>
                <a:latin typeface="Calibri" panose="020F0502020204030204"/>
              </a:endParaRPr>
            </a:p>
          </p:txBody>
        </p:sp>
        <p:cxnSp>
          <p:nvCxnSpPr>
            <p:cNvPr id="90" name="Straight Connector 89">
              <a:extLst>
                <a:ext uri="{FF2B5EF4-FFF2-40B4-BE49-F238E27FC236}">
                  <a16:creationId xmlns:a16="http://schemas.microsoft.com/office/drawing/2014/main" id="{CEE5F449-B6FD-42CF-8FE8-BEEA7867E89A}"/>
                </a:ext>
              </a:extLst>
            </p:cNvPr>
            <p:cNvCxnSpPr/>
            <p:nvPr/>
          </p:nvCxnSpPr>
          <p:spPr>
            <a:xfrm>
              <a:off x="2648649" y="3015212"/>
              <a:ext cx="0" cy="14400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F2177F3A-0731-4C16-8901-DEF5BF435974}"/>
                </a:ext>
              </a:extLst>
            </p:cNvPr>
            <p:cNvCxnSpPr>
              <a:cxnSpLocks/>
            </p:cNvCxnSpPr>
            <p:nvPr/>
          </p:nvCxnSpPr>
          <p:spPr>
            <a:xfrm>
              <a:off x="2678775" y="3013439"/>
              <a:ext cx="0" cy="14400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sp>
          <p:nvSpPr>
            <p:cNvPr id="92" name="Oval 91">
              <a:extLst>
                <a:ext uri="{FF2B5EF4-FFF2-40B4-BE49-F238E27FC236}">
                  <a16:creationId xmlns:a16="http://schemas.microsoft.com/office/drawing/2014/main" id="{4D77F10A-AE27-411C-AB77-CA418BA6F11F}"/>
                </a:ext>
              </a:extLst>
            </p:cNvPr>
            <p:cNvSpPr>
              <a:spLocks noChangeAspect="1"/>
            </p:cNvSpPr>
            <p:nvPr/>
          </p:nvSpPr>
          <p:spPr>
            <a:xfrm>
              <a:off x="2708901" y="2943212"/>
              <a:ext cx="72000" cy="72000"/>
            </a:xfrm>
            <a:prstGeom prst="ellipse">
              <a:avLst/>
            </a:prstGeom>
            <a:solidFill>
              <a:srgbClr val="D9D9D9"/>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GB" sz="3200">
                <a:solidFill>
                  <a:prstClr val="white"/>
                </a:solidFill>
                <a:latin typeface="Calibri" panose="020F0502020204030204"/>
              </a:endParaRPr>
            </a:p>
          </p:txBody>
        </p:sp>
        <p:cxnSp>
          <p:nvCxnSpPr>
            <p:cNvPr id="93" name="Straight Connector 92">
              <a:extLst>
                <a:ext uri="{FF2B5EF4-FFF2-40B4-BE49-F238E27FC236}">
                  <a16:creationId xmlns:a16="http://schemas.microsoft.com/office/drawing/2014/main" id="{7A8DD578-0381-4B84-866D-38366AED810A}"/>
                </a:ext>
              </a:extLst>
            </p:cNvPr>
            <p:cNvCxnSpPr/>
            <p:nvPr/>
          </p:nvCxnSpPr>
          <p:spPr>
            <a:xfrm>
              <a:off x="2729440" y="3015212"/>
              <a:ext cx="0" cy="14400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BAF635BB-504C-4941-AA9C-4D24A736DA48}"/>
                </a:ext>
              </a:extLst>
            </p:cNvPr>
            <p:cNvCxnSpPr>
              <a:cxnSpLocks/>
            </p:cNvCxnSpPr>
            <p:nvPr/>
          </p:nvCxnSpPr>
          <p:spPr>
            <a:xfrm>
              <a:off x="2759566" y="3013439"/>
              <a:ext cx="0" cy="14400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2" name="Parallelogram 1">
            <a:extLst>
              <a:ext uri="{FF2B5EF4-FFF2-40B4-BE49-F238E27FC236}">
                <a16:creationId xmlns:a16="http://schemas.microsoft.com/office/drawing/2014/main" id="{8FA53FCD-2380-4615-A839-6287D919A352}"/>
              </a:ext>
            </a:extLst>
          </p:cNvPr>
          <p:cNvSpPr/>
          <p:nvPr/>
        </p:nvSpPr>
        <p:spPr>
          <a:xfrm>
            <a:off x="8983545" y="5520205"/>
            <a:ext cx="636888" cy="560118"/>
          </a:xfrm>
          <a:prstGeom prst="parallelogram">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1" name="Picture 200">
            <a:extLst>
              <a:ext uri="{FF2B5EF4-FFF2-40B4-BE49-F238E27FC236}">
                <a16:creationId xmlns:a16="http://schemas.microsoft.com/office/drawing/2014/main" id="{9B488B84-4628-43DD-B8E4-4F37664A2EB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02974" y="1210965"/>
            <a:ext cx="3000967" cy="5421103"/>
          </a:xfrm>
          <a:prstGeom prst="rect">
            <a:avLst/>
          </a:prstGeom>
        </p:spPr>
      </p:pic>
      <p:sp>
        <p:nvSpPr>
          <p:cNvPr id="202" name="Oval 201">
            <a:extLst>
              <a:ext uri="{FF2B5EF4-FFF2-40B4-BE49-F238E27FC236}">
                <a16:creationId xmlns:a16="http://schemas.microsoft.com/office/drawing/2014/main" id="{209D75BC-4137-4EAD-B1B8-E68FBBC2FC7C}"/>
              </a:ext>
            </a:extLst>
          </p:cNvPr>
          <p:cNvSpPr/>
          <p:nvPr/>
        </p:nvSpPr>
        <p:spPr>
          <a:xfrm>
            <a:off x="1324014" y="1162835"/>
            <a:ext cx="480053" cy="480053"/>
          </a:xfrm>
          <a:prstGeom prst="ellipse">
            <a:avLst/>
          </a:prstGeom>
          <a:solidFill>
            <a:srgbClr val="500B29">
              <a:lumMod val="75000"/>
              <a:alpha val="65000"/>
            </a:srgbClr>
          </a:solidFill>
          <a:ln>
            <a:noFill/>
          </a:ln>
          <a:effectLst/>
        </p:spPr>
        <p:txBody>
          <a:bodyPr rtlCol="0" anchor="ctr"/>
          <a:lstStyle/>
          <a:p>
            <a:pPr algn="ctr" defTabSz="1219170">
              <a:defRPr/>
            </a:pPr>
            <a:endParaRPr lang="en-GB" sz="2400" kern="0">
              <a:solidFill>
                <a:prstClr val="white"/>
              </a:solidFill>
              <a:latin typeface="Calibri"/>
              <a:ea typeface="ヒラギノ角ゴ Pro W3" charset="-128"/>
            </a:endParaRPr>
          </a:p>
        </p:txBody>
      </p:sp>
      <p:sp>
        <p:nvSpPr>
          <p:cNvPr id="203" name="Oval 202">
            <a:extLst>
              <a:ext uri="{FF2B5EF4-FFF2-40B4-BE49-F238E27FC236}">
                <a16:creationId xmlns:a16="http://schemas.microsoft.com/office/drawing/2014/main" id="{31022059-CA88-4BA1-B887-2708936B9C6A}"/>
              </a:ext>
            </a:extLst>
          </p:cNvPr>
          <p:cNvSpPr/>
          <p:nvPr/>
        </p:nvSpPr>
        <p:spPr>
          <a:xfrm>
            <a:off x="1146086" y="2364324"/>
            <a:ext cx="480053" cy="480053"/>
          </a:xfrm>
          <a:prstGeom prst="ellipse">
            <a:avLst/>
          </a:prstGeom>
          <a:solidFill>
            <a:srgbClr val="63548B">
              <a:lumMod val="75000"/>
              <a:alpha val="65000"/>
            </a:srgbClr>
          </a:solidFill>
          <a:ln>
            <a:noFill/>
          </a:ln>
          <a:effectLst/>
        </p:spPr>
        <p:txBody>
          <a:bodyPr rtlCol="0" anchor="ctr"/>
          <a:lstStyle/>
          <a:p>
            <a:pPr algn="ctr" defTabSz="1219170">
              <a:defRPr/>
            </a:pPr>
            <a:endParaRPr lang="en-GB" sz="2400" kern="0">
              <a:solidFill>
                <a:prstClr val="white"/>
              </a:solidFill>
              <a:latin typeface="Calibri"/>
              <a:ea typeface="ヒラギノ角ゴ Pro W3" charset="-128"/>
            </a:endParaRPr>
          </a:p>
        </p:txBody>
      </p:sp>
      <p:sp>
        <p:nvSpPr>
          <p:cNvPr id="204" name="Oval 203">
            <a:extLst>
              <a:ext uri="{FF2B5EF4-FFF2-40B4-BE49-F238E27FC236}">
                <a16:creationId xmlns:a16="http://schemas.microsoft.com/office/drawing/2014/main" id="{97E13044-1496-485A-B756-633B469F399B}"/>
              </a:ext>
            </a:extLst>
          </p:cNvPr>
          <p:cNvSpPr/>
          <p:nvPr/>
        </p:nvSpPr>
        <p:spPr>
          <a:xfrm>
            <a:off x="1339032" y="3290938"/>
            <a:ext cx="480053" cy="480053"/>
          </a:xfrm>
          <a:prstGeom prst="ellipse">
            <a:avLst/>
          </a:prstGeom>
          <a:solidFill>
            <a:srgbClr val="8D0C64">
              <a:lumMod val="75000"/>
              <a:alpha val="65000"/>
            </a:srgbClr>
          </a:solidFill>
          <a:ln>
            <a:noFill/>
          </a:ln>
          <a:effectLst/>
        </p:spPr>
        <p:txBody>
          <a:bodyPr rtlCol="0" anchor="ctr"/>
          <a:lstStyle/>
          <a:p>
            <a:pPr algn="ctr" defTabSz="1219170">
              <a:defRPr/>
            </a:pPr>
            <a:endParaRPr lang="en-GB" sz="2400" kern="0">
              <a:solidFill>
                <a:prstClr val="white"/>
              </a:solidFill>
              <a:latin typeface="Calibri"/>
              <a:ea typeface="ヒラギノ角ゴ Pro W3" charset="-128"/>
            </a:endParaRPr>
          </a:p>
        </p:txBody>
      </p:sp>
      <p:sp>
        <p:nvSpPr>
          <p:cNvPr id="216" name="Oval 215">
            <a:extLst>
              <a:ext uri="{FF2B5EF4-FFF2-40B4-BE49-F238E27FC236}">
                <a16:creationId xmlns:a16="http://schemas.microsoft.com/office/drawing/2014/main" id="{72863DC5-8CEC-4741-85E0-E351A8945F53}"/>
              </a:ext>
            </a:extLst>
          </p:cNvPr>
          <p:cNvSpPr/>
          <p:nvPr/>
        </p:nvSpPr>
        <p:spPr>
          <a:xfrm>
            <a:off x="1559951" y="2595262"/>
            <a:ext cx="480053" cy="480053"/>
          </a:xfrm>
          <a:prstGeom prst="ellipse">
            <a:avLst/>
          </a:prstGeom>
          <a:solidFill>
            <a:srgbClr val="4B3B7D">
              <a:lumMod val="60000"/>
              <a:lumOff val="40000"/>
              <a:alpha val="65000"/>
            </a:srgbClr>
          </a:solidFill>
          <a:ln>
            <a:noFill/>
          </a:ln>
          <a:effectLst/>
        </p:spPr>
        <p:txBody>
          <a:bodyPr rtlCol="0" anchor="ctr"/>
          <a:lstStyle/>
          <a:p>
            <a:pPr algn="ctr" defTabSz="1219170">
              <a:defRPr/>
            </a:pPr>
            <a:endParaRPr lang="en-GB" sz="2400" kern="0">
              <a:solidFill>
                <a:prstClr val="white"/>
              </a:solidFill>
              <a:latin typeface="Calibri"/>
              <a:ea typeface="ヒラギノ角ゴ Pro W3" charset="-128"/>
            </a:endParaRPr>
          </a:p>
        </p:txBody>
      </p:sp>
      <p:sp>
        <p:nvSpPr>
          <p:cNvPr id="217" name="Oval 216">
            <a:extLst>
              <a:ext uri="{FF2B5EF4-FFF2-40B4-BE49-F238E27FC236}">
                <a16:creationId xmlns:a16="http://schemas.microsoft.com/office/drawing/2014/main" id="{25AF7C14-5E68-4AC8-B343-7ED6448EC65B}"/>
              </a:ext>
            </a:extLst>
          </p:cNvPr>
          <p:cNvSpPr/>
          <p:nvPr/>
        </p:nvSpPr>
        <p:spPr>
          <a:xfrm>
            <a:off x="1367583" y="1509772"/>
            <a:ext cx="480053" cy="480053"/>
          </a:xfrm>
          <a:prstGeom prst="ellipse">
            <a:avLst/>
          </a:prstGeom>
          <a:solidFill>
            <a:srgbClr val="003824">
              <a:alpha val="65000"/>
            </a:srgbClr>
          </a:solidFill>
          <a:ln>
            <a:noFill/>
          </a:ln>
          <a:effectLst/>
        </p:spPr>
        <p:txBody>
          <a:bodyPr rtlCol="0" anchor="ctr"/>
          <a:lstStyle/>
          <a:p>
            <a:pPr algn="ctr" defTabSz="1219170">
              <a:defRPr/>
            </a:pPr>
            <a:endParaRPr lang="en-GB" sz="2400" kern="0">
              <a:solidFill>
                <a:prstClr val="white"/>
              </a:solidFill>
              <a:latin typeface="Calibri"/>
              <a:ea typeface="ヒラギノ角ゴ Pro W3" charset="-128"/>
            </a:endParaRPr>
          </a:p>
        </p:txBody>
      </p:sp>
      <p:sp>
        <p:nvSpPr>
          <p:cNvPr id="218" name="Oval 217">
            <a:extLst>
              <a:ext uri="{FF2B5EF4-FFF2-40B4-BE49-F238E27FC236}">
                <a16:creationId xmlns:a16="http://schemas.microsoft.com/office/drawing/2014/main" id="{68D73629-69CB-4234-B7E1-32C6B135F71C}"/>
              </a:ext>
            </a:extLst>
          </p:cNvPr>
          <p:cNvSpPr/>
          <p:nvPr/>
        </p:nvSpPr>
        <p:spPr>
          <a:xfrm>
            <a:off x="1065987" y="4775876"/>
            <a:ext cx="480053" cy="480053"/>
          </a:xfrm>
          <a:prstGeom prst="ellipse">
            <a:avLst/>
          </a:prstGeom>
          <a:solidFill>
            <a:srgbClr val="500B29">
              <a:lumMod val="40000"/>
              <a:lumOff val="60000"/>
              <a:alpha val="65000"/>
            </a:srgbClr>
          </a:solidFill>
          <a:ln>
            <a:noFill/>
          </a:ln>
          <a:effectLst/>
        </p:spPr>
        <p:txBody>
          <a:bodyPr rtlCol="0" anchor="ctr"/>
          <a:lstStyle/>
          <a:p>
            <a:pPr algn="ctr" defTabSz="1219170">
              <a:defRPr/>
            </a:pPr>
            <a:endParaRPr lang="en-GB" sz="2400" kern="0">
              <a:solidFill>
                <a:prstClr val="white"/>
              </a:solidFill>
              <a:latin typeface="Calibri"/>
              <a:ea typeface="ヒラギノ角ゴ Pro W3" charset="-128"/>
            </a:endParaRPr>
          </a:p>
        </p:txBody>
      </p:sp>
      <p:sp>
        <p:nvSpPr>
          <p:cNvPr id="10" name="Rectangle 9">
            <a:extLst>
              <a:ext uri="{FF2B5EF4-FFF2-40B4-BE49-F238E27FC236}">
                <a16:creationId xmlns:a16="http://schemas.microsoft.com/office/drawing/2014/main" id="{801E098F-73E9-47A2-8A51-10578F0B4783}"/>
              </a:ext>
            </a:extLst>
          </p:cNvPr>
          <p:cNvSpPr/>
          <p:nvPr/>
        </p:nvSpPr>
        <p:spPr bwMode="auto">
          <a:xfrm>
            <a:off x="0" y="-1"/>
            <a:ext cx="12192000" cy="1032000"/>
          </a:xfrm>
          <a:prstGeom prst="rect">
            <a:avLst/>
          </a:prstGeom>
          <a:gradFill>
            <a:gsLst>
              <a:gs pos="39000">
                <a:srgbClr val="00355F">
                  <a:lumMod val="21000"/>
                  <a:lumOff val="79000"/>
                </a:srgbClr>
              </a:gs>
              <a:gs pos="20000">
                <a:srgbClr val="FFFFFF"/>
              </a:gs>
              <a:gs pos="52000">
                <a:srgbClr val="00355F">
                  <a:lumMod val="78000"/>
                  <a:lumOff val="22000"/>
                </a:srgbClr>
              </a:gs>
              <a:gs pos="69000">
                <a:srgbClr val="00355F"/>
              </a:gs>
            </a:gsLst>
            <a:lin ang="10800000" scaled="1"/>
          </a:gra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GB" sz="3200">
              <a:solidFill>
                <a:prstClr val="black"/>
              </a:solidFill>
              <a:latin typeface="Arial" charset="0"/>
              <a:ea typeface="ＭＳ Ｐゴシック" charset="-128"/>
              <a:cs typeface="ＭＳ Ｐゴシック" charset="-128"/>
            </a:endParaRPr>
          </a:p>
        </p:txBody>
      </p:sp>
      <p:sp>
        <p:nvSpPr>
          <p:cNvPr id="277" name="Oval 276">
            <a:extLst>
              <a:ext uri="{FF2B5EF4-FFF2-40B4-BE49-F238E27FC236}">
                <a16:creationId xmlns:a16="http://schemas.microsoft.com/office/drawing/2014/main" id="{568171E3-EBD5-4DE3-9291-E2DA5CB08D62}"/>
              </a:ext>
            </a:extLst>
          </p:cNvPr>
          <p:cNvSpPr/>
          <p:nvPr/>
        </p:nvSpPr>
        <p:spPr>
          <a:xfrm>
            <a:off x="4961567" y="3019641"/>
            <a:ext cx="659621" cy="533480"/>
          </a:xfrm>
          <a:prstGeom prst="ellipse">
            <a:avLst/>
          </a:prstGeom>
          <a:ln>
            <a:solidFill>
              <a:schemeClr val="accent1">
                <a:lumMod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GB" sz="3200">
              <a:solidFill>
                <a:prstClr val="white"/>
              </a:solidFill>
              <a:latin typeface="Calibri" panose="020F0502020204030204"/>
            </a:endParaRPr>
          </a:p>
        </p:txBody>
      </p:sp>
      <p:sp>
        <p:nvSpPr>
          <p:cNvPr id="11" name="Title 1">
            <a:extLst>
              <a:ext uri="{FF2B5EF4-FFF2-40B4-BE49-F238E27FC236}">
                <a16:creationId xmlns:a16="http://schemas.microsoft.com/office/drawing/2014/main" id="{01E95C8E-796B-44E7-B886-7129673526EB}"/>
              </a:ext>
            </a:extLst>
          </p:cNvPr>
          <p:cNvSpPr txBox="1">
            <a:spLocks/>
          </p:cNvSpPr>
          <p:nvPr/>
        </p:nvSpPr>
        <p:spPr>
          <a:xfrm>
            <a:off x="2543605" y="286707"/>
            <a:ext cx="9665419" cy="934843"/>
          </a:xfrm>
          <a:prstGeom prst="rect">
            <a:avLst/>
          </a:prstGeom>
        </p:spPr>
        <p:txBody>
          <a:bodyPr>
            <a:normAutofit/>
          </a:bodyPr>
          <a:lstStyle>
            <a:lvl1pPr algn="l" rtl="0" eaLnBrk="1" fontAlgn="base" hangingPunct="1">
              <a:lnSpc>
                <a:spcPct val="90000"/>
              </a:lnSpc>
              <a:spcBef>
                <a:spcPct val="0"/>
              </a:spcBef>
              <a:spcAft>
                <a:spcPct val="0"/>
              </a:spcAft>
              <a:defRPr sz="2800" b="1" spc="-10">
                <a:solidFill>
                  <a:srgbClr val="003560"/>
                </a:solidFill>
                <a:latin typeface="Arial" charset="0"/>
                <a:ea typeface="Arial" charset="0"/>
                <a:cs typeface="Arial" charset="0"/>
              </a:defRPr>
            </a:lvl1pPr>
            <a:lvl2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2pPr>
            <a:lvl3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3pPr>
            <a:lvl4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4pPr>
            <a:lvl5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5pPr>
            <a:lvl6pPr marL="457200"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6pPr>
            <a:lvl7pPr marL="914400"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7pPr>
            <a:lvl8pPr marL="1371600"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8pPr>
            <a:lvl9pPr marL="1828800"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9pPr>
          </a:lstStyle>
          <a:p>
            <a:pPr defTabSz="1219170"/>
            <a:r>
              <a:rPr lang="en-GB" sz="2933" kern="0" spc="-13"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Issues with orthosteric ligands</a:t>
            </a:r>
          </a:p>
        </p:txBody>
      </p:sp>
      <p:pic>
        <p:nvPicPr>
          <p:cNvPr id="12" name="Picture 11">
            <a:extLst>
              <a:ext uri="{FF2B5EF4-FFF2-40B4-BE49-F238E27FC236}">
                <a16:creationId xmlns:a16="http://schemas.microsoft.com/office/drawing/2014/main" id="{46A50880-6776-4285-BD3F-317CB799D75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7026" y="28447"/>
            <a:ext cx="2340405" cy="960107"/>
          </a:xfrm>
          <a:prstGeom prst="rect">
            <a:avLst/>
          </a:prstGeom>
        </p:spPr>
      </p:pic>
      <p:grpSp>
        <p:nvGrpSpPr>
          <p:cNvPr id="16" name="Group 15">
            <a:extLst>
              <a:ext uri="{FF2B5EF4-FFF2-40B4-BE49-F238E27FC236}">
                <a16:creationId xmlns:a16="http://schemas.microsoft.com/office/drawing/2014/main" id="{ACF5A201-A402-4C19-9F8D-B00790F701B7}"/>
              </a:ext>
            </a:extLst>
          </p:cNvPr>
          <p:cNvGrpSpPr/>
          <p:nvPr/>
        </p:nvGrpSpPr>
        <p:grpSpPr>
          <a:xfrm>
            <a:off x="4615981" y="2348179"/>
            <a:ext cx="1879581" cy="2347468"/>
            <a:chOff x="899907" y="2329368"/>
            <a:chExt cx="1409686" cy="1760601"/>
          </a:xfrm>
          <a:effectLst>
            <a:outerShdw blurRad="50800" dist="38100" dir="5400000" algn="t" rotWithShape="0">
              <a:prstClr val="black">
                <a:alpha val="40000"/>
              </a:prstClr>
            </a:outerShdw>
          </a:effectLst>
        </p:grpSpPr>
        <p:sp>
          <p:nvSpPr>
            <p:cNvPr id="19" name="Freeform: Shape 11">
              <a:extLst>
                <a:ext uri="{FF2B5EF4-FFF2-40B4-BE49-F238E27FC236}">
                  <a16:creationId xmlns:a16="http://schemas.microsoft.com/office/drawing/2014/main" id="{7F83893B-C781-4D99-BE7F-F7DB0ACA5AC6}"/>
                </a:ext>
              </a:extLst>
            </p:cNvPr>
            <p:cNvSpPr/>
            <p:nvPr/>
          </p:nvSpPr>
          <p:spPr>
            <a:xfrm>
              <a:off x="1035912" y="2528001"/>
              <a:ext cx="1232374" cy="1393986"/>
            </a:xfrm>
            <a:custGeom>
              <a:avLst/>
              <a:gdLst>
                <a:gd name="connsiteX0" fmla="*/ 0 w 1129553"/>
                <a:gd name="connsiteY0" fmla="*/ 281725 h 1258768"/>
                <a:gd name="connsiteX1" fmla="*/ 274918 w 1129553"/>
                <a:gd name="connsiteY1" fmla="*/ 204031 h 1258768"/>
                <a:gd name="connsiteX2" fmla="*/ 239059 w 1129553"/>
                <a:gd name="connsiteY2" fmla="*/ 1208078 h 1258768"/>
                <a:gd name="connsiteX3" fmla="*/ 448235 w 1129553"/>
                <a:gd name="connsiteY3" fmla="*/ 998901 h 1258768"/>
                <a:gd name="connsiteX4" fmla="*/ 430306 w 1129553"/>
                <a:gd name="connsiteY4" fmla="*/ 42666 h 1258768"/>
                <a:gd name="connsiteX5" fmla="*/ 609600 w 1129553"/>
                <a:gd name="connsiteY5" fmla="*/ 263795 h 1258768"/>
                <a:gd name="connsiteX6" fmla="*/ 609600 w 1129553"/>
                <a:gd name="connsiteY6" fmla="*/ 1130384 h 1258768"/>
                <a:gd name="connsiteX7" fmla="*/ 794871 w 1129553"/>
                <a:gd name="connsiteY7" fmla="*/ 1088548 h 1258768"/>
                <a:gd name="connsiteX8" fmla="*/ 747059 w 1129553"/>
                <a:gd name="connsiteY8" fmla="*/ 156219 h 1258768"/>
                <a:gd name="connsiteX9" fmla="*/ 956235 w 1129553"/>
                <a:gd name="connsiteY9" fmla="*/ 263795 h 1258768"/>
                <a:gd name="connsiteX10" fmla="*/ 932329 w 1129553"/>
                <a:gd name="connsiteY10" fmla="*/ 1088548 h 1258768"/>
                <a:gd name="connsiteX11" fmla="*/ 1129553 w 1129553"/>
                <a:gd name="connsiteY11" fmla="*/ 1034760 h 1258768"/>
                <a:gd name="connsiteX0" fmla="*/ 0 w 1129553"/>
                <a:gd name="connsiteY0" fmla="*/ 281725 h 1271926"/>
                <a:gd name="connsiteX1" fmla="*/ 274918 w 1129553"/>
                <a:gd name="connsiteY1" fmla="*/ 204031 h 1271926"/>
                <a:gd name="connsiteX2" fmla="*/ 239059 w 1129553"/>
                <a:gd name="connsiteY2" fmla="*/ 1208078 h 1271926"/>
                <a:gd name="connsiteX3" fmla="*/ 448235 w 1129553"/>
                <a:gd name="connsiteY3" fmla="*/ 998901 h 1271926"/>
                <a:gd name="connsiteX4" fmla="*/ 430306 w 1129553"/>
                <a:gd name="connsiteY4" fmla="*/ 42666 h 1271926"/>
                <a:gd name="connsiteX5" fmla="*/ 609600 w 1129553"/>
                <a:gd name="connsiteY5" fmla="*/ 263795 h 1271926"/>
                <a:gd name="connsiteX6" fmla="*/ 609600 w 1129553"/>
                <a:gd name="connsiteY6" fmla="*/ 1130384 h 1271926"/>
                <a:gd name="connsiteX7" fmla="*/ 794871 w 1129553"/>
                <a:gd name="connsiteY7" fmla="*/ 1088548 h 1271926"/>
                <a:gd name="connsiteX8" fmla="*/ 747059 w 1129553"/>
                <a:gd name="connsiteY8" fmla="*/ 156219 h 1271926"/>
                <a:gd name="connsiteX9" fmla="*/ 956235 w 1129553"/>
                <a:gd name="connsiteY9" fmla="*/ 263795 h 1271926"/>
                <a:gd name="connsiteX10" fmla="*/ 919629 w 1129553"/>
                <a:gd name="connsiteY10" fmla="*/ 1234598 h 1271926"/>
                <a:gd name="connsiteX11" fmla="*/ 1129553 w 1129553"/>
                <a:gd name="connsiteY11" fmla="*/ 1034760 h 1271926"/>
                <a:gd name="connsiteX0" fmla="*/ 0 w 1129553"/>
                <a:gd name="connsiteY0" fmla="*/ 281725 h 1298122"/>
                <a:gd name="connsiteX1" fmla="*/ 274918 w 1129553"/>
                <a:gd name="connsiteY1" fmla="*/ 204031 h 1298122"/>
                <a:gd name="connsiteX2" fmla="*/ 239059 w 1129553"/>
                <a:gd name="connsiteY2" fmla="*/ 1208078 h 1298122"/>
                <a:gd name="connsiteX3" fmla="*/ 448235 w 1129553"/>
                <a:gd name="connsiteY3" fmla="*/ 998901 h 1298122"/>
                <a:gd name="connsiteX4" fmla="*/ 430306 w 1129553"/>
                <a:gd name="connsiteY4" fmla="*/ 42666 h 1298122"/>
                <a:gd name="connsiteX5" fmla="*/ 609600 w 1129553"/>
                <a:gd name="connsiteY5" fmla="*/ 263795 h 1298122"/>
                <a:gd name="connsiteX6" fmla="*/ 609600 w 1129553"/>
                <a:gd name="connsiteY6" fmla="*/ 1130384 h 1298122"/>
                <a:gd name="connsiteX7" fmla="*/ 794871 w 1129553"/>
                <a:gd name="connsiteY7" fmla="*/ 1088548 h 1298122"/>
                <a:gd name="connsiteX8" fmla="*/ 747059 w 1129553"/>
                <a:gd name="connsiteY8" fmla="*/ 156219 h 1298122"/>
                <a:gd name="connsiteX9" fmla="*/ 956235 w 1129553"/>
                <a:gd name="connsiteY9" fmla="*/ 263795 h 1298122"/>
                <a:gd name="connsiteX10" fmla="*/ 919629 w 1129553"/>
                <a:gd name="connsiteY10" fmla="*/ 1234598 h 1298122"/>
                <a:gd name="connsiteX11" fmla="*/ 1027162 w 1129553"/>
                <a:gd name="connsiteY11" fmla="*/ 1185788 h 1298122"/>
                <a:gd name="connsiteX12" fmla="*/ 1129553 w 1129553"/>
                <a:gd name="connsiteY12" fmla="*/ 1034760 h 1298122"/>
                <a:gd name="connsiteX0" fmla="*/ 0 w 1129553"/>
                <a:gd name="connsiteY0" fmla="*/ 281725 h 1328655"/>
                <a:gd name="connsiteX1" fmla="*/ 274918 w 1129553"/>
                <a:gd name="connsiteY1" fmla="*/ 204031 h 1328655"/>
                <a:gd name="connsiteX2" fmla="*/ 239059 w 1129553"/>
                <a:gd name="connsiteY2" fmla="*/ 1208078 h 1328655"/>
                <a:gd name="connsiteX3" fmla="*/ 448235 w 1129553"/>
                <a:gd name="connsiteY3" fmla="*/ 998901 h 1328655"/>
                <a:gd name="connsiteX4" fmla="*/ 430306 w 1129553"/>
                <a:gd name="connsiteY4" fmla="*/ 42666 h 1328655"/>
                <a:gd name="connsiteX5" fmla="*/ 609600 w 1129553"/>
                <a:gd name="connsiteY5" fmla="*/ 263795 h 1328655"/>
                <a:gd name="connsiteX6" fmla="*/ 609600 w 1129553"/>
                <a:gd name="connsiteY6" fmla="*/ 1130384 h 1328655"/>
                <a:gd name="connsiteX7" fmla="*/ 794871 w 1129553"/>
                <a:gd name="connsiteY7" fmla="*/ 1088548 h 1328655"/>
                <a:gd name="connsiteX8" fmla="*/ 747059 w 1129553"/>
                <a:gd name="connsiteY8" fmla="*/ 156219 h 1328655"/>
                <a:gd name="connsiteX9" fmla="*/ 956235 w 1129553"/>
                <a:gd name="connsiteY9" fmla="*/ 263795 h 1328655"/>
                <a:gd name="connsiteX10" fmla="*/ 919629 w 1129553"/>
                <a:gd name="connsiteY10" fmla="*/ 1234598 h 1328655"/>
                <a:gd name="connsiteX11" fmla="*/ 1039862 w 1129553"/>
                <a:gd name="connsiteY11" fmla="*/ 1268338 h 1328655"/>
                <a:gd name="connsiteX12" fmla="*/ 1129553 w 1129553"/>
                <a:gd name="connsiteY12" fmla="*/ 1034760 h 1328655"/>
                <a:gd name="connsiteX0" fmla="*/ 0 w 1129553"/>
                <a:gd name="connsiteY0" fmla="*/ 281725 h 1296794"/>
                <a:gd name="connsiteX1" fmla="*/ 274918 w 1129553"/>
                <a:gd name="connsiteY1" fmla="*/ 204031 h 1296794"/>
                <a:gd name="connsiteX2" fmla="*/ 239059 w 1129553"/>
                <a:gd name="connsiteY2" fmla="*/ 1208078 h 1296794"/>
                <a:gd name="connsiteX3" fmla="*/ 448235 w 1129553"/>
                <a:gd name="connsiteY3" fmla="*/ 998901 h 1296794"/>
                <a:gd name="connsiteX4" fmla="*/ 430306 w 1129553"/>
                <a:gd name="connsiteY4" fmla="*/ 42666 h 1296794"/>
                <a:gd name="connsiteX5" fmla="*/ 609600 w 1129553"/>
                <a:gd name="connsiteY5" fmla="*/ 263795 h 1296794"/>
                <a:gd name="connsiteX6" fmla="*/ 609600 w 1129553"/>
                <a:gd name="connsiteY6" fmla="*/ 1130384 h 1296794"/>
                <a:gd name="connsiteX7" fmla="*/ 794871 w 1129553"/>
                <a:gd name="connsiteY7" fmla="*/ 1088548 h 1296794"/>
                <a:gd name="connsiteX8" fmla="*/ 747059 w 1129553"/>
                <a:gd name="connsiteY8" fmla="*/ 156219 h 1296794"/>
                <a:gd name="connsiteX9" fmla="*/ 956235 w 1129553"/>
                <a:gd name="connsiteY9" fmla="*/ 263795 h 1296794"/>
                <a:gd name="connsiteX10" fmla="*/ 932329 w 1129553"/>
                <a:gd name="connsiteY10" fmla="*/ 1171098 h 1296794"/>
                <a:gd name="connsiteX11" fmla="*/ 1039862 w 1129553"/>
                <a:gd name="connsiteY11" fmla="*/ 1268338 h 1296794"/>
                <a:gd name="connsiteX12" fmla="*/ 1129553 w 1129553"/>
                <a:gd name="connsiteY12" fmla="*/ 1034760 h 1296794"/>
                <a:gd name="connsiteX0" fmla="*/ 0 w 1129553"/>
                <a:gd name="connsiteY0" fmla="*/ 281725 h 1305041"/>
                <a:gd name="connsiteX1" fmla="*/ 274918 w 1129553"/>
                <a:gd name="connsiteY1" fmla="*/ 204031 h 1305041"/>
                <a:gd name="connsiteX2" fmla="*/ 239059 w 1129553"/>
                <a:gd name="connsiteY2" fmla="*/ 1208078 h 1305041"/>
                <a:gd name="connsiteX3" fmla="*/ 448235 w 1129553"/>
                <a:gd name="connsiteY3" fmla="*/ 998901 h 1305041"/>
                <a:gd name="connsiteX4" fmla="*/ 430306 w 1129553"/>
                <a:gd name="connsiteY4" fmla="*/ 42666 h 1305041"/>
                <a:gd name="connsiteX5" fmla="*/ 609600 w 1129553"/>
                <a:gd name="connsiteY5" fmla="*/ 263795 h 1305041"/>
                <a:gd name="connsiteX6" fmla="*/ 609600 w 1129553"/>
                <a:gd name="connsiteY6" fmla="*/ 1130384 h 1305041"/>
                <a:gd name="connsiteX7" fmla="*/ 794871 w 1129553"/>
                <a:gd name="connsiteY7" fmla="*/ 1088548 h 1305041"/>
                <a:gd name="connsiteX8" fmla="*/ 747059 w 1129553"/>
                <a:gd name="connsiteY8" fmla="*/ 156219 h 1305041"/>
                <a:gd name="connsiteX9" fmla="*/ 956235 w 1129553"/>
                <a:gd name="connsiteY9" fmla="*/ 263795 h 1305041"/>
                <a:gd name="connsiteX10" fmla="*/ 932329 w 1129553"/>
                <a:gd name="connsiteY10" fmla="*/ 1171098 h 1305041"/>
                <a:gd name="connsiteX11" fmla="*/ 1039862 w 1129553"/>
                <a:gd name="connsiteY11" fmla="*/ 1268338 h 1305041"/>
                <a:gd name="connsiteX12" fmla="*/ 1129553 w 1129553"/>
                <a:gd name="connsiteY12" fmla="*/ 1034760 h 1305041"/>
                <a:gd name="connsiteX0" fmla="*/ 0 w 1129553"/>
                <a:gd name="connsiteY0" fmla="*/ 281725 h 1362144"/>
                <a:gd name="connsiteX1" fmla="*/ 274918 w 1129553"/>
                <a:gd name="connsiteY1" fmla="*/ 204031 h 1362144"/>
                <a:gd name="connsiteX2" fmla="*/ 239059 w 1129553"/>
                <a:gd name="connsiteY2" fmla="*/ 1208078 h 1362144"/>
                <a:gd name="connsiteX3" fmla="*/ 448235 w 1129553"/>
                <a:gd name="connsiteY3" fmla="*/ 998901 h 1362144"/>
                <a:gd name="connsiteX4" fmla="*/ 430306 w 1129553"/>
                <a:gd name="connsiteY4" fmla="*/ 42666 h 1362144"/>
                <a:gd name="connsiteX5" fmla="*/ 609600 w 1129553"/>
                <a:gd name="connsiteY5" fmla="*/ 263795 h 1362144"/>
                <a:gd name="connsiteX6" fmla="*/ 609600 w 1129553"/>
                <a:gd name="connsiteY6" fmla="*/ 1130384 h 1362144"/>
                <a:gd name="connsiteX7" fmla="*/ 794871 w 1129553"/>
                <a:gd name="connsiteY7" fmla="*/ 1088548 h 1362144"/>
                <a:gd name="connsiteX8" fmla="*/ 747059 w 1129553"/>
                <a:gd name="connsiteY8" fmla="*/ 156219 h 1362144"/>
                <a:gd name="connsiteX9" fmla="*/ 956235 w 1129553"/>
                <a:gd name="connsiteY9" fmla="*/ 263795 h 1362144"/>
                <a:gd name="connsiteX10" fmla="*/ 932329 w 1129553"/>
                <a:gd name="connsiteY10" fmla="*/ 1171098 h 1362144"/>
                <a:gd name="connsiteX11" fmla="*/ 1039862 w 1129553"/>
                <a:gd name="connsiteY11" fmla="*/ 1268338 h 1362144"/>
                <a:gd name="connsiteX12" fmla="*/ 1129553 w 1129553"/>
                <a:gd name="connsiteY12" fmla="*/ 1034760 h 1362144"/>
                <a:gd name="connsiteX0" fmla="*/ 0 w 1129553"/>
                <a:gd name="connsiteY0" fmla="*/ 281725 h 1428350"/>
                <a:gd name="connsiteX1" fmla="*/ 274918 w 1129553"/>
                <a:gd name="connsiteY1" fmla="*/ 204031 h 1428350"/>
                <a:gd name="connsiteX2" fmla="*/ 239059 w 1129553"/>
                <a:gd name="connsiteY2" fmla="*/ 1208078 h 1428350"/>
                <a:gd name="connsiteX3" fmla="*/ 448235 w 1129553"/>
                <a:gd name="connsiteY3" fmla="*/ 998901 h 1428350"/>
                <a:gd name="connsiteX4" fmla="*/ 430306 w 1129553"/>
                <a:gd name="connsiteY4" fmla="*/ 42666 h 1428350"/>
                <a:gd name="connsiteX5" fmla="*/ 609600 w 1129553"/>
                <a:gd name="connsiteY5" fmla="*/ 263795 h 1428350"/>
                <a:gd name="connsiteX6" fmla="*/ 609600 w 1129553"/>
                <a:gd name="connsiteY6" fmla="*/ 1130384 h 1428350"/>
                <a:gd name="connsiteX7" fmla="*/ 794871 w 1129553"/>
                <a:gd name="connsiteY7" fmla="*/ 1088548 h 1428350"/>
                <a:gd name="connsiteX8" fmla="*/ 747059 w 1129553"/>
                <a:gd name="connsiteY8" fmla="*/ 156219 h 1428350"/>
                <a:gd name="connsiteX9" fmla="*/ 956235 w 1129553"/>
                <a:gd name="connsiteY9" fmla="*/ 263795 h 1428350"/>
                <a:gd name="connsiteX10" fmla="*/ 932329 w 1129553"/>
                <a:gd name="connsiteY10" fmla="*/ 1171098 h 1428350"/>
                <a:gd name="connsiteX11" fmla="*/ 696962 w 1129553"/>
                <a:gd name="connsiteY11" fmla="*/ 1427087 h 1428350"/>
                <a:gd name="connsiteX12" fmla="*/ 1039862 w 1129553"/>
                <a:gd name="connsiteY12" fmla="*/ 1268338 h 1428350"/>
                <a:gd name="connsiteX13" fmla="*/ 1129553 w 1129553"/>
                <a:gd name="connsiteY13" fmla="*/ 1034760 h 1428350"/>
                <a:gd name="connsiteX0" fmla="*/ 0 w 1129553"/>
                <a:gd name="connsiteY0" fmla="*/ 281725 h 1427112"/>
                <a:gd name="connsiteX1" fmla="*/ 274918 w 1129553"/>
                <a:gd name="connsiteY1" fmla="*/ 204031 h 1427112"/>
                <a:gd name="connsiteX2" fmla="*/ 239059 w 1129553"/>
                <a:gd name="connsiteY2" fmla="*/ 1208078 h 1427112"/>
                <a:gd name="connsiteX3" fmla="*/ 448235 w 1129553"/>
                <a:gd name="connsiteY3" fmla="*/ 998901 h 1427112"/>
                <a:gd name="connsiteX4" fmla="*/ 430306 w 1129553"/>
                <a:gd name="connsiteY4" fmla="*/ 42666 h 1427112"/>
                <a:gd name="connsiteX5" fmla="*/ 609600 w 1129553"/>
                <a:gd name="connsiteY5" fmla="*/ 263795 h 1427112"/>
                <a:gd name="connsiteX6" fmla="*/ 609600 w 1129553"/>
                <a:gd name="connsiteY6" fmla="*/ 1130384 h 1427112"/>
                <a:gd name="connsiteX7" fmla="*/ 794871 w 1129553"/>
                <a:gd name="connsiteY7" fmla="*/ 1088548 h 1427112"/>
                <a:gd name="connsiteX8" fmla="*/ 747059 w 1129553"/>
                <a:gd name="connsiteY8" fmla="*/ 156219 h 1427112"/>
                <a:gd name="connsiteX9" fmla="*/ 956235 w 1129553"/>
                <a:gd name="connsiteY9" fmla="*/ 263795 h 1427112"/>
                <a:gd name="connsiteX10" fmla="*/ 932329 w 1129553"/>
                <a:gd name="connsiteY10" fmla="*/ 1171098 h 1427112"/>
                <a:gd name="connsiteX11" fmla="*/ 538212 w 1129553"/>
                <a:gd name="connsiteY11" fmla="*/ 1331837 h 1427112"/>
                <a:gd name="connsiteX12" fmla="*/ 696962 w 1129553"/>
                <a:gd name="connsiteY12" fmla="*/ 1427087 h 1427112"/>
                <a:gd name="connsiteX13" fmla="*/ 1039862 w 1129553"/>
                <a:gd name="connsiteY13" fmla="*/ 1268338 h 1427112"/>
                <a:gd name="connsiteX14" fmla="*/ 1129553 w 1129553"/>
                <a:gd name="connsiteY14" fmla="*/ 1034760 h 1427112"/>
                <a:gd name="connsiteX0" fmla="*/ 0 w 1129553"/>
                <a:gd name="connsiteY0" fmla="*/ 281725 h 1427112"/>
                <a:gd name="connsiteX1" fmla="*/ 274918 w 1129553"/>
                <a:gd name="connsiteY1" fmla="*/ 204031 h 1427112"/>
                <a:gd name="connsiteX2" fmla="*/ 239059 w 1129553"/>
                <a:gd name="connsiteY2" fmla="*/ 1208078 h 1427112"/>
                <a:gd name="connsiteX3" fmla="*/ 448235 w 1129553"/>
                <a:gd name="connsiteY3" fmla="*/ 998901 h 1427112"/>
                <a:gd name="connsiteX4" fmla="*/ 430306 w 1129553"/>
                <a:gd name="connsiteY4" fmla="*/ 42666 h 1427112"/>
                <a:gd name="connsiteX5" fmla="*/ 609600 w 1129553"/>
                <a:gd name="connsiteY5" fmla="*/ 263795 h 1427112"/>
                <a:gd name="connsiteX6" fmla="*/ 609600 w 1129553"/>
                <a:gd name="connsiteY6" fmla="*/ 1130384 h 1427112"/>
                <a:gd name="connsiteX7" fmla="*/ 794871 w 1129553"/>
                <a:gd name="connsiteY7" fmla="*/ 1088548 h 1427112"/>
                <a:gd name="connsiteX8" fmla="*/ 747059 w 1129553"/>
                <a:gd name="connsiteY8" fmla="*/ 156219 h 1427112"/>
                <a:gd name="connsiteX9" fmla="*/ 956235 w 1129553"/>
                <a:gd name="connsiteY9" fmla="*/ 263795 h 1427112"/>
                <a:gd name="connsiteX10" fmla="*/ 932329 w 1129553"/>
                <a:gd name="connsiteY10" fmla="*/ 1171098 h 1427112"/>
                <a:gd name="connsiteX11" fmla="*/ 411212 w 1129553"/>
                <a:gd name="connsiteY11" fmla="*/ 1357237 h 1427112"/>
                <a:gd name="connsiteX12" fmla="*/ 696962 w 1129553"/>
                <a:gd name="connsiteY12" fmla="*/ 1427087 h 1427112"/>
                <a:gd name="connsiteX13" fmla="*/ 1039862 w 1129553"/>
                <a:gd name="connsiteY13" fmla="*/ 1268338 h 1427112"/>
                <a:gd name="connsiteX14" fmla="*/ 1129553 w 1129553"/>
                <a:gd name="connsiteY14" fmla="*/ 1034760 h 1427112"/>
                <a:gd name="connsiteX0" fmla="*/ 0 w 1129553"/>
                <a:gd name="connsiteY0" fmla="*/ 281725 h 1414415"/>
                <a:gd name="connsiteX1" fmla="*/ 274918 w 1129553"/>
                <a:gd name="connsiteY1" fmla="*/ 204031 h 1414415"/>
                <a:gd name="connsiteX2" fmla="*/ 239059 w 1129553"/>
                <a:gd name="connsiteY2" fmla="*/ 1208078 h 1414415"/>
                <a:gd name="connsiteX3" fmla="*/ 448235 w 1129553"/>
                <a:gd name="connsiteY3" fmla="*/ 998901 h 1414415"/>
                <a:gd name="connsiteX4" fmla="*/ 430306 w 1129553"/>
                <a:gd name="connsiteY4" fmla="*/ 42666 h 1414415"/>
                <a:gd name="connsiteX5" fmla="*/ 609600 w 1129553"/>
                <a:gd name="connsiteY5" fmla="*/ 263795 h 1414415"/>
                <a:gd name="connsiteX6" fmla="*/ 609600 w 1129553"/>
                <a:gd name="connsiteY6" fmla="*/ 1130384 h 1414415"/>
                <a:gd name="connsiteX7" fmla="*/ 794871 w 1129553"/>
                <a:gd name="connsiteY7" fmla="*/ 1088548 h 1414415"/>
                <a:gd name="connsiteX8" fmla="*/ 747059 w 1129553"/>
                <a:gd name="connsiteY8" fmla="*/ 156219 h 1414415"/>
                <a:gd name="connsiteX9" fmla="*/ 956235 w 1129553"/>
                <a:gd name="connsiteY9" fmla="*/ 263795 h 1414415"/>
                <a:gd name="connsiteX10" fmla="*/ 932329 w 1129553"/>
                <a:gd name="connsiteY10" fmla="*/ 1171098 h 1414415"/>
                <a:gd name="connsiteX11" fmla="*/ 411212 w 1129553"/>
                <a:gd name="connsiteY11" fmla="*/ 1357237 h 1414415"/>
                <a:gd name="connsiteX12" fmla="*/ 735062 w 1129553"/>
                <a:gd name="connsiteY12" fmla="*/ 1414387 h 1414415"/>
                <a:gd name="connsiteX13" fmla="*/ 1039862 w 1129553"/>
                <a:gd name="connsiteY13" fmla="*/ 1268338 h 1414415"/>
                <a:gd name="connsiteX14" fmla="*/ 1129553 w 1129553"/>
                <a:gd name="connsiteY14" fmla="*/ 1034760 h 1414415"/>
                <a:gd name="connsiteX0" fmla="*/ 0 w 1129553"/>
                <a:gd name="connsiteY0" fmla="*/ 281725 h 1414387"/>
                <a:gd name="connsiteX1" fmla="*/ 274918 w 1129553"/>
                <a:gd name="connsiteY1" fmla="*/ 204031 h 1414387"/>
                <a:gd name="connsiteX2" fmla="*/ 239059 w 1129553"/>
                <a:gd name="connsiteY2" fmla="*/ 1208078 h 1414387"/>
                <a:gd name="connsiteX3" fmla="*/ 448235 w 1129553"/>
                <a:gd name="connsiteY3" fmla="*/ 998901 h 1414387"/>
                <a:gd name="connsiteX4" fmla="*/ 430306 w 1129553"/>
                <a:gd name="connsiteY4" fmla="*/ 42666 h 1414387"/>
                <a:gd name="connsiteX5" fmla="*/ 609600 w 1129553"/>
                <a:gd name="connsiteY5" fmla="*/ 263795 h 1414387"/>
                <a:gd name="connsiteX6" fmla="*/ 609600 w 1129553"/>
                <a:gd name="connsiteY6" fmla="*/ 1130384 h 1414387"/>
                <a:gd name="connsiteX7" fmla="*/ 794871 w 1129553"/>
                <a:gd name="connsiteY7" fmla="*/ 1088548 h 1414387"/>
                <a:gd name="connsiteX8" fmla="*/ 747059 w 1129553"/>
                <a:gd name="connsiteY8" fmla="*/ 156219 h 1414387"/>
                <a:gd name="connsiteX9" fmla="*/ 956235 w 1129553"/>
                <a:gd name="connsiteY9" fmla="*/ 263795 h 1414387"/>
                <a:gd name="connsiteX10" fmla="*/ 932329 w 1129553"/>
                <a:gd name="connsiteY10" fmla="*/ 1171098 h 1414387"/>
                <a:gd name="connsiteX11" fmla="*/ 411212 w 1129553"/>
                <a:gd name="connsiteY11" fmla="*/ 1357237 h 1414387"/>
                <a:gd name="connsiteX12" fmla="*/ 735062 w 1129553"/>
                <a:gd name="connsiteY12" fmla="*/ 1414387 h 1414387"/>
                <a:gd name="connsiteX13" fmla="*/ 1039862 w 1129553"/>
                <a:gd name="connsiteY13" fmla="*/ 1268338 h 1414387"/>
                <a:gd name="connsiteX14" fmla="*/ 1129553 w 1129553"/>
                <a:gd name="connsiteY14" fmla="*/ 1034760 h 1414387"/>
                <a:gd name="connsiteX0" fmla="*/ 0 w 1129553"/>
                <a:gd name="connsiteY0" fmla="*/ 281725 h 1421498"/>
                <a:gd name="connsiteX1" fmla="*/ 274918 w 1129553"/>
                <a:gd name="connsiteY1" fmla="*/ 204031 h 1421498"/>
                <a:gd name="connsiteX2" fmla="*/ 239059 w 1129553"/>
                <a:gd name="connsiteY2" fmla="*/ 1208078 h 1421498"/>
                <a:gd name="connsiteX3" fmla="*/ 448235 w 1129553"/>
                <a:gd name="connsiteY3" fmla="*/ 998901 h 1421498"/>
                <a:gd name="connsiteX4" fmla="*/ 430306 w 1129553"/>
                <a:gd name="connsiteY4" fmla="*/ 42666 h 1421498"/>
                <a:gd name="connsiteX5" fmla="*/ 609600 w 1129553"/>
                <a:gd name="connsiteY5" fmla="*/ 263795 h 1421498"/>
                <a:gd name="connsiteX6" fmla="*/ 609600 w 1129553"/>
                <a:gd name="connsiteY6" fmla="*/ 1130384 h 1421498"/>
                <a:gd name="connsiteX7" fmla="*/ 794871 w 1129553"/>
                <a:gd name="connsiteY7" fmla="*/ 1088548 h 1421498"/>
                <a:gd name="connsiteX8" fmla="*/ 747059 w 1129553"/>
                <a:gd name="connsiteY8" fmla="*/ 156219 h 1421498"/>
                <a:gd name="connsiteX9" fmla="*/ 956235 w 1129553"/>
                <a:gd name="connsiteY9" fmla="*/ 263795 h 1421498"/>
                <a:gd name="connsiteX10" fmla="*/ 932329 w 1129553"/>
                <a:gd name="connsiteY10" fmla="*/ 1171098 h 1421498"/>
                <a:gd name="connsiteX11" fmla="*/ 411212 w 1129553"/>
                <a:gd name="connsiteY11" fmla="*/ 1357237 h 1421498"/>
                <a:gd name="connsiteX12" fmla="*/ 735062 w 1129553"/>
                <a:gd name="connsiteY12" fmla="*/ 1414387 h 1421498"/>
                <a:gd name="connsiteX13" fmla="*/ 1039862 w 1129553"/>
                <a:gd name="connsiteY13" fmla="*/ 1268338 h 1421498"/>
                <a:gd name="connsiteX14" fmla="*/ 1129553 w 1129553"/>
                <a:gd name="connsiteY14" fmla="*/ 1034760 h 1421498"/>
                <a:gd name="connsiteX0" fmla="*/ 0 w 1129553"/>
                <a:gd name="connsiteY0" fmla="*/ 281725 h 1421498"/>
                <a:gd name="connsiteX1" fmla="*/ 274918 w 1129553"/>
                <a:gd name="connsiteY1" fmla="*/ 204031 h 1421498"/>
                <a:gd name="connsiteX2" fmla="*/ 239059 w 1129553"/>
                <a:gd name="connsiteY2" fmla="*/ 1208078 h 1421498"/>
                <a:gd name="connsiteX3" fmla="*/ 448235 w 1129553"/>
                <a:gd name="connsiteY3" fmla="*/ 998901 h 1421498"/>
                <a:gd name="connsiteX4" fmla="*/ 430306 w 1129553"/>
                <a:gd name="connsiteY4" fmla="*/ 42666 h 1421498"/>
                <a:gd name="connsiteX5" fmla="*/ 609600 w 1129553"/>
                <a:gd name="connsiteY5" fmla="*/ 263795 h 1421498"/>
                <a:gd name="connsiteX6" fmla="*/ 609600 w 1129553"/>
                <a:gd name="connsiteY6" fmla="*/ 1130384 h 1421498"/>
                <a:gd name="connsiteX7" fmla="*/ 794871 w 1129553"/>
                <a:gd name="connsiteY7" fmla="*/ 1088548 h 1421498"/>
                <a:gd name="connsiteX8" fmla="*/ 747059 w 1129553"/>
                <a:gd name="connsiteY8" fmla="*/ 156219 h 1421498"/>
                <a:gd name="connsiteX9" fmla="*/ 956235 w 1129553"/>
                <a:gd name="connsiteY9" fmla="*/ 263795 h 1421498"/>
                <a:gd name="connsiteX10" fmla="*/ 919629 w 1129553"/>
                <a:gd name="connsiteY10" fmla="*/ 1152048 h 1421498"/>
                <a:gd name="connsiteX11" fmla="*/ 411212 w 1129553"/>
                <a:gd name="connsiteY11" fmla="*/ 1357237 h 1421498"/>
                <a:gd name="connsiteX12" fmla="*/ 735062 w 1129553"/>
                <a:gd name="connsiteY12" fmla="*/ 1414387 h 1421498"/>
                <a:gd name="connsiteX13" fmla="*/ 1039862 w 1129553"/>
                <a:gd name="connsiteY13" fmla="*/ 1268338 h 1421498"/>
                <a:gd name="connsiteX14" fmla="*/ 1129553 w 1129553"/>
                <a:gd name="connsiteY14" fmla="*/ 1034760 h 1421498"/>
                <a:gd name="connsiteX0" fmla="*/ 0 w 1129553"/>
                <a:gd name="connsiteY0" fmla="*/ 281725 h 1421498"/>
                <a:gd name="connsiteX1" fmla="*/ 274918 w 1129553"/>
                <a:gd name="connsiteY1" fmla="*/ 204031 h 1421498"/>
                <a:gd name="connsiteX2" fmla="*/ 239059 w 1129553"/>
                <a:gd name="connsiteY2" fmla="*/ 1208078 h 1421498"/>
                <a:gd name="connsiteX3" fmla="*/ 448235 w 1129553"/>
                <a:gd name="connsiteY3" fmla="*/ 998901 h 1421498"/>
                <a:gd name="connsiteX4" fmla="*/ 430306 w 1129553"/>
                <a:gd name="connsiteY4" fmla="*/ 42666 h 1421498"/>
                <a:gd name="connsiteX5" fmla="*/ 609600 w 1129553"/>
                <a:gd name="connsiteY5" fmla="*/ 263795 h 1421498"/>
                <a:gd name="connsiteX6" fmla="*/ 609600 w 1129553"/>
                <a:gd name="connsiteY6" fmla="*/ 1130384 h 1421498"/>
                <a:gd name="connsiteX7" fmla="*/ 794871 w 1129553"/>
                <a:gd name="connsiteY7" fmla="*/ 1088548 h 1421498"/>
                <a:gd name="connsiteX8" fmla="*/ 747059 w 1129553"/>
                <a:gd name="connsiteY8" fmla="*/ 156219 h 1421498"/>
                <a:gd name="connsiteX9" fmla="*/ 956235 w 1129553"/>
                <a:gd name="connsiteY9" fmla="*/ 263795 h 1421498"/>
                <a:gd name="connsiteX10" fmla="*/ 925979 w 1129553"/>
                <a:gd name="connsiteY10" fmla="*/ 1152048 h 1421498"/>
                <a:gd name="connsiteX11" fmla="*/ 411212 w 1129553"/>
                <a:gd name="connsiteY11" fmla="*/ 1357237 h 1421498"/>
                <a:gd name="connsiteX12" fmla="*/ 735062 w 1129553"/>
                <a:gd name="connsiteY12" fmla="*/ 1414387 h 1421498"/>
                <a:gd name="connsiteX13" fmla="*/ 1039862 w 1129553"/>
                <a:gd name="connsiteY13" fmla="*/ 1268338 h 1421498"/>
                <a:gd name="connsiteX14" fmla="*/ 1129553 w 1129553"/>
                <a:gd name="connsiteY14" fmla="*/ 1034760 h 1421498"/>
                <a:gd name="connsiteX0" fmla="*/ 0 w 1129553"/>
                <a:gd name="connsiteY0" fmla="*/ 281725 h 1421498"/>
                <a:gd name="connsiteX1" fmla="*/ 274918 w 1129553"/>
                <a:gd name="connsiteY1" fmla="*/ 204031 h 1421498"/>
                <a:gd name="connsiteX2" fmla="*/ 239059 w 1129553"/>
                <a:gd name="connsiteY2" fmla="*/ 1208078 h 1421498"/>
                <a:gd name="connsiteX3" fmla="*/ 448235 w 1129553"/>
                <a:gd name="connsiteY3" fmla="*/ 998901 h 1421498"/>
                <a:gd name="connsiteX4" fmla="*/ 430306 w 1129553"/>
                <a:gd name="connsiteY4" fmla="*/ 42666 h 1421498"/>
                <a:gd name="connsiteX5" fmla="*/ 609600 w 1129553"/>
                <a:gd name="connsiteY5" fmla="*/ 263795 h 1421498"/>
                <a:gd name="connsiteX6" fmla="*/ 609600 w 1129553"/>
                <a:gd name="connsiteY6" fmla="*/ 1130384 h 1421498"/>
                <a:gd name="connsiteX7" fmla="*/ 794871 w 1129553"/>
                <a:gd name="connsiteY7" fmla="*/ 1088548 h 1421498"/>
                <a:gd name="connsiteX8" fmla="*/ 747059 w 1129553"/>
                <a:gd name="connsiteY8" fmla="*/ 156219 h 1421498"/>
                <a:gd name="connsiteX9" fmla="*/ 956235 w 1129553"/>
                <a:gd name="connsiteY9" fmla="*/ 263795 h 1421498"/>
                <a:gd name="connsiteX10" fmla="*/ 925979 w 1129553"/>
                <a:gd name="connsiteY10" fmla="*/ 1152048 h 1421498"/>
                <a:gd name="connsiteX11" fmla="*/ 411212 w 1129553"/>
                <a:gd name="connsiteY11" fmla="*/ 1357237 h 1421498"/>
                <a:gd name="connsiteX12" fmla="*/ 735062 w 1129553"/>
                <a:gd name="connsiteY12" fmla="*/ 1414387 h 1421498"/>
                <a:gd name="connsiteX13" fmla="*/ 1039862 w 1129553"/>
                <a:gd name="connsiteY13" fmla="*/ 1268338 h 1421498"/>
                <a:gd name="connsiteX14" fmla="*/ 1129553 w 1129553"/>
                <a:gd name="connsiteY14" fmla="*/ 1034760 h 1421498"/>
                <a:gd name="connsiteX0" fmla="*/ 0 w 1129553"/>
                <a:gd name="connsiteY0" fmla="*/ 281725 h 1421498"/>
                <a:gd name="connsiteX1" fmla="*/ 274918 w 1129553"/>
                <a:gd name="connsiteY1" fmla="*/ 204031 h 1421498"/>
                <a:gd name="connsiteX2" fmla="*/ 239059 w 1129553"/>
                <a:gd name="connsiteY2" fmla="*/ 1208078 h 1421498"/>
                <a:gd name="connsiteX3" fmla="*/ 448235 w 1129553"/>
                <a:gd name="connsiteY3" fmla="*/ 998901 h 1421498"/>
                <a:gd name="connsiteX4" fmla="*/ 430306 w 1129553"/>
                <a:gd name="connsiteY4" fmla="*/ 42666 h 1421498"/>
                <a:gd name="connsiteX5" fmla="*/ 609600 w 1129553"/>
                <a:gd name="connsiteY5" fmla="*/ 263795 h 1421498"/>
                <a:gd name="connsiteX6" fmla="*/ 609600 w 1129553"/>
                <a:gd name="connsiteY6" fmla="*/ 1130384 h 1421498"/>
                <a:gd name="connsiteX7" fmla="*/ 794871 w 1129553"/>
                <a:gd name="connsiteY7" fmla="*/ 1088548 h 1421498"/>
                <a:gd name="connsiteX8" fmla="*/ 747059 w 1129553"/>
                <a:gd name="connsiteY8" fmla="*/ 156219 h 1421498"/>
                <a:gd name="connsiteX9" fmla="*/ 956235 w 1129553"/>
                <a:gd name="connsiteY9" fmla="*/ 263795 h 1421498"/>
                <a:gd name="connsiteX10" fmla="*/ 932329 w 1129553"/>
                <a:gd name="connsiteY10" fmla="*/ 1164748 h 1421498"/>
                <a:gd name="connsiteX11" fmla="*/ 411212 w 1129553"/>
                <a:gd name="connsiteY11" fmla="*/ 1357237 h 1421498"/>
                <a:gd name="connsiteX12" fmla="*/ 735062 w 1129553"/>
                <a:gd name="connsiteY12" fmla="*/ 1414387 h 1421498"/>
                <a:gd name="connsiteX13" fmla="*/ 1039862 w 1129553"/>
                <a:gd name="connsiteY13" fmla="*/ 1268338 h 1421498"/>
                <a:gd name="connsiteX14" fmla="*/ 1129553 w 1129553"/>
                <a:gd name="connsiteY14" fmla="*/ 1034760 h 1421498"/>
                <a:gd name="connsiteX0" fmla="*/ 0 w 1129553"/>
                <a:gd name="connsiteY0" fmla="*/ 281725 h 1437186"/>
                <a:gd name="connsiteX1" fmla="*/ 274918 w 1129553"/>
                <a:gd name="connsiteY1" fmla="*/ 204031 h 1437186"/>
                <a:gd name="connsiteX2" fmla="*/ 239059 w 1129553"/>
                <a:gd name="connsiteY2" fmla="*/ 1208078 h 1437186"/>
                <a:gd name="connsiteX3" fmla="*/ 448235 w 1129553"/>
                <a:gd name="connsiteY3" fmla="*/ 998901 h 1437186"/>
                <a:gd name="connsiteX4" fmla="*/ 430306 w 1129553"/>
                <a:gd name="connsiteY4" fmla="*/ 42666 h 1437186"/>
                <a:gd name="connsiteX5" fmla="*/ 609600 w 1129553"/>
                <a:gd name="connsiteY5" fmla="*/ 263795 h 1437186"/>
                <a:gd name="connsiteX6" fmla="*/ 609600 w 1129553"/>
                <a:gd name="connsiteY6" fmla="*/ 1130384 h 1437186"/>
                <a:gd name="connsiteX7" fmla="*/ 794871 w 1129553"/>
                <a:gd name="connsiteY7" fmla="*/ 1088548 h 1437186"/>
                <a:gd name="connsiteX8" fmla="*/ 747059 w 1129553"/>
                <a:gd name="connsiteY8" fmla="*/ 156219 h 1437186"/>
                <a:gd name="connsiteX9" fmla="*/ 956235 w 1129553"/>
                <a:gd name="connsiteY9" fmla="*/ 263795 h 1437186"/>
                <a:gd name="connsiteX10" fmla="*/ 932329 w 1129553"/>
                <a:gd name="connsiteY10" fmla="*/ 1164748 h 1437186"/>
                <a:gd name="connsiteX11" fmla="*/ 411212 w 1129553"/>
                <a:gd name="connsiteY11" fmla="*/ 1357237 h 1437186"/>
                <a:gd name="connsiteX12" fmla="*/ 735062 w 1129553"/>
                <a:gd name="connsiteY12" fmla="*/ 1414387 h 1437186"/>
                <a:gd name="connsiteX13" fmla="*/ 1039862 w 1129553"/>
                <a:gd name="connsiteY13" fmla="*/ 1268338 h 1437186"/>
                <a:gd name="connsiteX14" fmla="*/ 1129553 w 1129553"/>
                <a:gd name="connsiteY14" fmla="*/ 1034760 h 1437186"/>
                <a:gd name="connsiteX0" fmla="*/ 0 w 1129553"/>
                <a:gd name="connsiteY0" fmla="*/ 281725 h 1446261"/>
                <a:gd name="connsiteX1" fmla="*/ 274918 w 1129553"/>
                <a:gd name="connsiteY1" fmla="*/ 204031 h 1446261"/>
                <a:gd name="connsiteX2" fmla="*/ 239059 w 1129553"/>
                <a:gd name="connsiteY2" fmla="*/ 1208078 h 1446261"/>
                <a:gd name="connsiteX3" fmla="*/ 448235 w 1129553"/>
                <a:gd name="connsiteY3" fmla="*/ 998901 h 1446261"/>
                <a:gd name="connsiteX4" fmla="*/ 430306 w 1129553"/>
                <a:gd name="connsiteY4" fmla="*/ 42666 h 1446261"/>
                <a:gd name="connsiteX5" fmla="*/ 609600 w 1129553"/>
                <a:gd name="connsiteY5" fmla="*/ 263795 h 1446261"/>
                <a:gd name="connsiteX6" fmla="*/ 609600 w 1129553"/>
                <a:gd name="connsiteY6" fmla="*/ 1130384 h 1446261"/>
                <a:gd name="connsiteX7" fmla="*/ 794871 w 1129553"/>
                <a:gd name="connsiteY7" fmla="*/ 1088548 h 1446261"/>
                <a:gd name="connsiteX8" fmla="*/ 747059 w 1129553"/>
                <a:gd name="connsiteY8" fmla="*/ 156219 h 1446261"/>
                <a:gd name="connsiteX9" fmla="*/ 956235 w 1129553"/>
                <a:gd name="connsiteY9" fmla="*/ 263795 h 1446261"/>
                <a:gd name="connsiteX10" fmla="*/ 932329 w 1129553"/>
                <a:gd name="connsiteY10" fmla="*/ 1164748 h 1446261"/>
                <a:gd name="connsiteX11" fmla="*/ 411212 w 1129553"/>
                <a:gd name="connsiteY11" fmla="*/ 1357237 h 1446261"/>
                <a:gd name="connsiteX12" fmla="*/ 735062 w 1129553"/>
                <a:gd name="connsiteY12" fmla="*/ 1414387 h 1446261"/>
                <a:gd name="connsiteX13" fmla="*/ 1039862 w 1129553"/>
                <a:gd name="connsiteY13" fmla="*/ 1268338 h 1446261"/>
                <a:gd name="connsiteX14" fmla="*/ 1129553 w 1129553"/>
                <a:gd name="connsiteY14" fmla="*/ 1034760 h 1446261"/>
                <a:gd name="connsiteX0" fmla="*/ 0 w 1129553"/>
                <a:gd name="connsiteY0" fmla="*/ 281725 h 1460364"/>
                <a:gd name="connsiteX1" fmla="*/ 274918 w 1129553"/>
                <a:gd name="connsiteY1" fmla="*/ 204031 h 1460364"/>
                <a:gd name="connsiteX2" fmla="*/ 239059 w 1129553"/>
                <a:gd name="connsiteY2" fmla="*/ 1208078 h 1460364"/>
                <a:gd name="connsiteX3" fmla="*/ 448235 w 1129553"/>
                <a:gd name="connsiteY3" fmla="*/ 998901 h 1460364"/>
                <a:gd name="connsiteX4" fmla="*/ 430306 w 1129553"/>
                <a:gd name="connsiteY4" fmla="*/ 42666 h 1460364"/>
                <a:gd name="connsiteX5" fmla="*/ 609600 w 1129553"/>
                <a:gd name="connsiteY5" fmla="*/ 263795 h 1460364"/>
                <a:gd name="connsiteX6" fmla="*/ 609600 w 1129553"/>
                <a:gd name="connsiteY6" fmla="*/ 1130384 h 1460364"/>
                <a:gd name="connsiteX7" fmla="*/ 794871 w 1129553"/>
                <a:gd name="connsiteY7" fmla="*/ 1088548 h 1460364"/>
                <a:gd name="connsiteX8" fmla="*/ 747059 w 1129553"/>
                <a:gd name="connsiteY8" fmla="*/ 156219 h 1460364"/>
                <a:gd name="connsiteX9" fmla="*/ 956235 w 1129553"/>
                <a:gd name="connsiteY9" fmla="*/ 263795 h 1460364"/>
                <a:gd name="connsiteX10" fmla="*/ 932329 w 1129553"/>
                <a:gd name="connsiteY10" fmla="*/ 1164748 h 1460364"/>
                <a:gd name="connsiteX11" fmla="*/ 411212 w 1129553"/>
                <a:gd name="connsiteY11" fmla="*/ 1382637 h 1460364"/>
                <a:gd name="connsiteX12" fmla="*/ 735062 w 1129553"/>
                <a:gd name="connsiteY12" fmla="*/ 1414387 h 1460364"/>
                <a:gd name="connsiteX13" fmla="*/ 1039862 w 1129553"/>
                <a:gd name="connsiteY13" fmla="*/ 1268338 h 1460364"/>
                <a:gd name="connsiteX14" fmla="*/ 1129553 w 1129553"/>
                <a:gd name="connsiteY14" fmla="*/ 1034760 h 1460364"/>
                <a:gd name="connsiteX0" fmla="*/ 0 w 1129553"/>
                <a:gd name="connsiteY0" fmla="*/ 281725 h 1460364"/>
                <a:gd name="connsiteX1" fmla="*/ 274918 w 1129553"/>
                <a:gd name="connsiteY1" fmla="*/ 204031 h 1460364"/>
                <a:gd name="connsiteX2" fmla="*/ 239059 w 1129553"/>
                <a:gd name="connsiteY2" fmla="*/ 1208078 h 1460364"/>
                <a:gd name="connsiteX3" fmla="*/ 448235 w 1129553"/>
                <a:gd name="connsiteY3" fmla="*/ 998901 h 1460364"/>
                <a:gd name="connsiteX4" fmla="*/ 430306 w 1129553"/>
                <a:gd name="connsiteY4" fmla="*/ 42666 h 1460364"/>
                <a:gd name="connsiteX5" fmla="*/ 609600 w 1129553"/>
                <a:gd name="connsiteY5" fmla="*/ 263795 h 1460364"/>
                <a:gd name="connsiteX6" fmla="*/ 609600 w 1129553"/>
                <a:gd name="connsiteY6" fmla="*/ 1130384 h 1460364"/>
                <a:gd name="connsiteX7" fmla="*/ 794871 w 1129553"/>
                <a:gd name="connsiteY7" fmla="*/ 1088548 h 1460364"/>
                <a:gd name="connsiteX8" fmla="*/ 747059 w 1129553"/>
                <a:gd name="connsiteY8" fmla="*/ 156219 h 1460364"/>
                <a:gd name="connsiteX9" fmla="*/ 956235 w 1129553"/>
                <a:gd name="connsiteY9" fmla="*/ 263795 h 1460364"/>
                <a:gd name="connsiteX10" fmla="*/ 932329 w 1129553"/>
                <a:gd name="connsiteY10" fmla="*/ 1164748 h 1460364"/>
                <a:gd name="connsiteX11" fmla="*/ 411212 w 1129553"/>
                <a:gd name="connsiteY11" fmla="*/ 1382637 h 1460364"/>
                <a:gd name="connsiteX12" fmla="*/ 735062 w 1129553"/>
                <a:gd name="connsiteY12" fmla="*/ 1414387 h 1460364"/>
                <a:gd name="connsiteX13" fmla="*/ 1039862 w 1129553"/>
                <a:gd name="connsiteY13" fmla="*/ 1268338 h 1460364"/>
                <a:gd name="connsiteX14" fmla="*/ 1129553 w 1129553"/>
                <a:gd name="connsiteY14" fmla="*/ 1034760 h 1460364"/>
                <a:gd name="connsiteX0" fmla="*/ 0 w 1129553"/>
                <a:gd name="connsiteY0" fmla="*/ 281725 h 1473844"/>
                <a:gd name="connsiteX1" fmla="*/ 274918 w 1129553"/>
                <a:gd name="connsiteY1" fmla="*/ 204031 h 1473844"/>
                <a:gd name="connsiteX2" fmla="*/ 239059 w 1129553"/>
                <a:gd name="connsiteY2" fmla="*/ 1208078 h 1473844"/>
                <a:gd name="connsiteX3" fmla="*/ 448235 w 1129553"/>
                <a:gd name="connsiteY3" fmla="*/ 998901 h 1473844"/>
                <a:gd name="connsiteX4" fmla="*/ 430306 w 1129553"/>
                <a:gd name="connsiteY4" fmla="*/ 42666 h 1473844"/>
                <a:gd name="connsiteX5" fmla="*/ 609600 w 1129553"/>
                <a:gd name="connsiteY5" fmla="*/ 263795 h 1473844"/>
                <a:gd name="connsiteX6" fmla="*/ 609600 w 1129553"/>
                <a:gd name="connsiteY6" fmla="*/ 1130384 h 1473844"/>
                <a:gd name="connsiteX7" fmla="*/ 794871 w 1129553"/>
                <a:gd name="connsiteY7" fmla="*/ 1088548 h 1473844"/>
                <a:gd name="connsiteX8" fmla="*/ 747059 w 1129553"/>
                <a:gd name="connsiteY8" fmla="*/ 156219 h 1473844"/>
                <a:gd name="connsiteX9" fmla="*/ 956235 w 1129553"/>
                <a:gd name="connsiteY9" fmla="*/ 263795 h 1473844"/>
                <a:gd name="connsiteX10" fmla="*/ 932329 w 1129553"/>
                <a:gd name="connsiteY10" fmla="*/ 1164748 h 1473844"/>
                <a:gd name="connsiteX11" fmla="*/ 411212 w 1129553"/>
                <a:gd name="connsiteY11" fmla="*/ 1382637 h 1473844"/>
                <a:gd name="connsiteX12" fmla="*/ 735062 w 1129553"/>
                <a:gd name="connsiteY12" fmla="*/ 1414387 h 1473844"/>
                <a:gd name="connsiteX13" fmla="*/ 1039862 w 1129553"/>
                <a:gd name="connsiteY13" fmla="*/ 1268338 h 1473844"/>
                <a:gd name="connsiteX14" fmla="*/ 1129553 w 1129553"/>
                <a:gd name="connsiteY14" fmla="*/ 1034760 h 1473844"/>
                <a:gd name="connsiteX0" fmla="*/ 0 w 1129553"/>
                <a:gd name="connsiteY0" fmla="*/ 281725 h 1473844"/>
                <a:gd name="connsiteX1" fmla="*/ 274918 w 1129553"/>
                <a:gd name="connsiteY1" fmla="*/ 204031 h 1473844"/>
                <a:gd name="connsiteX2" fmla="*/ 286721 w 1129553"/>
                <a:gd name="connsiteY2" fmla="*/ 1208078 h 1473844"/>
                <a:gd name="connsiteX3" fmla="*/ 448235 w 1129553"/>
                <a:gd name="connsiteY3" fmla="*/ 998901 h 1473844"/>
                <a:gd name="connsiteX4" fmla="*/ 430306 w 1129553"/>
                <a:gd name="connsiteY4" fmla="*/ 42666 h 1473844"/>
                <a:gd name="connsiteX5" fmla="*/ 609600 w 1129553"/>
                <a:gd name="connsiteY5" fmla="*/ 263795 h 1473844"/>
                <a:gd name="connsiteX6" fmla="*/ 609600 w 1129553"/>
                <a:gd name="connsiteY6" fmla="*/ 1130384 h 1473844"/>
                <a:gd name="connsiteX7" fmla="*/ 794871 w 1129553"/>
                <a:gd name="connsiteY7" fmla="*/ 1088548 h 1473844"/>
                <a:gd name="connsiteX8" fmla="*/ 747059 w 1129553"/>
                <a:gd name="connsiteY8" fmla="*/ 156219 h 1473844"/>
                <a:gd name="connsiteX9" fmla="*/ 956235 w 1129553"/>
                <a:gd name="connsiteY9" fmla="*/ 263795 h 1473844"/>
                <a:gd name="connsiteX10" fmla="*/ 932329 w 1129553"/>
                <a:gd name="connsiteY10" fmla="*/ 1164748 h 1473844"/>
                <a:gd name="connsiteX11" fmla="*/ 411212 w 1129553"/>
                <a:gd name="connsiteY11" fmla="*/ 1382637 h 1473844"/>
                <a:gd name="connsiteX12" fmla="*/ 735062 w 1129553"/>
                <a:gd name="connsiteY12" fmla="*/ 1414387 h 1473844"/>
                <a:gd name="connsiteX13" fmla="*/ 1039862 w 1129553"/>
                <a:gd name="connsiteY13" fmla="*/ 1268338 h 1473844"/>
                <a:gd name="connsiteX14" fmla="*/ 1129553 w 1129553"/>
                <a:gd name="connsiteY14" fmla="*/ 1034760 h 1473844"/>
                <a:gd name="connsiteX0" fmla="*/ 0 w 1129553"/>
                <a:gd name="connsiteY0" fmla="*/ 281725 h 1473844"/>
                <a:gd name="connsiteX1" fmla="*/ 274918 w 1129553"/>
                <a:gd name="connsiteY1" fmla="*/ 199007 h 1473844"/>
                <a:gd name="connsiteX2" fmla="*/ 286721 w 1129553"/>
                <a:gd name="connsiteY2" fmla="*/ 1208078 h 1473844"/>
                <a:gd name="connsiteX3" fmla="*/ 448235 w 1129553"/>
                <a:gd name="connsiteY3" fmla="*/ 998901 h 1473844"/>
                <a:gd name="connsiteX4" fmla="*/ 430306 w 1129553"/>
                <a:gd name="connsiteY4" fmla="*/ 42666 h 1473844"/>
                <a:gd name="connsiteX5" fmla="*/ 609600 w 1129553"/>
                <a:gd name="connsiteY5" fmla="*/ 263795 h 1473844"/>
                <a:gd name="connsiteX6" fmla="*/ 609600 w 1129553"/>
                <a:gd name="connsiteY6" fmla="*/ 1130384 h 1473844"/>
                <a:gd name="connsiteX7" fmla="*/ 794871 w 1129553"/>
                <a:gd name="connsiteY7" fmla="*/ 1088548 h 1473844"/>
                <a:gd name="connsiteX8" fmla="*/ 747059 w 1129553"/>
                <a:gd name="connsiteY8" fmla="*/ 156219 h 1473844"/>
                <a:gd name="connsiteX9" fmla="*/ 956235 w 1129553"/>
                <a:gd name="connsiteY9" fmla="*/ 263795 h 1473844"/>
                <a:gd name="connsiteX10" fmla="*/ 932329 w 1129553"/>
                <a:gd name="connsiteY10" fmla="*/ 1164748 h 1473844"/>
                <a:gd name="connsiteX11" fmla="*/ 411212 w 1129553"/>
                <a:gd name="connsiteY11" fmla="*/ 1382637 h 1473844"/>
                <a:gd name="connsiteX12" fmla="*/ 735062 w 1129553"/>
                <a:gd name="connsiteY12" fmla="*/ 1414387 h 1473844"/>
                <a:gd name="connsiteX13" fmla="*/ 1039862 w 1129553"/>
                <a:gd name="connsiteY13" fmla="*/ 1268338 h 1473844"/>
                <a:gd name="connsiteX14" fmla="*/ 1129553 w 1129553"/>
                <a:gd name="connsiteY14" fmla="*/ 1034760 h 1473844"/>
                <a:gd name="connsiteX0" fmla="*/ 0 w 1129553"/>
                <a:gd name="connsiteY0" fmla="*/ 281725 h 1473844"/>
                <a:gd name="connsiteX1" fmla="*/ 274918 w 1129553"/>
                <a:gd name="connsiteY1" fmla="*/ 199007 h 1473844"/>
                <a:gd name="connsiteX2" fmla="*/ 292017 w 1129553"/>
                <a:gd name="connsiteY2" fmla="*/ 1117643 h 1473844"/>
                <a:gd name="connsiteX3" fmla="*/ 448235 w 1129553"/>
                <a:gd name="connsiteY3" fmla="*/ 998901 h 1473844"/>
                <a:gd name="connsiteX4" fmla="*/ 430306 w 1129553"/>
                <a:gd name="connsiteY4" fmla="*/ 42666 h 1473844"/>
                <a:gd name="connsiteX5" fmla="*/ 609600 w 1129553"/>
                <a:gd name="connsiteY5" fmla="*/ 263795 h 1473844"/>
                <a:gd name="connsiteX6" fmla="*/ 609600 w 1129553"/>
                <a:gd name="connsiteY6" fmla="*/ 1130384 h 1473844"/>
                <a:gd name="connsiteX7" fmla="*/ 794871 w 1129553"/>
                <a:gd name="connsiteY7" fmla="*/ 1088548 h 1473844"/>
                <a:gd name="connsiteX8" fmla="*/ 747059 w 1129553"/>
                <a:gd name="connsiteY8" fmla="*/ 156219 h 1473844"/>
                <a:gd name="connsiteX9" fmla="*/ 956235 w 1129553"/>
                <a:gd name="connsiteY9" fmla="*/ 263795 h 1473844"/>
                <a:gd name="connsiteX10" fmla="*/ 932329 w 1129553"/>
                <a:gd name="connsiteY10" fmla="*/ 1164748 h 1473844"/>
                <a:gd name="connsiteX11" fmla="*/ 411212 w 1129553"/>
                <a:gd name="connsiteY11" fmla="*/ 1382637 h 1473844"/>
                <a:gd name="connsiteX12" fmla="*/ 735062 w 1129553"/>
                <a:gd name="connsiteY12" fmla="*/ 1414387 h 1473844"/>
                <a:gd name="connsiteX13" fmla="*/ 1039862 w 1129553"/>
                <a:gd name="connsiteY13" fmla="*/ 1268338 h 1473844"/>
                <a:gd name="connsiteX14" fmla="*/ 1129553 w 1129553"/>
                <a:gd name="connsiteY14" fmla="*/ 1034760 h 1473844"/>
                <a:gd name="connsiteX0" fmla="*/ 0 w 1129553"/>
                <a:gd name="connsiteY0" fmla="*/ 284528 h 1476647"/>
                <a:gd name="connsiteX1" fmla="*/ 274918 w 1129553"/>
                <a:gd name="connsiteY1" fmla="*/ 201810 h 1476647"/>
                <a:gd name="connsiteX2" fmla="*/ 292017 w 1129553"/>
                <a:gd name="connsiteY2" fmla="*/ 1120446 h 1476647"/>
                <a:gd name="connsiteX3" fmla="*/ 448235 w 1129553"/>
                <a:gd name="connsiteY3" fmla="*/ 1041897 h 1476647"/>
                <a:gd name="connsiteX4" fmla="*/ 430306 w 1129553"/>
                <a:gd name="connsiteY4" fmla="*/ 45469 h 1476647"/>
                <a:gd name="connsiteX5" fmla="*/ 609600 w 1129553"/>
                <a:gd name="connsiteY5" fmla="*/ 266598 h 1476647"/>
                <a:gd name="connsiteX6" fmla="*/ 609600 w 1129553"/>
                <a:gd name="connsiteY6" fmla="*/ 1133187 h 1476647"/>
                <a:gd name="connsiteX7" fmla="*/ 794871 w 1129553"/>
                <a:gd name="connsiteY7" fmla="*/ 1091351 h 1476647"/>
                <a:gd name="connsiteX8" fmla="*/ 747059 w 1129553"/>
                <a:gd name="connsiteY8" fmla="*/ 159022 h 1476647"/>
                <a:gd name="connsiteX9" fmla="*/ 956235 w 1129553"/>
                <a:gd name="connsiteY9" fmla="*/ 266598 h 1476647"/>
                <a:gd name="connsiteX10" fmla="*/ 932329 w 1129553"/>
                <a:gd name="connsiteY10" fmla="*/ 1167551 h 1476647"/>
                <a:gd name="connsiteX11" fmla="*/ 411212 w 1129553"/>
                <a:gd name="connsiteY11" fmla="*/ 1385440 h 1476647"/>
                <a:gd name="connsiteX12" fmla="*/ 735062 w 1129553"/>
                <a:gd name="connsiteY12" fmla="*/ 1417190 h 1476647"/>
                <a:gd name="connsiteX13" fmla="*/ 1039862 w 1129553"/>
                <a:gd name="connsiteY13" fmla="*/ 1271141 h 1476647"/>
                <a:gd name="connsiteX14" fmla="*/ 1129553 w 1129553"/>
                <a:gd name="connsiteY14" fmla="*/ 1037563 h 1476647"/>
                <a:gd name="connsiteX0" fmla="*/ 0 w 1129553"/>
                <a:gd name="connsiteY0" fmla="*/ 284528 h 1476647"/>
                <a:gd name="connsiteX1" fmla="*/ 274918 w 1129553"/>
                <a:gd name="connsiteY1" fmla="*/ 201810 h 1476647"/>
                <a:gd name="connsiteX2" fmla="*/ 292017 w 1129553"/>
                <a:gd name="connsiteY2" fmla="*/ 1120446 h 1476647"/>
                <a:gd name="connsiteX3" fmla="*/ 448235 w 1129553"/>
                <a:gd name="connsiteY3" fmla="*/ 1041897 h 1476647"/>
                <a:gd name="connsiteX4" fmla="*/ 430306 w 1129553"/>
                <a:gd name="connsiteY4" fmla="*/ 45469 h 1476647"/>
                <a:gd name="connsiteX5" fmla="*/ 609600 w 1129553"/>
                <a:gd name="connsiteY5" fmla="*/ 266598 h 1476647"/>
                <a:gd name="connsiteX6" fmla="*/ 609600 w 1129553"/>
                <a:gd name="connsiteY6" fmla="*/ 1133187 h 1476647"/>
                <a:gd name="connsiteX7" fmla="*/ 794871 w 1129553"/>
                <a:gd name="connsiteY7" fmla="*/ 1091351 h 1476647"/>
                <a:gd name="connsiteX8" fmla="*/ 747059 w 1129553"/>
                <a:gd name="connsiteY8" fmla="*/ 159022 h 1476647"/>
                <a:gd name="connsiteX9" fmla="*/ 956235 w 1129553"/>
                <a:gd name="connsiteY9" fmla="*/ 266598 h 1476647"/>
                <a:gd name="connsiteX10" fmla="*/ 932329 w 1129553"/>
                <a:gd name="connsiteY10" fmla="*/ 1167551 h 1476647"/>
                <a:gd name="connsiteX11" fmla="*/ 411212 w 1129553"/>
                <a:gd name="connsiteY11" fmla="*/ 1385440 h 1476647"/>
                <a:gd name="connsiteX12" fmla="*/ 735062 w 1129553"/>
                <a:gd name="connsiteY12" fmla="*/ 1417190 h 1476647"/>
                <a:gd name="connsiteX13" fmla="*/ 1039862 w 1129553"/>
                <a:gd name="connsiteY13" fmla="*/ 1271141 h 1476647"/>
                <a:gd name="connsiteX14" fmla="*/ 1129553 w 1129553"/>
                <a:gd name="connsiteY14" fmla="*/ 1037563 h 1476647"/>
                <a:gd name="connsiteX0" fmla="*/ 0 w 1129553"/>
                <a:gd name="connsiteY0" fmla="*/ 287342 h 1479461"/>
                <a:gd name="connsiteX1" fmla="*/ 274918 w 1129553"/>
                <a:gd name="connsiteY1" fmla="*/ 204624 h 1479461"/>
                <a:gd name="connsiteX2" fmla="*/ 292017 w 1129553"/>
                <a:gd name="connsiteY2" fmla="*/ 1123260 h 1479461"/>
                <a:gd name="connsiteX3" fmla="*/ 458826 w 1129553"/>
                <a:gd name="connsiteY3" fmla="*/ 1084905 h 1479461"/>
                <a:gd name="connsiteX4" fmla="*/ 430306 w 1129553"/>
                <a:gd name="connsiteY4" fmla="*/ 48283 h 1479461"/>
                <a:gd name="connsiteX5" fmla="*/ 609600 w 1129553"/>
                <a:gd name="connsiteY5" fmla="*/ 269412 h 1479461"/>
                <a:gd name="connsiteX6" fmla="*/ 609600 w 1129553"/>
                <a:gd name="connsiteY6" fmla="*/ 1136001 h 1479461"/>
                <a:gd name="connsiteX7" fmla="*/ 794871 w 1129553"/>
                <a:gd name="connsiteY7" fmla="*/ 1094165 h 1479461"/>
                <a:gd name="connsiteX8" fmla="*/ 747059 w 1129553"/>
                <a:gd name="connsiteY8" fmla="*/ 161836 h 1479461"/>
                <a:gd name="connsiteX9" fmla="*/ 956235 w 1129553"/>
                <a:gd name="connsiteY9" fmla="*/ 269412 h 1479461"/>
                <a:gd name="connsiteX10" fmla="*/ 932329 w 1129553"/>
                <a:gd name="connsiteY10" fmla="*/ 1170365 h 1479461"/>
                <a:gd name="connsiteX11" fmla="*/ 411212 w 1129553"/>
                <a:gd name="connsiteY11" fmla="*/ 1388254 h 1479461"/>
                <a:gd name="connsiteX12" fmla="*/ 735062 w 1129553"/>
                <a:gd name="connsiteY12" fmla="*/ 1420004 h 1479461"/>
                <a:gd name="connsiteX13" fmla="*/ 1039862 w 1129553"/>
                <a:gd name="connsiteY13" fmla="*/ 1273955 h 1479461"/>
                <a:gd name="connsiteX14" fmla="*/ 1129553 w 1129553"/>
                <a:gd name="connsiteY14" fmla="*/ 1040377 h 1479461"/>
                <a:gd name="connsiteX0" fmla="*/ 0 w 1129553"/>
                <a:gd name="connsiteY0" fmla="*/ 287342 h 1479461"/>
                <a:gd name="connsiteX1" fmla="*/ 274918 w 1129553"/>
                <a:gd name="connsiteY1" fmla="*/ 204624 h 1479461"/>
                <a:gd name="connsiteX2" fmla="*/ 292017 w 1129553"/>
                <a:gd name="connsiteY2" fmla="*/ 1083066 h 1479461"/>
                <a:gd name="connsiteX3" fmla="*/ 458826 w 1129553"/>
                <a:gd name="connsiteY3" fmla="*/ 1084905 h 1479461"/>
                <a:gd name="connsiteX4" fmla="*/ 430306 w 1129553"/>
                <a:gd name="connsiteY4" fmla="*/ 48283 h 1479461"/>
                <a:gd name="connsiteX5" fmla="*/ 609600 w 1129553"/>
                <a:gd name="connsiteY5" fmla="*/ 269412 h 1479461"/>
                <a:gd name="connsiteX6" fmla="*/ 609600 w 1129553"/>
                <a:gd name="connsiteY6" fmla="*/ 1136001 h 1479461"/>
                <a:gd name="connsiteX7" fmla="*/ 794871 w 1129553"/>
                <a:gd name="connsiteY7" fmla="*/ 1094165 h 1479461"/>
                <a:gd name="connsiteX8" fmla="*/ 747059 w 1129553"/>
                <a:gd name="connsiteY8" fmla="*/ 161836 h 1479461"/>
                <a:gd name="connsiteX9" fmla="*/ 956235 w 1129553"/>
                <a:gd name="connsiteY9" fmla="*/ 269412 h 1479461"/>
                <a:gd name="connsiteX10" fmla="*/ 932329 w 1129553"/>
                <a:gd name="connsiteY10" fmla="*/ 1170365 h 1479461"/>
                <a:gd name="connsiteX11" fmla="*/ 411212 w 1129553"/>
                <a:gd name="connsiteY11" fmla="*/ 1388254 h 1479461"/>
                <a:gd name="connsiteX12" fmla="*/ 735062 w 1129553"/>
                <a:gd name="connsiteY12" fmla="*/ 1420004 h 1479461"/>
                <a:gd name="connsiteX13" fmla="*/ 1039862 w 1129553"/>
                <a:gd name="connsiteY13" fmla="*/ 1273955 h 1479461"/>
                <a:gd name="connsiteX14" fmla="*/ 1129553 w 1129553"/>
                <a:gd name="connsiteY14" fmla="*/ 1040377 h 1479461"/>
                <a:gd name="connsiteX0" fmla="*/ 0 w 1129553"/>
                <a:gd name="connsiteY0" fmla="*/ 287342 h 1479461"/>
                <a:gd name="connsiteX1" fmla="*/ 274918 w 1129553"/>
                <a:gd name="connsiteY1" fmla="*/ 204624 h 1479461"/>
                <a:gd name="connsiteX2" fmla="*/ 292017 w 1129553"/>
                <a:gd name="connsiteY2" fmla="*/ 1083066 h 1479461"/>
                <a:gd name="connsiteX3" fmla="*/ 458826 w 1129553"/>
                <a:gd name="connsiteY3" fmla="*/ 1084905 h 1479461"/>
                <a:gd name="connsiteX4" fmla="*/ 430306 w 1129553"/>
                <a:gd name="connsiteY4" fmla="*/ 48283 h 1479461"/>
                <a:gd name="connsiteX5" fmla="*/ 609600 w 1129553"/>
                <a:gd name="connsiteY5" fmla="*/ 269412 h 1479461"/>
                <a:gd name="connsiteX6" fmla="*/ 609600 w 1129553"/>
                <a:gd name="connsiteY6" fmla="*/ 1136001 h 1479461"/>
                <a:gd name="connsiteX7" fmla="*/ 794871 w 1129553"/>
                <a:gd name="connsiteY7" fmla="*/ 1094165 h 1479461"/>
                <a:gd name="connsiteX8" fmla="*/ 747059 w 1129553"/>
                <a:gd name="connsiteY8" fmla="*/ 161836 h 1479461"/>
                <a:gd name="connsiteX9" fmla="*/ 956235 w 1129553"/>
                <a:gd name="connsiteY9" fmla="*/ 269412 h 1479461"/>
                <a:gd name="connsiteX10" fmla="*/ 932329 w 1129553"/>
                <a:gd name="connsiteY10" fmla="*/ 1170365 h 1479461"/>
                <a:gd name="connsiteX11" fmla="*/ 411212 w 1129553"/>
                <a:gd name="connsiteY11" fmla="*/ 1388254 h 1479461"/>
                <a:gd name="connsiteX12" fmla="*/ 735062 w 1129553"/>
                <a:gd name="connsiteY12" fmla="*/ 1420004 h 1479461"/>
                <a:gd name="connsiteX13" fmla="*/ 1039862 w 1129553"/>
                <a:gd name="connsiteY13" fmla="*/ 1273955 h 1479461"/>
                <a:gd name="connsiteX14" fmla="*/ 1129553 w 1129553"/>
                <a:gd name="connsiteY14" fmla="*/ 1040377 h 1479461"/>
                <a:gd name="connsiteX0" fmla="*/ 0 w 1129553"/>
                <a:gd name="connsiteY0" fmla="*/ 287342 h 1479461"/>
                <a:gd name="connsiteX1" fmla="*/ 274918 w 1129553"/>
                <a:gd name="connsiteY1" fmla="*/ 204624 h 1479461"/>
                <a:gd name="connsiteX2" fmla="*/ 270833 w 1129553"/>
                <a:gd name="connsiteY2" fmla="*/ 1083066 h 1479461"/>
                <a:gd name="connsiteX3" fmla="*/ 458826 w 1129553"/>
                <a:gd name="connsiteY3" fmla="*/ 1084905 h 1479461"/>
                <a:gd name="connsiteX4" fmla="*/ 430306 w 1129553"/>
                <a:gd name="connsiteY4" fmla="*/ 48283 h 1479461"/>
                <a:gd name="connsiteX5" fmla="*/ 609600 w 1129553"/>
                <a:gd name="connsiteY5" fmla="*/ 269412 h 1479461"/>
                <a:gd name="connsiteX6" fmla="*/ 609600 w 1129553"/>
                <a:gd name="connsiteY6" fmla="*/ 1136001 h 1479461"/>
                <a:gd name="connsiteX7" fmla="*/ 794871 w 1129553"/>
                <a:gd name="connsiteY7" fmla="*/ 1094165 h 1479461"/>
                <a:gd name="connsiteX8" fmla="*/ 747059 w 1129553"/>
                <a:gd name="connsiteY8" fmla="*/ 161836 h 1479461"/>
                <a:gd name="connsiteX9" fmla="*/ 956235 w 1129553"/>
                <a:gd name="connsiteY9" fmla="*/ 269412 h 1479461"/>
                <a:gd name="connsiteX10" fmla="*/ 932329 w 1129553"/>
                <a:gd name="connsiteY10" fmla="*/ 1170365 h 1479461"/>
                <a:gd name="connsiteX11" fmla="*/ 411212 w 1129553"/>
                <a:gd name="connsiteY11" fmla="*/ 1388254 h 1479461"/>
                <a:gd name="connsiteX12" fmla="*/ 735062 w 1129553"/>
                <a:gd name="connsiteY12" fmla="*/ 1420004 h 1479461"/>
                <a:gd name="connsiteX13" fmla="*/ 1039862 w 1129553"/>
                <a:gd name="connsiteY13" fmla="*/ 1273955 h 1479461"/>
                <a:gd name="connsiteX14" fmla="*/ 1129553 w 1129553"/>
                <a:gd name="connsiteY14" fmla="*/ 1040377 h 1479461"/>
                <a:gd name="connsiteX0" fmla="*/ 0 w 1129553"/>
                <a:gd name="connsiteY0" fmla="*/ 287342 h 1479461"/>
                <a:gd name="connsiteX1" fmla="*/ 274918 w 1129553"/>
                <a:gd name="connsiteY1" fmla="*/ 204624 h 1479461"/>
                <a:gd name="connsiteX2" fmla="*/ 281425 w 1129553"/>
                <a:gd name="connsiteY2" fmla="*/ 1093114 h 1479461"/>
                <a:gd name="connsiteX3" fmla="*/ 458826 w 1129553"/>
                <a:gd name="connsiteY3" fmla="*/ 1084905 h 1479461"/>
                <a:gd name="connsiteX4" fmla="*/ 430306 w 1129553"/>
                <a:gd name="connsiteY4" fmla="*/ 48283 h 1479461"/>
                <a:gd name="connsiteX5" fmla="*/ 609600 w 1129553"/>
                <a:gd name="connsiteY5" fmla="*/ 269412 h 1479461"/>
                <a:gd name="connsiteX6" fmla="*/ 609600 w 1129553"/>
                <a:gd name="connsiteY6" fmla="*/ 1136001 h 1479461"/>
                <a:gd name="connsiteX7" fmla="*/ 794871 w 1129553"/>
                <a:gd name="connsiteY7" fmla="*/ 1094165 h 1479461"/>
                <a:gd name="connsiteX8" fmla="*/ 747059 w 1129553"/>
                <a:gd name="connsiteY8" fmla="*/ 161836 h 1479461"/>
                <a:gd name="connsiteX9" fmla="*/ 956235 w 1129553"/>
                <a:gd name="connsiteY9" fmla="*/ 269412 h 1479461"/>
                <a:gd name="connsiteX10" fmla="*/ 932329 w 1129553"/>
                <a:gd name="connsiteY10" fmla="*/ 1170365 h 1479461"/>
                <a:gd name="connsiteX11" fmla="*/ 411212 w 1129553"/>
                <a:gd name="connsiteY11" fmla="*/ 1388254 h 1479461"/>
                <a:gd name="connsiteX12" fmla="*/ 735062 w 1129553"/>
                <a:gd name="connsiteY12" fmla="*/ 1420004 h 1479461"/>
                <a:gd name="connsiteX13" fmla="*/ 1039862 w 1129553"/>
                <a:gd name="connsiteY13" fmla="*/ 1273955 h 1479461"/>
                <a:gd name="connsiteX14" fmla="*/ 1129553 w 1129553"/>
                <a:gd name="connsiteY14" fmla="*/ 1040377 h 1479461"/>
                <a:gd name="connsiteX0" fmla="*/ 0 w 1129553"/>
                <a:gd name="connsiteY0" fmla="*/ 287342 h 1479461"/>
                <a:gd name="connsiteX1" fmla="*/ 264326 w 1129553"/>
                <a:gd name="connsiteY1" fmla="*/ 234769 h 1479461"/>
                <a:gd name="connsiteX2" fmla="*/ 281425 w 1129553"/>
                <a:gd name="connsiteY2" fmla="*/ 1093114 h 1479461"/>
                <a:gd name="connsiteX3" fmla="*/ 458826 w 1129553"/>
                <a:gd name="connsiteY3" fmla="*/ 1084905 h 1479461"/>
                <a:gd name="connsiteX4" fmla="*/ 430306 w 1129553"/>
                <a:gd name="connsiteY4" fmla="*/ 48283 h 1479461"/>
                <a:gd name="connsiteX5" fmla="*/ 609600 w 1129553"/>
                <a:gd name="connsiteY5" fmla="*/ 269412 h 1479461"/>
                <a:gd name="connsiteX6" fmla="*/ 609600 w 1129553"/>
                <a:gd name="connsiteY6" fmla="*/ 1136001 h 1479461"/>
                <a:gd name="connsiteX7" fmla="*/ 794871 w 1129553"/>
                <a:gd name="connsiteY7" fmla="*/ 1094165 h 1479461"/>
                <a:gd name="connsiteX8" fmla="*/ 747059 w 1129553"/>
                <a:gd name="connsiteY8" fmla="*/ 161836 h 1479461"/>
                <a:gd name="connsiteX9" fmla="*/ 956235 w 1129553"/>
                <a:gd name="connsiteY9" fmla="*/ 269412 h 1479461"/>
                <a:gd name="connsiteX10" fmla="*/ 932329 w 1129553"/>
                <a:gd name="connsiteY10" fmla="*/ 1170365 h 1479461"/>
                <a:gd name="connsiteX11" fmla="*/ 411212 w 1129553"/>
                <a:gd name="connsiteY11" fmla="*/ 1388254 h 1479461"/>
                <a:gd name="connsiteX12" fmla="*/ 735062 w 1129553"/>
                <a:gd name="connsiteY12" fmla="*/ 1420004 h 1479461"/>
                <a:gd name="connsiteX13" fmla="*/ 1039862 w 1129553"/>
                <a:gd name="connsiteY13" fmla="*/ 1273955 h 1479461"/>
                <a:gd name="connsiteX14" fmla="*/ 1129553 w 1129553"/>
                <a:gd name="connsiteY14" fmla="*/ 1040377 h 1479461"/>
                <a:gd name="connsiteX0" fmla="*/ 0 w 1129553"/>
                <a:gd name="connsiteY0" fmla="*/ 287342 h 1479461"/>
                <a:gd name="connsiteX1" fmla="*/ 264326 w 1129553"/>
                <a:gd name="connsiteY1" fmla="*/ 234769 h 1479461"/>
                <a:gd name="connsiteX2" fmla="*/ 281425 w 1129553"/>
                <a:gd name="connsiteY2" fmla="*/ 1093114 h 1479461"/>
                <a:gd name="connsiteX3" fmla="*/ 458826 w 1129553"/>
                <a:gd name="connsiteY3" fmla="*/ 1084905 h 1479461"/>
                <a:gd name="connsiteX4" fmla="*/ 430306 w 1129553"/>
                <a:gd name="connsiteY4" fmla="*/ 48283 h 1479461"/>
                <a:gd name="connsiteX5" fmla="*/ 609600 w 1129553"/>
                <a:gd name="connsiteY5" fmla="*/ 269412 h 1479461"/>
                <a:gd name="connsiteX6" fmla="*/ 609600 w 1129553"/>
                <a:gd name="connsiteY6" fmla="*/ 1136001 h 1479461"/>
                <a:gd name="connsiteX7" fmla="*/ 794871 w 1129553"/>
                <a:gd name="connsiteY7" fmla="*/ 1094165 h 1479461"/>
                <a:gd name="connsiteX8" fmla="*/ 747059 w 1129553"/>
                <a:gd name="connsiteY8" fmla="*/ 161836 h 1479461"/>
                <a:gd name="connsiteX9" fmla="*/ 956235 w 1129553"/>
                <a:gd name="connsiteY9" fmla="*/ 269412 h 1479461"/>
                <a:gd name="connsiteX10" fmla="*/ 932329 w 1129553"/>
                <a:gd name="connsiteY10" fmla="*/ 1170365 h 1479461"/>
                <a:gd name="connsiteX11" fmla="*/ 411212 w 1129553"/>
                <a:gd name="connsiteY11" fmla="*/ 1388254 h 1479461"/>
                <a:gd name="connsiteX12" fmla="*/ 735062 w 1129553"/>
                <a:gd name="connsiteY12" fmla="*/ 1420004 h 1479461"/>
                <a:gd name="connsiteX13" fmla="*/ 1039862 w 1129553"/>
                <a:gd name="connsiteY13" fmla="*/ 1273955 h 1479461"/>
                <a:gd name="connsiteX14" fmla="*/ 1129553 w 1129553"/>
                <a:gd name="connsiteY14" fmla="*/ 1040377 h 1479461"/>
                <a:gd name="connsiteX0" fmla="*/ 0 w 1129553"/>
                <a:gd name="connsiteY0" fmla="*/ 287342 h 1479461"/>
                <a:gd name="connsiteX1" fmla="*/ 259031 w 1129553"/>
                <a:gd name="connsiteY1" fmla="*/ 229745 h 1479461"/>
                <a:gd name="connsiteX2" fmla="*/ 281425 w 1129553"/>
                <a:gd name="connsiteY2" fmla="*/ 1093114 h 1479461"/>
                <a:gd name="connsiteX3" fmla="*/ 458826 w 1129553"/>
                <a:gd name="connsiteY3" fmla="*/ 1084905 h 1479461"/>
                <a:gd name="connsiteX4" fmla="*/ 430306 w 1129553"/>
                <a:gd name="connsiteY4" fmla="*/ 48283 h 1479461"/>
                <a:gd name="connsiteX5" fmla="*/ 609600 w 1129553"/>
                <a:gd name="connsiteY5" fmla="*/ 269412 h 1479461"/>
                <a:gd name="connsiteX6" fmla="*/ 609600 w 1129553"/>
                <a:gd name="connsiteY6" fmla="*/ 1136001 h 1479461"/>
                <a:gd name="connsiteX7" fmla="*/ 794871 w 1129553"/>
                <a:gd name="connsiteY7" fmla="*/ 1094165 h 1479461"/>
                <a:gd name="connsiteX8" fmla="*/ 747059 w 1129553"/>
                <a:gd name="connsiteY8" fmla="*/ 161836 h 1479461"/>
                <a:gd name="connsiteX9" fmla="*/ 956235 w 1129553"/>
                <a:gd name="connsiteY9" fmla="*/ 269412 h 1479461"/>
                <a:gd name="connsiteX10" fmla="*/ 932329 w 1129553"/>
                <a:gd name="connsiteY10" fmla="*/ 1170365 h 1479461"/>
                <a:gd name="connsiteX11" fmla="*/ 411212 w 1129553"/>
                <a:gd name="connsiteY11" fmla="*/ 1388254 h 1479461"/>
                <a:gd name="connsiteX12" fmla="*/ 735062 w 1129553"/>
                <a:gd name="connsiteY12" fmla="*/ 1420004 h 1479461"/>
                <a:gd name="connsiteX13" fmla="*/ 1039862 w 1129553"/>
                <a:gd name="connsiteY13" fmla="*/ 1273955 h 1479461"/>
                <a:gd name="connsiteX14" fmla="*/ 1129553 w 1129553"/>
                <a:gd name="connsiteY14" fmla="*/ 1040377 h 1479461"/>
                <a:gd name="connsiteX0" fmla="*/ 0 w 1129553"/>
                <a:gd name="connsiteY0" fmla="*/ 287342 h 1479461"/>
                <a:gd name="connsiteX1" fmla="*/ 269622 w 1129553"/>
                <a:gd name="connsiteY1" fmla="*/ 204624 h 1479461"/>
                <a:gd name="connsiteX2" fmla="*/ 281425 w 1129553"/>
                <a:gd name="connsiteY2" fmla="*/ 1093114 h 1479461"/>
                <a:gd name="connsiteX3" fmla="*/ 458826 w 1129553"/>
                <a:gd name="connsiteY3" fmla="*/ 1084905 h 1479461"/>
                <a:gd name="connsiteX4" fmla="*/ 430306 w 1129553"/>
                <a:gd name="connsiteY4" fmla="*/ 48283 h 1479461"/>
                <a:gd name="connsiteX5" fmla="*/ 609600 w 1129553"/>
                <a:gd name="connsiteY5" fmla="*/ 269412 h 1479461"/>
                <a:gd name="connsiteX6" fmla="*/ 609600 w 1129553"/>
                <a:gd name="connsiteY6" fmla="*/ 1136001 h 1479461"/>
                <a:gd name="connsiteX7" fmla="*/ 794871 w 1129553"/>
                <a:gd name="connsiteY7" fmla="*/ 1094165 h 1479461"/>
                <a:gd name="connsiteX8" fmla="*/ 747059 w 1129553"/>
                <a:gd name="connsiteY8" fmla="*/ 161836 h 1479461"/>
                <a:gd name="connsiteX9" fmla="*/ 956235 w 1129553"/>
                <a:gd name="connsiteY9" fmla="*/ 269412 h 1479461"/>
                <a:gd name="connsiteX10" fmla="*/ 932329 w 1129553"/>
                <a:gd name="connsiteY10" fmla="*/ 1170365 h 1479461"/>
                <a:gd name="connsiteX11" fmla="*/ 411212 w 1129553"/>
                <a:gd name="connsiteY11" fmla="*/ 1388254 h 1479461"/>
                <a:gd name="connsiteX12" fmla="*/ 735062 w 1129553"/>
                <a:gd name="connsiteY12" fmla="*/ 1420004 h 1479461"/>
                <a:gd name="connsiteX13" fmla="*/ 1039862 w 1129553"/>
                <a:gd name="connsiteY13" fmla="*/ 1273955 h 1479461"/>
                <a:gd name="connsiteX14" fmla="*/ 1129553 w 1129553"/>
                <a:gd name="connsiteY14" fmla="*/ 1040377 h 1479461"/>
                <a:gd name="connsiteX0" fmla="*/ 0 w 1129553"/>
                <a:gd name="connsiteY0" fmla="*/ 196356 h 1388475"/>
                <a:gd name="connsiteX1" fmla="*/ 269622 w 1129553"/>
                <a:gd name="connsiteY1" fmla="*/ 113638 h 1388475"/>
                <a:gd name="connsiteX2" fmla="*/ 281425 w 1129553"/>
                <a:gd name="connsiteY2" fmla="*/ 1002128 h 1388475"/>
                <a:gd name="connsiteX3" fmla="*/ 458826 w 1129553"/>
                <a:gd name="connsiteY3" fmla="*/ 993919 h 1388475"/>
                <a:gd name="connsiteX4" fmla="*/ 462081 w 1129553"/>
                <a:gd name="connsiteY4" fmla="*/ 82901 h 1388475"/>
                <a:gd name="connsiteX5" fmla="*/ 609600 w 1129553"/>
                <a:gd name="connsiteY5" fmla="*/ 178426 h 1388475"/>
                <a:gd name="connsiteX6" fmla="*/ 609600 w 1129553"/>
                <a:gd name="connsiteY6" fmla="*/ 1045015 h 1388475"/>
                <a:gd name="connsiteX7" fmla="*/ 794871 w 1129553"/>
                <a:gd name="connsiteY7" fmla="*/ 1003179 h 1388475"/>
                <a:gd name="connsiteX8" fmla="*/ 747059 w 1129553"/>
                <a:gd name="connsiteY8" fmla="*/ 70850 h 1388475"/>
                <a:gd name="connsiteX9" fmla="*/ 956235 w 1129553"/>
                <a:gd name="connsiteY9" fmla="*/ 178426 h 1388475"/>
                <a:gd name="connsiteX10" fmla="*/ 932329 w 1129553"/>
                <a:gd name="connsiteY10" fmla="*/ 1079379 h 1388475"/>
                <a:gd name="connsiteX11" fmla="*/ 411212 w 1129553"/>
                <a:gd name="connsiteY11" fmla="*/ 1297268 h 1388475"/>
                <a:gd name="connsiteX12" fmla="*/ 735062 w 1129553"/>
                <a:gd name="connsiteY12" fmla="*/ 1329018 h 1388475"/>
                <a:gd name="connsiteX13" fmla="*/ 1039862 w 1129553"/>
                <a:gd name="connsiteY13" fmla="*/ 1182969 h 1388475"/>
                <a:gd name="connsiteX14" fmla="*/ 1129553 w 1129553"/>
                <a:gd name="connsiteY14" fmla="*/ 949391 h 1388475"/>
                <a:gd name="connsiteX0" fmla="*/ 0 w 1129553"/>
                <a:gd name="connsiteY0" fmla="*/ 196356 h 1388475"/>
                <a:gd name="connsiteX1" fmla="*/ 269622 w 1129553"/>
                <a:gd name="connsiteY1" fmla="*/ 113638 h 1388475"/>
                <a:gd name="connsiteX2" fmla="*/ 281425 w 1129553"/>
                <a:gd name="connsiteY2" fmla="*/ 1002128 h 1388475"/>
                <a:gd name="connsiteX3" fmla="*/ 448234 w 1129553"/>
                <a:gd name="connsiteY3" fmla="*/ 998944 h 1388475"/>
                <a:gd name="connsiteX4" fmla="*/ 462081 w 1129553"/>
                <a:gd name="connsiteY4" fmla="*/ 82901 h 1388475"/>
                <a:gd name="connsiteX5" fmla="*/ 609600 w 1129553"/>
                <a:gd name="connsiteY5" fmla="*/ 178426 h 1388475"/>
                <a:gd name="connsiteX6" fmla="*/ 609600 w 1129553"/>
                <a:gd name="connsiteY6" fmla="*/ 1045015 h 1388475"/>
                <a:gd name="connsiteX7" fmla="*/ 794871 w 1129553"/>
                <a:gd name="connsiteY7" fmla="*/ 1003179 h 1388475"/>
                <a:gd name="connsiteX8" fmla="*/ 747059 w 1129553"/>
                <a:gd name="connsiteY8" fmla="*/ 70850 h 1388475"/>
                <a:gd name="connsiteX9" fmla="*/ 956235 w 1129553"/>
                <a:gd name="connsiteY9" fmla="*/ 178426 h 1388475"/>
                <a:gd name="connsiteX10" fmla="*/ 932329 w 1129553"/>
                <a:gd name="connsiteY10" fmla="*/ 1079379 h 1388475"/>
                <a:gd name="connsiteX11" fmla="*/ 411212 w 1129553"/>
                <a:gd name="connsiteY11" fmla="*/ 1297268 h 1388475"/>
                <a:gd name="connsiteX12" fmla="*/ 735062 w 1129553"/>
                <a:gd name="connsiteY12" fmla="*/ 1329018 h 1388475"/>
                <a:gd name="connsiteX13" fmla="*/ 1039862 w 1129553"/>
                <a:gd name="connsiteY13" fmla="*/ 1182969 h 1388475"/>
                <a:gd name="connsiteX14" fmla="*/ 1129553 w 1129553"/>
                <a:gd name="connsiteY14" fmla="*/ 949391 h 1388475"/>
                <a:gd name="connsiteX0" fmla="*/ 0 w 1129553"/>
                <a:gd name="connsiteY0" fmla="*/ 196356 h 1388475"/>
                <a:gd name="connsiteX1" fmla="*/ 269622 w 1129553"/>
                <a:gd name="connsiteY1" fmla="*/ 113638 h 1388475"/>
                <a:gd name="connsiteX2" fmla="*/ 281425 w 1129553"/>
                <a:gd name="connsiteY2" fmla="*/ 1002128 h 1388475"/>
                <a:gd name="connsiteX3" fmla="*/ 448234 w 1129553"/>
                <a:gd name="connsiteY3" fmla="*/ 998944 h 1388475"/>
                <a:gd name="connsiteX4" fmla="*/ 451489 w 1129553"/>
                <a:gd name="connsiteY4" fmla="*/ 143191 h 1388475"/>
                <a:gd name="connsiteX5" fmla="*/ 609600 w 1129553"/>
                <a:gd name="connsiteY5" fmla="*/ 178426 h 1388475"/>
                <a:gd name="connsiteX6" fmla="*/ 609600 w 1129553"/>
                <a:gd name="connsiteY6" fmla="*/ 1045015 h 1388475"/>
                <a:gd name="connsiteX7" fmla="*/ 794871 w 1129553"/>
                <a:gd name="connsiteY7" fmla="*/ 1003179 h 1388475"/>
                <a:gd name="connsiteX8" fmla="*/ 747059 w 1129553"/>
                <a:gd name="connsiteY8" fmla="*/ 70850 h 1388475"/>
                <a:gd name="connsiteX9" fmla="*/ 956235 w 1129553"/>
                <a:gd name="connsiteY9" fmla="*/ 178426 h 1388475"/>
                <a:gd name="connsiteX10" fmla="*/ 932329 w 1129553"/>
                <a:gd name="connsiteY10" fmla="*/ 1079379 h 1388475"/>
                <a:gd name="connsiteX11" fmla="*/ 411212 w 1129553"/>
                <a:gd name="connsiteY11" fmla="*/ 1297268 h 1388475"/>
                <a:gd name="connsiteX12" fmla="*/ 735062 w 1129553"/>
                <a:gd name="connsiteY12" fmla="*/ 1329018 h 1388475"/>
                <a:gd name="connsiteX13" fmla="*/ 1039862 w 1129553"/>
                <a:gd name="connsiteY13" fmla="*/ 1182969 h 1388475"/>
                <a:gd name="connsiteX14" fmla="*/ 1129553 w 1129553"/>
                <a:gd name="connsiteY14" fmla="*/ 949391 h 1388475"/>
                <a:gd name="connsiteX0" fmla="*/ 0 w 1129553"/>
                <a:gd name="connsiteY0" fmla="*/ 196356 h 1388475"/>
                <a:gd name="connsiteX1" fmla="*/ 269622 w 1129553"/>
                <a:gd name="connsiteY1" fmla="*/ 113638 h 1388475"/>
                <a:gd name="connsiteX2" fmla="*/ 281425 w 1129553"/>
                <a:gd name="connsiteY2" fmla="*/ 1002128 h 1388475"/>
                <a:gd name="connsiteX3" fmla="*/ 448234 w 1129553"/>
                <a:gd name="connsiteY3" fmla="*/ 998944 h 1388475"/>
                <a:gd name="connsiteX4" fmla="*/ 451489 w 1129553"/>
                <a:gd name="connsiteY4" fmla="*/ 143191 h 1388475"/>
                <a:gd name="connsiteX5" fmla="*/ 609600 w 1129553"/>
                <a:gd name="connsiteY5" fmla="*/ 178426 h 1388475"/>
                <a:gd name="connsiteX6" fmla="*/ 609600 w 1129553"/>
                <a:gd name="connsiteY6" fmla="*/ 1045015 h 1388475"/>
                <a:gd name="connsiteX7" fmla="*/ 794871 w 1129553"/>
                <a:gd name="connsiteY7" fmla="*/ 1003179 h 1388475"/>
                <a:gd name="connsiteX8" fmla="*/ 747059 w 1129553"/>
                <a:gd name="connsiteY8" fmla="*/ 70850 h 1388475"/>
                <a:gd name="connsiteX9" fmla="*/ 956235 w 1129553"/>
                <a:gd name="connsiteY9" fmla="*/ 178426 h 1388475"/>
                <a:gd name="connsiteX10" fmla="*/ 932329 w 1129553"/>
                <a:gd name="connsiteY10" fmla="*/ 1079379 h 1388475"/>
                <a:gd name="connsiteX11" fmla="*/ 411212 w 1129553"/>
                <a:gd name="connsiteY11" fmla="*/ 1297268 h 1388475"/>
                <a:gd name="connsiteX12" fmla="*/ 735062 w 1129553"/>
                <a:gd name="connsiteY12" fmla="*/ 1329018 h 1388475"/>
                <a:gd name="connsiteX13" fmla="*/ 1039862 w 1129553"/>
                <a:gd name="connsiteY13" fmla="*/ 1182969 h 1388475"/>
                <a:gd name="connsiteX14" fmla="*/ 1129553 w 1129553"/>
                <a:gd name="connsiteY14" fmla="*/ 949391 h 1388475"/>
                <a:gd name="connsiteX0" fmla="*/ 0 w 1129553"/>
                <a:gd name="connsiteY0" fmla="*/ 196356 h 1388475"/>
                <a:gd name="connsiteX1" fmla="*/ 269622 w 1129553"/>
                <a:gd name="connsiteY1" fmla="*/ 113638 h 1388475"/>
                <a:gd name="connsiteX2" fmla="*/ 281425 w 1129553"/>
                <a:gd name="connsiteY2" fmla="*/ 1002128 h 1388475"/>
                <a:gd name="connsiteX3" fmla="*/ 448234 w 1129553"/>
                <a:gd name="connsiteY3" fmla="*/ 998944 h 1388475"/>
                <a:gd name="connsiteX4" fmla="*/ 451489 w 1129553"/>
                <a:gd name="connsiteY4" fmla="*/ 143191 h 1388475"/>
                <a:gd name="connsiteX5" fmla="*/ 609600 w 1129553"/>
                <a:gd name="connsiteY5" fmla="*/ 178426 h 1388475"/>
                <a:gd name="connsiteX6" fmla="*/ 609600 w 1129553"/>
                <a:gd name="connsiteY6" fmla="*/ 1045015 h 1388475"/>
                <a:gd name="connsiteX7" fmla="*/ 794871 w 1129553"/>
                <a:gd name="connsiteY7" fmla="*/ 1003179 h 1388475"/>
                <a:gd name="connsiteX8" fmla="*/ 747059 w 1129553"/>
                <a:gd name="connsiteY8" fmla="*/ 70850 h 1388475"/>
                <a:gd name="connsiteX9" fmla="*/ 956235 w 1129553"/>
                <a:gd name="connsiteY9" fmla="*/ 178426 h 1388475"/>
                <a:gd name="connsiteX10" fmla="*/ 932329 w 1129553"/>
                <a:gd name="connsiteY10" fmla="*/ 1079379 h 1388475"/>
                <a:gd name="connsiteX11" fmla="*/ 411212 w 1129553"/>
                <a:gd name="connsiteY11" fmla="*/ 1297268 h 1388475"/>
                <a:gd name="connsiteX12" fmla="*/ 735062 w 1129553"/>
                <a:gd name="connsiteY12" fmla="*/ 1329018 h 1388475"/>
                <a:gd name="connsiteX13" fmla="*/ 1039862 w 1129553"/>
                <a:gd name="connsiteY13" fmla="*/ 1182969 h 1388475"/>
                <a:gd name="connsiteX14" fmla="*/ 1129553 w 1129553"/>
                <a:gd name="connsiteY14" fmla="*/ 949391 h 1388475"/>
                <a:gd name="connsiteX0" fmla="*/ 0 w 1129553"/>
                <a:gd name="connsiteY0" fmla="*/ 196356 h 1388475"/>
                <a:gd name="connsiteX1" fmla="*/ 269622 w 1129553"/>
                <a:gd name="connsiteY1" fmla="*/ 113638 h 1388475"/>
                <a:gd name="connsiteX2" fmla="*/ 281425 w 1129553"/>
                <a:gd name="connsiteY2" fmla="*/ 1002128 h 1388475"/>
                <a:gd name="connsiteX3" fmla="*/ 448234 w 1129553"/>
                <a:gd name="connsiteY3" fmla="*/ 998944 h 1388475"/>
                <a:gd name="connsiteX4" fmla="*/ 451489 w 1129553"/>
                <a:gd name="connsiteY4" fmla="*/ 143191 h 1388475"/>
                <a:gd name="connsiteX5" fmla="*/ 609600 w 1129553"/>
                <a:gd name="connsiteY5" fmla="*/ 178426 h 1388475"/>
                <a:gd name="connsiteX6" fmla="*/ 609600 w 1129553"/>
                <a:gd name="connsiteY6" fmla="*/ 1045015 h 1388475"/>
                <a:gd name="connsiteX7" fmla="*/ 794871 w 1129553"/>
                <a:gd name="connsiteY7" fmla="*/ 1003179 h 1388475"/>
                <a:gd name="connsiteX8" fmla="*/ 747059 w 1129553"/>
                <a:gd name="connsiteY8" fmla="*/ 70850 h 1388475"/>
                <a:gd name="connsiteX9" fmla="*/ 956235 w 1129553"/>
                <a:gd name="connsiteY9" fmla="*/ 178426 h 1388475"/>
                <a:gd name="connsiteX10" fmla="*/ 932329 w 1129553"/>
                <a:gd name="connsiteY10" fmla="*/ 1079379 h 1388475"/>
                <a:gd name="connsiteX11" fmla="*/ 411212 w 1129553"/>
                <a:gd name="connsiteY11" fmla="*/ 1297268 h 1388475"/>
                <a:gd name="connsiteX12" fmla="*/ 735062 w 1129553"/>
                <a:gd name="connsiteY12" fmla="*/ 1329018 h 1388475"/>
                <a:gd name="connsiteX13" fmla="*/ 1039862 w 1129553"/>
                <a:gd name="connsiteY13" fmla="*/ 1182969 h 1388475"/>
                <a:gd name="connsiteX14" fmla="*/ 1129553 w 1129553"/>
                <a:gd name="connsiteY14" fmla="*/ 949391 h 1388475"/>
                <a:gd name="connsiteX0" fmla="*/ 0 w 1129553"/>
                <a:gd name="connsiteY0" fmla="*/ 196356 h 1388475"/>
                <a:gd name="connsiteX1" fmla="*/ 269622 w 1129553"/>
                <a:gd name="connsiteY1" fmla="*/ 113638 h 1388475"/>
                <a:gd name="connsiteX2" fmla="*/ 281425 w 1129553"/>
                <a:gd name="connsiteY2" fmla="*/ 1002128 h 1388475"/>
                <a:gd name="connsiteX3" fmla="*/ 448234 w 1129553"/>
                <a:gd name="connsiteY3" fmla="*/ 998944 h 1388475"/>
                <a:gd name="connsiteX4" fmla="*/ 451489 w 1129553"/>
                <a:gd name="connsiteY4" fmla="*/ 143191 h 1388475"/>
                <a:gd name="connsiteX5" fmla="*/ 636080 w 1129553"/>
                <a:gd name="connsiteY5" fmla="*/ 178426 h 1388475"/>
                <a:gd name="connsiteX6" fmla="*/ 609600 w 1129553"/>
                <a:gd name="connsiteY6" fmla="*/ 1045015 h 1388475"/>
                <a:gd name="connsiteX7" fmla="*/ 794871 w 1129553"/>
                <a:gd name="connsiteY7" fmla="*/ 1003179 h 1388475"/>
                <a:gd name="connsiteX8" fmla="*/ 747059 w 1129553"/>
                <a:gd name="connsiteY8" fmla="*/ 70850 h 1388475"/>
                <a:gd name="connsiteX9" fmla="*/ 956235 w 1129553"/>
                <a:gd name="connsiteY9" fmla="*/ 178426 h 1388475"/>
                <a:gd name="connsiteX10" fmla="*/ 932329 w 1129553"/>
                <a:gd name="connsiteY10" fmla="*/ 1079379 h 1388475"/>
                <a:gd name="connsiteX11" fmla="*/ 411212 w 1129553"/>
                <a:gd name="connsiteY11" fmla="*/ 1297268 h 1388475"/>
                <a:gd name="connsiteX12" fmla="*/ 735062 w 1129553"/>
                <a:gd name="connsiteY12" fmla="*/ 1329018 h 1388475"/>
                <a:gd name="connsiteX13" fmla="*/ 1039862 w 1129553"/>
                <a:gd name="connsiteY13" fmla="*/ 1182969 h 1388475"/>
                <a:gd name="connsiteX14" fmla="*/ 1129553 w 1129553"/>
                <a:gd name="connsiteY14" fmla="*/ 949391 h 1388475"/>
                <a:gd name="connsiteX0" fmla="*/ 0 w 1129553"/>
                <a:gd name="connsiteY0" fmla="*/ 196356 h 1388475"/>
                <a:gd name="connsiteX1" fmla="*/ 269622 w 1129553"/>
                <a:gd name="connsiteY1" fmla="*/ 113638 h 1388475"/>
                <a:gd name="connsiteX2" fmla="*/ 281425 w 1129553"/>
                <a:gd name="connsiteY2" fmla="*/ 1002128 h 1388475"/>
                <a:gd name="connsiteX3" fmla="*/ 448234 w 1129553"/>
                <a:gd name="connsiteY3" fmla="*/ 998944 h 1388475"/>
                <a:gd name="connsiteX4" fmla="*/ 451489 w 1129553"/>
                <a:gd name="connsiteY4" fmla="*/ 143191 h 1388475"/>
                <a:gd name="connsiteX5" fmla="*/ 641375 w 1129553"/>
                <a:gd name="connsiteY5" fmla="*/ 148281 h 1388475"/>
                <a:gd name="connsiteX6" fmla="*/ 609600 w 1129553"/>
                <a:gd name="connsiteY6" fmla="*/ 1045015 h 1388475"/>
                <a:gd name="connsiteX7" fmla="*/ 794871 w 1129553"/>
                <a:gd name="connsiteY7" fmla="*/ 1003179 h 1388475"/>
                <a:gd name="connsiteX8" fmla="*/ 747059 w 1129553"/>
                <a:gd name="connsiteY8" fmla="*/ 70850 h 1388475"/>
                <a:gd name="connsiteX9" fmla="*/ 956235 w 1129553"/>
                <a:gd name="connsiteY9" fmla="*/ 178426 h 1388475"/>
                <a:gd name="connsiteX10" fmla="*/ 932329 w 1129553"/>
                <a:gd name="connsiteY10" fmla="*/ 1079379 h 1388475"/>
                <a:gd name="connsiteX11" fmla="*/ 411212 w 1129553"/>
                <a:gd name="connsiteY11" fmla="*/ 1297268 h 1388475"/>
                <a:gd name="connsiteX12" fmla="*/ 735062 w 1129553"/>
                <a:gd name="connsiteY12" fmla="*/ 1329018 h 1388475"/>
                <a:gd name="connsiteX13" fmla="*/ 1039862 w 1129553"/>
                <a:gd name="connsiteY13" fmla="*/ 1182969 h 1388475"/>
                <a:gd name="connsiteX14" fmla="*/ 1129553 w 1129553"/>
                <a:gd name="connsiteY14" fmla="*/ 949391 h 1388475"/>
                <a:gd name="connsiteX0" fmla="*/ 0 w 1129553"/>
                <a:gd name="connsiteY0" fmla="*/ 196356 h 1388475"/>
                <a:gd name="connsiteX1" fmla="*/ 269622 w 1129553"/>
                <a:gd name="connsiteY1" fmla="*/ 113638 h 1388475"/>
                <a:gd name="connsiteX2" fmla="*/ 281425 w 1129553"/>
                <a:gd name="connsiteY2" fmla="*/ 1002128 h 1388475"/>
                <a:gd name="connsiteX3" fmla="*/ 448234 w 1129553"/>
                <a:gd name="connsiteY3" fmla="*/ 998944 h 1388475"/>
                <a:gd name="connsiteX4" fmla="*/ 451489 w 1129553"/>
                <a:gd name="connsiteY4" fmla="*/ 143191 h 1388475"/>
                <a:gd name="connsiteX5" fmla="*/ 641375 w 1129553"/>
                <a:gd name="connsiteY5" fmla="*/ 148281 h 1388475"/>
                <a:gd name="connsiteX6" fmla="*/ 636079 w 1129553"/>
                <a:gd name="connsiteY6" fmla="*/ 989749 h 1388475"/>
                <a:gd name="connsiteX7" fmla="*/ 794871 w 1129553"/>
                <a:gd name="connsiteY7" fmla="*/ 1003179 h 1388475"/>
                <a:gd name="connsiteX8" fmla="*/ 747059 w 1129553"/>
                <a:gd name="connsiteY8" fmla="*/ 70850 h 1388475"/>
                <a:gd name="connsiteX9" fmla="*/ 956235 w 1129553"/>
                <a:gd name="connsiteY9" fmla="*/ 178426 h 1388475"/>
                <a:gd name="connsiteX10" fmla="*/ 932329 w 1129553"/>
                <a:gd name="connsiteY10" fmla="*/ 1079379 h 1388475"/>
                <a:gd name="connsiteX11" fmla="*/ 411212 w 1129553"/>
                <a:gd name="connsiteY11" fmla="*/ 1297268 h 1388475"/>
                <a:gd name="connsiteX12" fmla="*/ 735062 w 1129553"/>
                <a:gd name="connsiteY12" fmla="*/ 1329018 h 1388475"/>
                <a:gd name="connsiteX13" fmla="*/ 1039862 w 1129553"/>
                <a:gd name="connsiteY13" fmla="*/ 1182969 h 1388475"/>
                <a:gd name="connsiteX14" fmla="*/ 1129553 w 1129553"/>
                <a:gd name="connsiteY14" fmla="*/ 949391 h 1388475"/>
                <a:gd name="connsiteX0" fmla="*/ 0 w 1129553"/>
                <a:gd name="connsiteY0" fmla="*/ 196356 h 1388475"/>
                <a:gd name="connsiteX1" fmla="*/ 269622 w 1129553"/>
                <a:gd name="connsiteY1" fmla="*/ 113638 h 1388475"/>
                <a:gd name="connsiteX2" fmla="*/ 281425 w 1129553"/>
                <a:gd name="connsiteY2" fmla="*/ 1002128 h 1388475"/>
                <a:gd name="connsiteX3" fmla="*/ 448234 w 1129553"/>
                <a:gd name="connsiteY3" fmla="*/ 998944 h 1388475"/>
                <a:gd name="connsiteX4" fmla="*/ 451489 w 1129553"/>
                <a:gd name="connsiteY4" fmla="*/ 143191 h 1388475"/>
                <a:gd name="connsiteX5" fmla="*/ 641375 w 1129553"/>
                <a:gd name="connsiteY5" fmla="*/ 148281 h 1388475"/>
                <a:gd name="connsiteX6" fmla="*/ 636079 w 1129553"/>
                <a:gd name="connsiteY6" fmla="*/ 989749 h 1388475"/>
                <a:gd name="connsiteX7" fmla="*/ 794871 w 1129553"/>
                <a:gd name="connsiteY7" fmla="*/ 1003179 h 1388475"/>
                <a:gd name="connsiteX8" fmla="*/ 747059 w 1129553"/>
                <a:gd name="connsiteY8" fmla="*/ 70850 h 1388475"/>
                <a:gd name="connsiteX9" fmla="*/ 956235 w 1129553"/>
                <a:gd name="connsiteY9" fmla="*/ 178426 h 1388475"/>
                <a:gd name="connsiteX10" fmla="*/ 932329 w 1129553"/>
                <a:gd name="connsiteY10" fmla="*/ 1079379 h 1388475"/>
                <a:gd name="connsiteX11" fmla="*/ 411212 w 1129553"/>
                <a:gd name="connsiteY11" fmla="*/ 1297268 h 1388475"/>
                <a:gd name="connsiteX12" fmla="*/ 735062 w 1129553"/>
                <a:gd name="connsiteY12" fmla="*/ 1329018 h 1388475"/>
                <a:gd name="connsiteX13" fmla="*/ 1039862 w 1129553"/>
                <a:gd name="connsiteY13" fmla="*/ 1182969 h 1388475"/>
                <a:gd name="connsiteX14" fmla="*/ 1129553 w 1129553"/>
                <a:gd name="connsiteY14" fmla="*/ 949391 h 1388475"/>
                <a:gd name="connsiteX0" fmla="*/ 0 w 1129553"/>
                <a:gd name="connsiteY0" fmla="*/ 196356 h 1388475"/>
                <a:gd name="connsiteX1" fmla="*/ 269622 w 1129553"/>
                <a:gd name="connsiteY1" fmla="*/ 113638 h 1388475"/>
                <a:gd name="connsiteX2" fmla="*/ 281425 w 1129553"/>
                <a:gd name="connsiteY2" fmla="*/ 1002128 h 1388475"/>
                <a:gd name="connsiteX3" fmla="*/ 448234 w 1129553"/>
                <a:gd name="connsiteY3" fmla="*/ 998944 h 1388475"/>
                <a:gd name="connsiteX4" fmla="*/ 451489 w 1129553"/>
                <a:gd name="connsiteY4" fmla="*/ 143191 h 1388475"/>
                <a:gd name="connsiteX5" fmla="*/ 630784 w 1129553"/>
                <a:gd name="connsiteY5" fmla="*/ 143257 h 1388475"/>
                <a:gd name="connsiteX6" fmla="*/ 636079 w 1129553"/>
                <a:gd name="connsiteY6" fmla="*/ 989749 h 1388475"/>
                <a:gd name="connsiteX7" fmla="*/ 794871 w 1129553"/>
                <a:gd name="connsiteY7" fmla="*/ 1003179 h 1388475"/>
                <a:gd name="connsiteX8" fmla="*/ 747059 w 1129553"/>
                <a:gd name="connsiteY8" fmla="*/ 70850 h 1388475"/>
                <a:gd name="connsiteX9" fmla="*/ 956235 w 1129553"/>
                <a:gd name="connsiteY9" fmla="*/ 178426 h 1388475"/>
                <a:gd name="connsiteX10" fmla="*/ 932329 w 1129553"/>
                <a:gd name="connsiteY10" fmla="*/ 1079379 h 1388475"/>
                <a:gd name="connsiteX11" fmla="*/ 411212 w 1129553"/>
                <a:gd name="connsiteY11" fmla="*/ 1297268 h 1388475"/>
                <a:gd name="connsiteX12" fmla="*/ 735062 w 1129553"/>
                <a:gd name="connsiteY12" fmla="*/ 1329018 h 1388475"/>
                <a:gd name="connsiteX13" fmla="*/ 1039862 w 1129553"/>
                <a:gd name="connsiteY13" fmla="*/ 1182969 h 1388475"/>
                <a:gd name="connsiteX14" fmla="*/ 1129553 w 1129553"/>
                <a:gd name="connsiteY14" fmla="*/ 949391 h 1388475"/>
                <a:gd name="connsiteX0" fmla="*/ 0 w 1129553"/>
                <a:gd name="connsiteY0" fmla="*/ 182486 h 1374605"/>
                <a:gd name="connsiteX1" fmla="*/ 269622 w 1129553"/>
                <a:gd name="connsiteY1" fmla="*/ 99768 h 1374605"/>
                <a:gd name="connsiteX2" fmla="*/ 281425 w 1129553"/>
                <a:gd name="connsiteY2" fmla="*/ 988258 h 1374605"/>
                <a:gd name="connsiteX3" fmla="*/ 448234 w 1129553"/>
                <a:gd name="connsiteY3" fmla="*/ 985074 h 1374605"/>
                <a:gd name="connsiteX4" fmla="*/ 451489 w 1129553"/>
                <a:gd name="connsiteY4" fmla="*/ 129321 h 1374605"/>
                <a:gd name="connsiteX5" fmla="*/ 630784 w 1129553"/>
                <a:gd name="connsiteY5" fmla="*/ 129387 h 1374605"/>
                <a:gd name="connsiteX6" fmla="*/ 636079 w 1129553"/>
                <a:gd name="connsiteY6" fmla="*/ 975879 h 1374605"/>
                <a:gd name="connsiteX7" fmla="*/ 794871 w 1129553"/>
                <a:gd name="connsiteY7" fmla="*/ 989309 h 1374605"/>
                <a:gd name="connsiteX8" fmla="*/ 821199 w 1129553"/>
                <a:gd name="connsiteY8" fmla="*/ 87125 h 1374605"/>
                <a:gd name="connsiteX9" fmla="*/ 956235 w 1129553"/>
                <a:gd name="connsiteY9" fmla="*/ 164556 h 1374605"/>
                <a:gd name="connsiteX10" fmla="*/ 932329 w 1129553"/>
                <a:gd name="connsiteY10" fmla="*/ 1065509 h 1374605"/>
                <a:gd name="connsiteX11" fmla="*/ 411212 w 1129553"/>
                <a:gd name="connsiteY11" fmla="*/ 1283398 h 1374605"/>
                <a:gd name="connsiteX12" fmla="*/ 735062 w 1129553"/>
                <a:gd name="connsiteY12" fmla="*/ 1315148 h 1374605"/>
                <a:gd name="connsiteX13" fmla="*/ 1039862 w 1129553"/>
                <a:gd name="connsiteY13" fmla="*/ 1169099 h 1374605"/>
                <a:gd name="connsiteX14" fmla="*/ 1129553 w 1129553"/>
                <a:gd name="connsiteY14" fmla="*/ 935521 h 1374605"/>
                <a:gd name="connsiteX0" fmla="*/ 0 w 1129553"/>
                <a:gd name="connsiteY0" fmla="*/ 182486 h 1374605"/>
                <a:gd name="connsiteX1" fmla="*/ 269622 w 1129553"/>
                <a:gd name="connsiteY1" fmla="*/ 99768 h 1374605"/>
                <a:gd name="connsiteX2" fmla="*/ 281425 w 1129553"/>
                <a:gd name="connsiteY2" fmla="*/ 988258 h 1374605"/>
                <a:gd name="connsiteX3" fmla="*/ 448234 w 1129553"/>
                <a:gd name="connsiteY3" fmla="*/ 985074 h 1374605"/>
                <a:gd name="connsiteX4" fmla="*/ 451489 w 1129553"/>
                <a:gd name="connsiteY4" fmla="*/ 129321 h 1374605"/>
                <a:gd name="connsiteX5" fmla="*/ 630784 w 1129553"/>
                <a:gd name="connsiteY5" fmla="*/ 129387 h 1374605"/>
                <a:gd name="connsiteX6" fmla="*/ 636079 w 1129553"/>
                <a:gd name="connsiteY6" fmla="*/ 975879 h 1374605"/>
                <a:gd name="connsiteX7" fmla="*/ 794871 w 1129553"/>
                <a:gd name="connsiteY7" fmla="*/ 989309 h 1374605"/>
                <a:gd name="connsiteX8" fmla="*/ 815903 w 1129553"/>
                <a:gd name="connsiteY8" fmla="*/ 147415 h 1374605"/>
                <a:gd name="connsiteX9" fmla="*/ 956235 w 1129553"/>
                <a:gd name="connsiteY9" fmla="*/ 164556 h 1374605"/>
                <a:gd name="connsiteX10" fmla="*/ 932329 w 1129553"/>
                <a:gd name="connsiteY10" fmla="*/ 1065509 h 1374605"/>
                <a:gd name="connsiteX11" fmla="*/ 411212 w 1129553"/>
                <a:gd name="connsiteY11" fmla="*/ 1283398 h 1374605"/>
                <a:gd name="connsiteX12" fmla="*/ 735062 w 1129553"/>
                <a:gd name="connsiteY12" fmla="*/ 1315148 h 1374605"/>
                <a:gd name="connsiteX13" fmla="*/ 1039862 w 1129553"/>
                <a:gd name="connsiteY13" fmla="*/ 1169099 h 1374605"/>
                <a:gd name="connsiteX14" fmla="*/ 1129553 w 1129553"/>
                <a:gd name="connsiteY14" fmla="*/ 935521 h 1374605"/>
                <a:gd name="connsiteX0" fmla="*/ 0 w 1129553"/>
                <a:gd name="connsiteY0" fmla="*/ 182486 h 1374605"/>
                <a:gd name="connsiteX1" fmla="*/ 269622 w 1129553"/>
                <a:gd name="connsiteY1" fmla="*/ 99768 h 1374605"/>
                <a:gd name="connsiteX2" fmla="*/ 281425 w 1129553"/>
                <a:gd name="connsiteY2" fmla="*/ 988258 h 1374605"/>
                <a:gd name="connsiteX3" fmla="*/ 448234 w 1129553"/>
                <a:gd name="connsiteY3" fmla="*/ 985074 h 1374605"/>
                <a:gd name="connsiteX4" fmla="*/ 451489 w 1129553"/>
                <a:gd name="connsiteY4" fmla="*/ 129321 h 1374605"/>
                <a:gd name="connsiteX5" fmla="*/ 630784 w 1129553"/>
                <a:gd name="connsiteY5" fmla="*/ 129387 h 1374605"/>
                <a:gd name="connsiteX6" fmla="*/ 636079 w 1129553"/>
                <a:gd name="connsiteY6" fmla="*/ 975879 h 1374605"/>
                <a:gd name="connsiteX7" fmla="*/ 794871 w 1129553"/>
                <a:gd name="connsiteY7" fmla="*/ 989309 h 1374605"/>
                <a:gd name="connsiteX8" fmla="*/ 815903 w 1129553"/>
                <a:gd name="connsiteY8" fmla="*/ 147415 h 1374605"/>
                <a:gd name="connsiteX9" fmla="*/ 956235 w 1129553"/>
                <a:gd name="connsiteY9" fmla="*/ 164556 h 1374605"/>
                <a:gd name="connsiteX10" fmla="*/ 932329 w 1129553"/>
                <a:gd name="connsiteY10" fmla="*/ 1065509 h 1374605"/>
                <a:gd name="connsiteX11" fmla="*/ 411212 w 1129553"/>
                <a:gd name="connsiteY11" fmla="*/ 1283398 h 1374605"/>
                <a:gd name="connsiteX12" fmla="*/ 735062 w 1129553"/>
                <a:gd name="connsiteY12" fmla="*/ 1315148 h 1374605"/>
                <a:gd name="connsiteX13" fmla="*/ 1039862 w 1129553"/>
                <a:gd name="connsiteY13" fmla="*/ 1169099 h 1374605"/>
                <a:gd name="connsiteX14" fmla="*/ 1129553 w 1129553"/>
                <a:gd name="connsiteY14" fmla="*/ 935521 h 1374605"/>
                <a:gd name="connsiteX0" fmla="*/ 0 w 1129553"/>
                <a:gd name="connsiteY0" fmla="*/ 182486 h 1374605"/>
                <a:gd name="connsiteX1" fmla="*/ 269622 w 1129553"/>
                <a:gd name="connsiteY1" fmla="*/ 99768 h 1374605"/>
                <a:gd name="connsiteX2" fmla="*/ 281425 w 1129553"/>
                <a:gd name="connsiteY2" fmla="*/ 988258 h 1374605"/>
                <a:gd name="connsiteX3" fmla="*/ 448234 w 1129553"/>
                <a:gd name="connsiteY3" fmla="*/ 985074 h 1374605"/>
                <a:gd name="connsiteX4" fmla="*/ 451489 w 1129553"/>
                <a:gd name="connsiteY4" fmla="*/ 129321 h 1374605"/>
                <a:gd name="connsiteX5" fmla="*/ 630784 w 1129553"/>
                <a:gd name="connsiteY5" fmla="*/ 129387 h 1374605"/>
                <a:gd name="connsiteX6" fmla="*/ 636079 w 1129553"/>
                <a:gd name="connsiteY6" fmla="*/ 975879 h 1374605"/>
                <a:gd name="connsiteX7" fmla="*/ 794871 w 1129553"/>
                <a:gd name="connsiteY7" fmla="*/ 989309 h 1374605"/>
                <a:gd name="connsiteX8" fmla="*/ 815903 w 1129553"/>
                <a:gd name="connsiteY8" fmla="*/ 147415 h 1374605"/>
                <a:gd name="connsiteX9" fmla="*/ 988010 w 1129553"/>
                <a:gd name="connsiteY9" fmla="*/ 154508 h 1374605"/>
                <a:gd name="connsiteX10" fmla="*/ 932329 w 1129553"/>
                <a:gd name="connsiteY10" fmla="*/ 1065509 h 1374605"/>
                <a:gd name="connsiteX11" fmla="*/ 411212 w 1129553"/>
                <a:gd name="connsiteY11" fmla="*/ 1283398 h 1374605"/>
                <a:gd name="connsiteX12" fmla="*/ 735062 w 1129553"/>
                <a:gd name="connsiteY12" fmla="*/ 1315148 h 1374605"/>
                <a:gd name="connsiteX13" fmla="*/ 1039862 w 1129553"/>
                <a:gd name="connsiteY13" fmla="*/ 1169099 h 1374605"/>
                <a:gd name="connsiteX14" fmla="*/ 1129553 w 1129553"/>
                <a:gd name="connsiteY14" fmla="*/ 935521 h 1374605"/>
                <a:gd name="connsiteX0" fmla="*/ 0 w 1129553"/>
                <a:gd name="connsiteY0" fmla="*/ 182486 h 1374605"/>
                <a:gd name="connsiteX1" fmla="*/ 269622 w 1129553"/>
                <a:gd name="connsiteY1" fmla="*/ 99768 h 1374605"/>
                <a:gd name="connsiteX2" fmla="*/ 281425 w 1129553"/>
                <a:gd name="connsiteY2" fmla="*/ 988258 h 1374605"/>
                <a:gd name="connsiteX3" fmla="*/ 448234 w 1129553"/>
                <a:gd name="connsiteY3" fmla="*/ 985074 h 1374605"/>
                <a:gd name="connsiteX4" fmla="*/ 451489 w 1129553"/>
                <a:gd name="connsiteY4" fmla="*/ 129321 h 1374605"/>
                <a:gd name="connsiteX5" fmla="*/ 630784 w 1129553"/>
                <a:gd name="connsiteY5" fmla="*/ 129387 h 1374605"/>
                <a:gd name="connsiteX6" fmla="*/ 636079 w 1129553"/>
                <a:gd name="connsiteY6" fmla="*/ 975879 h 1374605"/>
                <a:gd name="connsiteX7" fmla="*/ 794871 w 1129553"/>
                <a:gd name="connsiteY7" fmla="*/ 989309 h 1374605"/>
                <a:gd name="connsiteX8" fmla="*/ 815903 w 1129553"/>
                <a:gd name="connsiteY8" fmla="*/ 147415 h 1374605"/>
                <a:gd name="connsiteX9" fmla="*/ 988010 w 1129553"/>
                <a:gd name="connsiteY9" fmla="*/ 154508 h 1374605"/>
                <a:gd name="connsiteX10" fmla="*/ 990583 w 1129553"/>
                <a:gd name="connsiteY10" fmla="*/ 990146 h 1374605"/>
                <a:gd name="connsiteX11" fmla="*/ 411212 w 1129553"/>
                <a:gd name="connsiteY11" fmla="*/ 1283398 h 1374605"/>
                <a:gd name="connsiteX12" fmla="*/ 735062 w 1129553"/>
                <a:gd name="connsiteY12" fmla="*/ 1315148 h 1374605"/>
                <a:gd name="connsiteX13" fmla="*/ 1039862 w 1129553"/>
                <a:gd name="connsiteY13" fmla="*/ 1169099 h 1374605"/>
                <a:gd name="connsiteX14" fmla="*/ 1129553 w 1129553"/>
                <a:gd name="connsiteY14" fmla="*/ 935521 h 1374605"/>
                <a:gd name="connsiteX0" fmla="*/ 0 w 1129553"/>
                <a:gd name="connsiteY0" fmla="*/ 182486 h 1374605"/>
                <a:gd name="connsiteX1" fmla="*/ 269622 w 1129553"/>
                <a:gd name="connsiteY1" fmla="*/ 99768 h 1374605"/>
                <a:gd name="connsiteX2" fmla="*/ 281425 w 1129553"/>
                <a:gd name="connsiteY2" fmla="*/ 988258 h 1374605"/>
                <a:gd name="connsiteX3" fmla="*/ 448234 w 1129553"/>
                <a:gd name="connsiteY3" fmla="*/ 985074 h 1374605"/>
                <a:gd name="connsiteX4" fmla="*/ 451489 w 1129553"/>
                <a:gd name="connsiteY4" fmla="*/ 129321 h 1374605"/>
                <a:gd name="connsiteX5" fmla="*/ 630784 w 1129553"/>
                <a:gd name="connsiteY5" fmla="*/ 129387 h 1374605"/>
                <a:gd name="connsiteX6" fmla="*/ 636079 w 1129553"/>
                <a:gd name="connsiteY6" fmla="*/ 975879 h 1374605"/>
                <a:gd name="connsiteX7" fmla="*/ 794871 w 1129553"/>
                <a:gd name="connsiteY7" fmla="*/ 989309 h 1374605"/>
                <a:gd name="connsiteX8" fmla="*/ 815903 w 1129553"/>
                <a:gd name="connsiteY8" fmla="*/ 147415 h 1374605"/>
                <a:gd name="connsiteX9" fmla="*/ 988010 w 1129553"/>
                <a:gd name="connsiteY9" fmla="*/ 154508 h 1374605"/>
                <a:gd name="connsiteX10" fmla="*/ 990583 w 1129553"/>
                <a:gd name="connsiteY10" fmla="*/ 990146 h 1374605"/>
                <a:gd name="connsiteX11" fmla="*/ 411212 w 1129553"/>
                <a:gd name="connsiteY11" fmla="*/ 1283398 h 1374605"/>
                <a:gd name="connsiteX12" fmla="*/ 735062 w 1129553"/>
                <a:gd name="connsiteY12" fmla="*/ 1315148 h 1374605"/>
                <a:gd name="connsiteX13" fmla="*/ 1039862 w 1129553"/>
                <a:gd name="connsiteY13" fmla="*/ 1169099 h 1374605"/>
                <a:gd name="connsiteX14" fmla="*/ 1129553 w 1129553"/>
                <a:gd name="connsiteY14" fmla="*/ 935521 h 1374605"/>
                <a:gd name="connsiteX0" fmla="*/ 0 w 1129553"/>
                <a:gd name="connsiteY0" fmla="*/ 182486 h 1326802"/>
                <a:gd name="connsiteX1" fmla="*/ 269622 w 1129553"/>
                <a:gd name="connsiteY1" fmla="*/ 99768 h 1326802"/>
                <a:gd name="connsiteX2" fmla="*/ 281425 w 1129553"/>
                <a:gd name="connsiteY2" fmla="*/ 988258 h 1326802"/>
                <a:gd name="connsiteX3" fmla="*/ 448234 w 1129553"/>
                <a:gd name="connsiteY3" fmla="*/ 985074 h 1326802"/>
                <a:gd name="connsiteX4" fmla="*/ 451489 w 1129553"/>
                <a:gd name="connsiteY4" fmla="*/ 129321 h 1326802"/>
                <a:gd name="connsiteX5" fmla="*/ 630784 w 1129553"/>
                <a:gd name="connsiteY5" fmla="*/ 129387 h 1326802"/>
                <a:gd name="connsiteX6" fmla="*/ 636079 w 1129553"/>
                <a:gd name="connsiteY6" fmla="*/ 975879 h 1326802"/>
                <a:gd name="connsiteX7" fmla="*/ 794871 w 1129553"/>
                <a:gd name="connsiteY7" fmla="*/ 989309 h 1326802"/>
                <a:gd name="connsiteX8" fmla="*/ 815903 w 1129553"/>
                <a:gd name="connsiteY8" fmla="*/ 147415 h 1326802"/>
                <a:gd name="connsiteX9" fmla="*/ 988010 w 1129553"/>
                <a:gd name="connsiteY9" fmla="*/ 154508 h 1326802"/>
                <a:gd name="connsiteX10" fmla="*/ 990583 w 1129553"/>
                <a:gd name="connsiteY10" fmla="*/ 990146 h 1326802"/>
                <a:gd name="connsiteX11" fmla="*/ 813692 w 1129553"/>
                <a:gd name="connsiteY11" fmla="*/ 1172866 h 1326802"/>
                <a:gd name="connsiteX12" fmla="*/ 735062 w 1129553"/>
                <a:gd name="connsiteY12" fmla="*/ 1315148 h 1326802"/>
                <a:gd name="connsiteX13" fmla="*/ 1039862 w 1129553"/>
                <a:gd name="connsiteY13" fmla="*/ 1169099 h 1326802"/>
                <a:gd name="connsiteX14" fmla="*/ 1129553 w 1129553"/>
                <a:gd name="connsiteY14" fmla="*/ 935521 h 1326802"/>
                <a:gd name="connsiteX0" fmla="*/ 0 w 1129553"/>
                <a:gd name="connsiteY0" fmla="*/ 182486 h 1269890"/>
                <a:gd name="connsiteX1" fmla="*/ 269622 w 1129553"/>
                <a:gd name="connsiteY1" fmla="*/ 99768 h 1269890"/>
                <a:gd name="connsiteX2" fmla="*/ 281425 w 1129553"/>
                <a:gd name="connsiteY2" fmla="*/ 988258 h 1269890"/>
                <a:gd name="connsiteX3" fmla="*/ 448234 w 1129553"/>
                <a:gd name="connsiteY3" fmla="*/ 985074 h 1269890"/>
                <a:gd name="connsiteX4" fmla="*/ 451489 w 1129553"/>
                <a:gd name="connsiteY4" fmla="*/ 129321 h 1269890"/>
                <a:gd name="connsiteX5" fmla="*/ 630784 w 1129553"/>
                <a:gd name="connsiteY5" fmla="*/ 129387 h 1269890"/>
                <a:gd name="connsiteX6" fmla="*/ 636079 w 1129553"/>
                <a:gd name="connsiteY6" fmla="*/ 975879 h 1269890"/>
                <a:gd name="connsiteX7" fmla="*/ 794871 w 1129553"/>
                <a:gd name="connsiteY7" fmla="*/ 989309 h 1269890"/>
                <a:gd name="connsiteX8" fmla="*/ 815903 w 1129553"/>
                <a:gd name="connsiteY8" fmla="*/ 147415 h 1269890"/>
                <a:gd name="connsiteX9" fmla="*/ 988010 w 1129553"/>
                <a:gd name="connsiteY9" fmla="*/ 154508 h 1269890"/>
                <a:gd name="connsiteX10" fmla="*/ 990583 w 1129553"/>
                <a:gd name="connsiteY10" fmla="*/ 990146 h 1269890"/>
                <a:gd name="connsiteX11" fmla="*/ 813692 w 1129553"/>
                <a:gd name="connsiteY11" fmla="*/ 1172866 h 1269890"/>
                <a:gd name="connsiteX12" fmla="*/ 915120 w 1129553"/>
                <a:gd name="connsiteY12" fmla="*/ 1219689 h 1269890"/>
                <a:gd name="connsiteX13" fmla="*/ 1039862 w 1129553"/>
                <a:gd name="connsiteY13" fmla="*/ 1169099 h 1269890"/>
                <a:gd name="connsiteX14" fmla="*/ 1129553 w 1129553"/>
                <a:gd name="connsiteY14" fmla="*/ 935521 h 1269890"/>
                <a:gd name="connsiteX0" fmla="*/ 0 w 1129553"/>
                <a:gd name="connsiteY0" fmla="*/ 182486 h 1244423"/>
                <a:gd name="connsiteX1" fmla="*/ 269622 w 1129553"/>
                <a:gd name="connsiteY1" fmla="*/ 99768 h 1244423"/>
                <a:gd name="connsiteX2" fmla="*/ 281425 w 1129553"/>
                <a:gd name="connsiteY2" fmla="*/ 988258 h 1244423"/>
                <a:gd name="connsiteX3" fmla="*/ 448234 w 1129553"/>
                <a:gd name="connsiteY3" fmla="*/ 985074 h 1244423"/>
                <a:gd name="connsiteX4" fmla="*/ 451489 w 1129553"/>
                <a:gd name="connsiteY4" fmla="*/ 129321 h 1244423"/>
                <a:gd name="connsiteX5" fmla="*/ 630784 w 1129553"/>
                <a:gd name="connsiteY5" fmla="*/ 129387 h 1244423"/>
                <a:gd name="connsiteX6" fmla="*/ 636079 w 1129553"/>
                <a:gd name="connsiteY6" fmla="*/ 975879 h 1244423"/>
                <a:gd name="connsiteX7" fmla="*/ 794871 w 1129553"/>
                <a:gd name="connsiteY7" fmla="*/ 989309 h 1244423"/>
                <a:gd name="connsiteX8" fmla="*/ 815903 w 1129553"/>
                <a:gd name="connsiteY8" fmla="*/ 147415 h 1244423"/>
                <a:gd name="connsiteX9" fmla="*/ 988010 w 1129553"/>
                <a:gd name="connsiteY9" fmla="*/ 154508 h 1244423"/>
                <a:gd name="connsiteX10" fmla="*/ 990583 w 1129553"/>
                <a:gd name="connsiteY10" fmla="*/ 990146 h 1244423"/>
                <a:gd name="connsiteX11" fmla="*/ 813692 w 1129553"/>
                <a:gd name="connsiteY11" fmla="*/ 1172866 h 1244423"/>
                <a:gd name="connsiteX12" fmla="*/ 915120 w 1129553"/>
                <a:gd name="connsiteY12" fmla="*/ 1219689 h 1244423"/>
                <a:gd name="connsiteX13" fmla="*/ 1039862 w 1129553"/>
                <a:gd name="connsiteY13" fmla="*/ 1169099 h 1244423"/>
                <a:gd name="connsiteX14" fmla="*/ 1129553 w 1129553"/>
                <a:gd name="connsiteY14" fmla="*/ 935521 h 1244423"/>
                <a:gd name="connsiteX0" fmla="*/ 0 w 1129553"/>
                <a:gd name="connsiteY0" fmla="*/ 182486 h 1269890"/>
                <a:gd name="connsiteX1" fmla="*/ 269622 w 1129553"/>
                <a:gd name="connsiteY1" fmla="*/ 99768 h 1269890"/>
                <a:gd name="connsiteX2" fmla="*/ 281425 w 1129553"/>
                <a:gd name="connsiteY2" fmla="*/ 988258 h 1269890"/>
                <a:gd name="connsiteX3" fmla="*/ 448234 w 1129553"/>
                <a:gd name="connsiteY3" fmla="*/ 985074 h 1269890"/>
                <a:gd name="connsiteX4" fmla="*/ 451489 w 1129553"/>
                <a:gd name="connsiteY4" fmla="*/ 129321 h 1269890"/>
                <a:gd name="connsiteX5" fmla="*/ 630784 w 1129553"/>
                <a:gd name="connsiteY5" fmla="*/ 129387 h 1269890"/>
                <a:gd name="connsiteX6" fmla="*/ 636079 w 1129553"/>
                <a:gd name="connsiteY6" fmla="*/ 975879 h 1269890"/>
                <a:gd name="connsiteX7" fmla="*/ 794871 w 1129553"/>
                <a:gd name="connsiteY7" fmla="*/ 989309 h 1269890"/>
                <a:gd name="connsiteX8" fmla="*/ 815903 w 1129553"/>
                <a:gd name="connsiteY8" fmla="*/ 147415 h 1269890"/>
                <a:gd name="connsiteX9" fmla="*/ 988010 w 1129553"/>
                <a:gd name="connsiteY9" fmla="*/ 154508 h 1269890"/>
                <a:gd name="connsiteX10" fmla="*/ 990583 w 1129553"/>
                <a:gd name="connsiteY10" fmla="*/ 990146 h 1269890"/>
                <a:gd name="connsiteX11" fmla="*/ 813692 w 1129553"/>
                <a:gd name="connsiteY11" fmla="*/ 1172866 h 1269890"/>
                <a:gd name="connsiteX12" fmla="*/ 915120 w 1129553"/>
                <a:gd name="connsiteY12" fmla="*/ 1219689 h 1269890"/>
                <a:gd name="connsiteX13" fmla="*/ 1039862 w 1129553"/>
                <a:gd name="connsiteY13" fmla="*/ 1169099 h 1269890"/>
                <a:gd name="connsiteX14" fmla="*/ 1129553 w 1129553"/>
                <a:gd name="connsiteY14" fmla="*/ 935521 h 1269890"/>
                <a:gd name="connsiteX0" fmla="*/ 0 w 1129553"/>
                <a:gd name="connsiteY0" fmla="*/ 182486 h 1252733"/>
                <a:gd name="connsiteX1" fmla="*/ 269622 w 1129553"/>
                <a:gd name="connsiteY1" fmla="*/ 99768 h 1252733"/>
                <a:gd name="connsiteX2" fmla="*/ 281425 w 1129553"/>
                <a:gd name="connsiteY2" fmla="*/ 988258 h 1252733"/>
                <a:gd name="connsiteX3" fmla="*/ 448234 w 1129553"/>
                <a:gd name="connsiteY3" fmla="*/ 985074 h 1252733"/>
                <a:gd name="connsiteX4" fmla="*/ 451489 w 1129553"/>
                <a:gd name="connsiteY4" fmla="*/ 129321 h 1252733"/>
                <a:gd name="connsiteX5" fmla="*/ 630784 w 1129553"/>
                <a:gd name="connsiteY5" fmla="*/ 129387 h 1252733"/>
                <a:gd name="connsiteX6" fmla="*/ 636079 w 1129553"/>
                <a:gd name="connsiteY6" fmla="*/ 975879 h 1252733"/>
                <a:gd name="connsiteX7" fmla="*/ 794871 w 1129553"/>
                <a:gd name="connsiteY7" fmla="*/ 989309 h 1252733"/>
                <a:gd name="connsiteX8" fmla="*/ 815903 w 1129553"/>
                <a:gd name="connsiteY8" fmla="*/ 147415 h 1252733"/>
                <a:gd name="connsiteX9" fmla="*/ 988010 w 1129553"/>
                <a:gd name="connsiteY9" fmla="*/ 154508 h 1252733"/>
                <a:gd name="connsiteX10" fmla="*/ 990583 w 1129553"/>
                <a:gd name="connsiteY10" fmla="*/ 990146 h 1252733"/>
                <a:gd name="connsiteX11" fmla="*/ 813692 w 1129553"/>
                <a:gd name="connsiteY11" fmla="*/ 1172866 h 1252733"/>
                <a:gd name="connsiteX12" fmla="*/ 994556 w 1129553"/>
                <a:gd name="connsiteY12" fmla="*/ 1169447 h 1252733"/>
                <a:gd name="connsiteX13" fmla="*/ 1039862 w 1129553"/>
                <a:gd name="connsiteY13" fmla="*/ 1169099 h 1252733"/>
                <a:gd name="connsiteX14" fmla="*/ 1129553 w 1129553"/>
                <a:gd name="connsiteY14" fmla="*/ 935521 h 1252733"/>
                <a:gd name="connsiteX0" fmla="*/ 0 w 1129553"/>
                <a:gd name="connsiteY0" fmla="*/ 182486 h 1252733"/>
                <a:gd name="connsiteX1" fmla="*/ 269622 w 1129553"/>
                <a:gd name="connsiteY1" fmla="*/ 99768 h 1252733"/>
                <a:gd name="connsiteX2" fmla="*/ 281425 w 1129553"/>
                <a:gd name="connsiteY2" fmla="*/ 988258 h 1252733"/>
                <a:gd name="connsiteX3" fmla="*/ 448234 w 1129553"/>
                <a:gd name="connsiteY3" fmla="*/ 985074 h 1252733"/>
                <a:gd name="connsiteX4" fmla="*/ 451489 w 1129553"/>
                <a:gd name="connsiteY4" fmla="*/ 129321 h 1252733"/>
                <a:gd name="connsiteX5" fmla="*/ 630784 w 1129553"/>
                <a:gd name="connsiteY5" fmla="*/ 129387 h 1252733"/>
                <a:gd name="connsiteX6" fmla="*/ 636079 w 1129553"/>
                <a:gd name="connsiteY6" fmla="*/ 975879 h 1252733"/>
                <a:gd name="connsiteX7" fmla="*/ 794871 w 1129553"/>
                <a:gd name="connsiteY7" fmla="*/ 989309 h 1252733"/>
                <a:gd name="connsiteX8" fmla="*/ 815903 w 1129553"/>
                <a:gd name="connsiteY8" fmla="*/ 147415 h 1252733"/>
                <a:gd name="connsiteX9" fmla="*/ 988010 w 1129553"/>
                <a:gd name="connsiteY9" fmla="*/ 154508 h 1252733"/>
                <a:gd name="connsiteX10" fmla="*/ 990583 w 1129553"/>
                <a:gd name="connsiteY10" fmla="*/ 990146 h 1252733"/>
                <a:gd name="connsiteX11" fmla="*/ 813692 w 1129553"/>
                <a:gd name="connsiteY11" fmla="*/ 1172866 h 1252733"/>
                <a:gd name="connsiteX12" fmla="*/ 994556 w 1129553"/>
                <a:gd name="connsiteY12" fmla="*/ 1169447 h 1252733"/>
                <a:gd name="connsiteX13" fmla="*/ 1098116 w 1129553"/>
                <a:gd name="connsiteY13" fmla="*/ 1073639 h 1252733"/>
                <a:gd name="connsiteX14" fmla="*/ 1129553 w 1129553"/>
                <a:gd name="connsiteY14" fmla="*/ 935521 h 1252733"/>
                <a:gd name="connsiteX0" fmla="*/ 0 w 1146677"/>
                <a:gd name="connsiteY0" fmla="*/ 182486 h 1252733"/>
                <a:gd name="connsiteX1" fmla="*/ 269622 w 1146677"/>
                <a:gd name="connsiteY1" fmla="*/ 99768 h 1252733"/>
                <a:gd name="connsiteX2" fmla="*/ 281425 w 1146677"/>
                <a:gd name="connsiteY2" fmla="*/ 988258 h 1252733"/>
                <a:gd name="connsiteX3" fmla="*/ 448234 w 1146677"/>
                <a:gd name="connsiteY3" fmla="*/ 985074 h 1252733"/>
                <a:gd name="connsiteX4" fmla="*/ 451489 w 1146677"/>
                <a:gd name="connsiteY4" fmla="*/ 129321 h 1252733"/>
                <a:gd name="connsiteX5" fmla="*/ 630784 w 1146677"/>
                <a:gd name="connsiteY5" fmla="*/ 129387 h 1252733"/>
                <a:gd name="connsiteX6" fmla="*/ 636079 w 1146677"/>
                <a:gd name="connsiteY6" fmla="*/ 975879 h 1252733"/>
                <a:gd name="connsiteX7" fmla="*/ 794871 w 1146677"/>
                <a:gd name="connsiteY7" fmla="*/ 989309 h 1252733"/>
                <a:gd name="connsiteX8" fmla="*/ 815903 w 1146677"/>
                <a:gd name="connsiteY8" fmla="*/ 147415 h 1252733"/>
                <a:gd name="connsiteX9" fmla="*/ 988010 w 1146677"/>
                <a:gd name="connsiteY9" fmla="*/ 154508 h 1252733"/>
                <a:gd name="connsiteX10" fmla="*/ 990583 w 1146677"/>
                <a:gd name="connsiteY10" fmla="*/ 990146 h 1252733"/>
                <a:gd name="connsiteX11" fmla="*/ 813692 w 1146677"/>
                <a:gd name="connsiteY11" fmla="*/ 1172866 h 1252733"/>
                <a:gd name="connsiteX12" fmla="*/ 994556 w 1146677"/>
                <a:gd name="connsiteY12" fmla="*/ 1169447 h 1252733"/>
                <a:gd name="connsiteX13" fmla="*/ 1135186 w 1146677"/>
                <a:gd name="connsiteY13" fmla="*/ 1013349 h 1252733"/>
                <a:gd name="connsiteX14" fmla="*/ 1129553 w 1146677"/>
                <a:gd name="connsiteY14" fmla="*/ 935521 h 1252733"/>
                <a:gd name="connsiteX0" fmla="*/ 0 w 1129553"/>
                <a:gd name="connsiteY0" fmla="*/ 182486 h 1252733"/>
                <a:gd name="connsiteX1" fmla="*/ 269622 w 1129553"/>
                <a:gd name="connsiteY1" fmla="*/ 99768 h 1252733"/>
                <a:gd name="connsiteX2" fmla="*/ 281425 w 1129553"/>
                <a:gd name="connsiteY2" fmla="*/ 988258 h 1252733"/>
                <a:gd name="connsiteX3" fmla="*/ 448234 w 1129553"/>
                <a:gd name="connsiteY3" fmla="*/ 985074 h 1252733"/>
                <a:gd name="connsiteX4" fmla="*/ 451489 w 1129553"/>
                <a:gd name="connsiteY4" fmla="*/ 129321 h 1252733"/>
                <a:gd name="connsiteX5" fmla="*/ 630784 w 1129553"/>
                <a:gd name="connsiteY5" fmla="*/ 129387 h 1252733"/>
                <a:gd name="connsiteX6" fmla="*/ 636079 w 1129553"/>
                <a:gd name="connsiteY6" fmla="*/ 975879 h 1252733"/>
                <a:gd name="connsiteX7" fmla="*/ 794871 w 1129553"/>
                <a:gd name="connsiteY7" fmla="*/ 989309 h 1252733"/>
                <a:gd name="connsiteX8" fmla="*/ 815903 w 1129553"/>
                <a:gd name="connsiteY8" fmla="*/ 147415 h 1252733"/>
                <a:gd name="connsiteX9" fmla="*/ 988010 w 1129553"/>
                <a:gd name="connsiteY9" fmla="*/ 154508 h 1252733"/>
                <a:gd name="connsiteX10" fmla="*/ 990583 w 1129553"/>
                <a:gd name="connsiteY10" fmla="*/ 990146 h 1252733"/>
                <a:gd name="connsiteX11" fmla="*/ 813692 w 1129553"/>
                <a:gd name="connsiteY11" fmla="*/ 1172866 h 1252733"/>
                <a:gd name="connsiteX12" fmla="*/ 994556 w 1129553"/>
                <a:gd name="connsiteY12" fmla="*/ 1169447 h 1252733"/>
                <a:gd name="connsiteX13" fmla="*/ 1129553 w 1129553"/>
                <a:gd name="connsiteY13" fmla="*/ 935521 h 1252733"/>
                <a:gd name="connsiteX0" fmla="*/ 0 w 1129553"/>
                <a:gd name="connsiteY0" fmla="*/ 182486 h 1240530"/>
                <a:gd name="connsiteX1" fmla="*/ 269622 w 1129553"/>
                <a:gd name="connsiteY1" fmla="*/ 99768 h 1240530"/>
                <a:gd name="connsiteX2" fmla="*/ 281425 w 1129553"/>
                <a:gd name="connsiteY2" fmla="*/ 988258 h 1240530"/>
                <a:gd name="connsiteX3" fmla="*/ 448234 w 1129553"/>
                <a:gd name="connsiteY3" fmla="*/ 985074 h 1240530"/>
                <a:gd name="connsiteX4" fmla="*/ 451489 w 1129553"/>
                <a:gd name="connsiteY4" fmla="*/ 129321 h 1240530"/>
                <a:gd name="connsiteX5" fmla="*/ 630784 w 1129553"/>
                <a:gd name="connsiteY5" fmla="*/ 129387 h 1240530"/>
                <a:gd name="connsiteX6" fmla="*/ 636079 w 1129553"/>
                <a:gd name="connsiteY6" fmla="*/ 975879 h 1240530"/>
                <a:gd name="connsiteX7" fmla="*/ 794871 w 1129553"/>
                <a:gd name="connsiteY7" fmla="*/ 989309 h 1240530"/>
                <a:gd name="connsiteX8" fmla="*/ 815903 w 1129553"/>
                <a:gd name="connsiteY8" fmla="*/ 147415 h 1240530"/>
                <a:gd name="connsiteX9" fmla="*/ 988010 w 1129553"/>
                <a:gd name="connsiteY9" fmla="*/ 154508 h 1240530"/>
                <a:gd name="connsiteX10" fmla="*/ 990583 w 1129553"/>
                <a:gd name="connsiteY10" fmla="*/ 990146 h 1240530"/>
                <a:gd name="connsiteX11" fmla="*/ 813692 w 1129553"/>
                <a:gd name="connsiteY11" fmla="*/ 1172866 h 1240530"/>
                <a:gd name="connsiteX12" fmla="*/ 1095176 w 1129553"/>
                <a:gd name="connsiteY12" fmla="*/ 1119206 h 1240530"/>
                <a:gd name="connsiteX13" fmla="*/ 1129553 w 1129553"/>
                <a:gd name="connsiteY13" fmla="*/ 935521 h 1240530"/>
                <a:gd name="connsiteX0" fmla="*/ 0 w 1129553"/>
                <a:gd name="connsiteY0" fmla="*/ 182486 h 1221027"/>
                <a:gd name="connsiteX1" fmla="*/ 269622 w 1129553"/>
                <a:gd name="connsiteY1" fmla="*/ 99768 h 1221027"/>
                <a:gd name="connsiteX2" fmla="*/ 281425 w 1129553"/>
                <a:gd name="connsiteY2" fmla="*/ 988258 h 1221027"/>
                <a:gd name="connsiteX3" fmla="*/ 448234 w 1129553"/>
                <a:gd name="connsiteY3" fmla="*/ 985074 h 1221027"/>
                <a:gd name="connsiteX4" fmla="*/ 451489 w 1129553"/>
                <a:gd name="connsiteY4" fmla="*/ 129321 h 1221027"/>
                <a:gd name="connsiteX5" fmla="*/ 630784 w 1129553"/>
                <a:gd name="connsiteY5" fmla="*/ 129387 h 1221027"/>
                <a:gd name="connsiteX6" fmla="*/ 636079 w 1129553"/>
                <a:gd name="connsiteY6" fmla="*/ 975879 h 1221027"/>
                <a:gd name="connsiteX7" fmla="*/ 794871 w 1129553"/>
                <a:gd name="connsiteY7" fmla="*/ 989309 h 1221027"/>
                <a:gd name="connsiteX8" fmla="*/ 815903 w 1129553"/>
                <a:gd name="connsiteY8" fmla="*/ 147415 h 1221027"/>
                <a:gd name="connsiteX9" fmla="*/ 988010 w 1129553"/>
                <a:gd name="connsiteY9" fmla="*/ 154508 h 1221027"/>
                <a:gd name="connsiteX10" fmla="*/ 990583 w 1129553"/>
                <a:gd name="connsiteY10" fmla="*/ 990146 h 1221027"/>
                <a:gd name="connsiteX11" fmla="*/ 914312 w 1129553"/>
                <a:gd name="connsiteY11" fmla="*/ 1147746 h 1221027"/>
                <a:gd name="connsiteX12" fmla="*/ 1095176 w 1129553"/>
                <a:gd name="connsiteY12" fmla="*/ 1119206 h 1221027"/>
                <a:gd name="connsiteX13" fmla="*/ 1129553 w 1129553"/>
                <a:gd name="connsiteY13" fmla="*/ 935521 h 1221027"/>
                <a:gd name="connsiteX0" fmla="*/ 0 w 1129553"/>
                <a:gd name="connsiteY0" fmla="*/ 182486 h 1221027"/>
                <a:gd name="connsiteX1" fmla="*/ 269622 w 1129553"/>
                <a:gd name="connsiteY1" fmla="*/ 99768 h 1221027"/>
                <a:gd name="connsiteX2" fmla="*/ 281425 w 1129553"/>
                <a:gd name="connsiteY2" fmla="*/ 988258 h 1221027"/>
                <a:gd name="connsiteX3" fmla="*/ 448234 w 1129553"/>
                <a:gd name="connsiteY3" fmla="*/ 985074 h 1221027"/>
                <a:gd name="connsiteX4" fmla="*/ 451489 w 1129553"/>
                <a:gd name="connsiteY4" fmla="*/ 129321 h 1221027"/>
                <a:gd name="connsiteX5" fmla="*/ 630784 w 1129553"/>
                <a:gd name="connsiteY5" fmla="*/ 129387 h 1221027"/>
                <a:gd name="connsiteX6" fmla="*/ 636079 w 1129553"/>
                <a:gd name="connsiteY6" fmla="*/ 975879 h 1221027"/>
                <a:gd name="connsiteX7" fmla="*/ 794871 w 1129553"/>
                <a:gd name="connsiteY7" fmla="*/ 989309 h 1221027"/>
                <a:gd name="connsiteX8" fmla="*/ 815903 w 1129553"/>
                <a:gd name="connsiteY8" fmla="*/ 147415 h 1221027"/>
                <a:gd name="connsiteX9" fmla="*/ 988010 w 1129553"/>
                <a:gd name="connsiteY9" fmla="*/ 154508 h 1221027"/>
                <a:gd name="connsiteX10" fmla="*/ 990583 w 1129553"/>
                <a:gd name="connsiteY10" fmla="*/ 990146 h 1221027"/>
                <a:gd name="connsiteX11" fmla="*/ 914312 w 1129553"/>
                <a:gd name="connsiteY11" fmla="*/ 1147746 h 1221027"/>
                <a:gd name="connsiteX12" fmla="*/ 1095176 w 1129553"/>
                <a:gd name="connsiteY12" fmla="*/ 1119206 h 1221027"/>
                <a:gd name="connsiteX13" fmla="*/ 1129553 w 1129553"/>
                <a:gd name="connsiteY13" fmla="*/ 935521 h 1221027"/>
                <a:gd name="connsiteX0" fmla="*/ 0 w 1129553"/>
                <a:gd name="connsiteY0" fmla="*/ 182486 h 1200964"/>
                <a:gd name="connsiteX1" fmla="*/ 269622 w 1129553"/>
                <a:gd name="connsiteY1" fmla="*/ 99768 h 1200964"/>
                <a:gd name="connsiteX2" fmla="*/ 281425 w 1129553"/>
                <a:gd name="connsiteY2" fmla="*/ 988258 h 1200964"/>
                <a:gd name="connsiteX3" fmla="*/ 448234 w 1129553"/>
                <a:gd name="connsiteY3" fmla="*/ 985074 h 1200964"/>
                <a:gd name="connsiteX4" fmla="*/ 451489 w 1129553"/>
                <a:gd name="connsiteY4" fmla="*/ 129321 h 1200964"/>
                <a:gd name="connsiteX5" fmla="*/ 630784 w 1129553"/>
                <a:gd name="connsiteY5" fmla="*/ 129387 h 1200964"/>
                <a:gd name="connsiteX6" fmla="*/ 636079 w 1129553"/>
                <a:gd name="connsiteY6" fmla="*/ 975879 h 1200964"/>
                <a:gd name="connsiteX7" fmla="*/ 794871 w 1129553"/>
                <a:gd name="connsiteY7" fmla="*/ 989309 h 1200964"/>
                <a:gd name="connsiteX8" fmla="*/ 815903 w 1129553"/>
                <a:gd name="connsiteY8" fmla="*/ 147415 h 1200964"/>
                <a:gd name="connsiteX9" fmla="*/ 988010 w 1129553"/>
                <a:gd name="connsiteY9" fmla="*/ 154508 h 1200964"/>
                <a:gd name="connsiteX10" fmla="*/ 990583 w 1129553"/>
                <a:gd name="connsiteY10" fmla="*/ 990146 h 1200964"/>
                <a:gd name="connsiteX11" fmla="*/ 914312 w 1129553"/>
                <a:gd name="connsiteY11" fmla="*/ 1147746 h 1200964"/>
                <a:gd name="connsiteX12" fmla="*/ 1095176 w 1129553"/>
                <a:gd name="connsiteY12" fmla="*/ 1119206 h 1200964"/>
                <a:gd name="connsiteX13" fmla="*/ 1129553 w 1129553"/>
                <a:gd name="connsiteY13" fmla="*/ 935521 h 1200964"/>
                <a:gd name="connsiteX0" fmla="*/ 0 w 1129553"/>
                <a:gd name="connsiteY0" fmla="*/ 182486 h 1200964"/>
                <a:gd name="connsiteX1" fmla="*/ 269622 w 1129553"/>
                <a:gd name="connsiteY1" fmla="*/ 99768 h 1200964"/>
                <a:gd name="connsiteX2" fmla="*/ 281425 w 1129553"/>
                <a:gd name="connsiteY2" fmla="*/ 988258 h 1200964"/>
                <a:gd name="connsiteX3" fmla="*/ 448234 w 1129553"/>
                <a:gd name="connsiteY3" fmla="*/ 985074 h 1200964"/>
                <a:gd name="connsiteX4" fmla="*/ 451489 w 1129553"/>
                <a:gd name="connsiteY4" fmla="*/ 129321 h 1200964"/>
                <a:gd name="connsiteX5" fmla="*/ 630784 w 1129553"/>
                <a:gd name="connsiteY5" fmla="*/ 129387 h 1200964"/>
                <a:gd name="connsiteX6" fmla="*/ 636079 w 1129553"/>
                <a:gd name="connsiteY6" fmla="*/ 975879 h 1200964"/>
                <a:gd name="connsiteX7" fmla="*/ 794871 w 1129553"/>
                <a:gd name="connsiteY7" fmla="*/ 989309 h 1200964"/>
                <a:gd name="connsiteX8" fmla="*/ 815903 w 1129553"/>
                <a:gd name="connsiteY8" fmla="*/ 147415 h 1200964"/>
                <a:gd name="connsiteX9" fmla="*/ 988010 w 1129553"/>
                <a:gd name="connsiteY9" fmla="*/ 154508 h 1200964"/>
                <a:gd name="connsiteX10" fmla="*/ 990583 w 1129553"/>
                <a:gd name="connsiteY10" fmla="*/ 990146 h 1200964"/>
                <a:gd name="connsiteX11" fmla="*/ 893129 w 1129553"/>
                <a:gd name="connsiteY11" fmla="*/ 1147746 h 1200964"/>
                <a:gd name="connsiteX12" fmla="*/ 1095176 w 1129553"/>
                <a:gd name="connsiteY12" fmla="*/ 1119206 h 1200964"/>
                <a:gd name="connsiteX13" fmla="*/ 1129553 w 1129553"/>
                <a:gd name="connsiteY13" fmla="*/ 935521 h 1200964"/>
                <a:gd name="connsiteX0" fmla="*/ 0 w 1129553"/>
                <a:gd name="connsiteY0" fmla="*/ 182486 h 1200964"/>
                <a:gd name="connsiteX1" fmla="*/ 269622 w 1129553"/>
                <a:gd name="connsiteY1" fmla="*/ 99768 h 1200964"/>
                <a:gd name="connsiteX2" fmla="*/ 281425 w 1129553"/>
                <a:gd name="connsiteY2" fmla="*/ 988258 h 1200964"/>
                <a:gd name="connsiteX3" fmla="*/ 448234 w 1129553"/>
                <a:gd name="connsiteY3" fmla="*/ 985074 h 1200964"/>
                <a:gd name="connsiteX4" fmla="*/ 451489 w 1129553"/>
                <a:gd name="connsiteY4" fmla="*/ 129321 h 1200964"/>
                <a:gd name="connsiteX5" fmla="*/ 630784 w 1129553"/>
                <a:gd name="connsiteY5" fmla="*/ 129387 h 1200964"/>
                <a:gd name="connsiteX6" fmla="*/ 636079 w 1129553"/>
                <a:gd name="connsiteY6" fmla="*/ 975879 h 1200964"/>
                <a:gd name="connsiteX7" fmla="*/ 794871 w 1129553"/>
                <a:gd name="connsiteY7" fmla="*/ 989309 h 1200964"/>
                <a:gd name="connsiteX8" fmla="*/ 815903 w 1129553"/>
                <a:gd name="connsiteY8" fmla="*/ 147415 h 1200964"/>
                <a:gd name="connsiteX9" fmla="*/ 988010 w 1129553"/>
                <a:gd name="connsiteY9" fmla="*/ 154508 h 1200964"/>
                <a:gd name="connsiteX10" fmla="*/ 990583 w 1129553"/>
                <a:gd name="connsiteY10" fmla="*/ 990146 h 1200964"/>
                <a:gd name="connsiteX11" fmla="*/ 893129 w 1129553"/>
                <a:gd name="connsiteY11" fmla="*/ 1147746 h 1200964"/>
                <a:gd name="connsiteX12" fmla="*/ 1095176 w 1129553"/>
                <a:gd name="connsiteY12" fmla="*/ 1119206 h 1200964"/>
                <a:gd name="connsiteX13" fmla="*/ 1129553 w 1129553"/>
                <a:gd name="connsiteY13" fmla="*/ 935521 h 1200964"/>
                <a:gd name="connsiteX0" fmla="*/ 0 w 1129553"/>
                <a:gd name="connsiteY0" fmla="*/ 182486 h 1166416"/>
                <a:gd name="connsiteX1" fmla="*/ 269622 w 1129553"/>
                <a:gd name="connsiteY1" fmla="*/ 99768 h 1166416"/>
                <a:gd name="connsiteX2" fmla="*/ 281425 w 1129553"/>
                <a:gd name="connsiteY2" fmla="*/ 988258 h 1166416"/>
                <a:gd name="connsiteX3" fmla="*/ 448234 w 1129553"/>
                <a:gd name="connsiteY3" fmla="*/ 985074 h 1166416"/>
                <a:gd name="connsiteX4" fmla="*/ 451489 w 1129553"/>
                <a:gd name="connsiteY4" fmla="*/ 129321 h 1166416"/>
                <a:gd name="connsiteX5" fmla="*/ 630784 w 1129553"/>
                <a:gd name="connsiteY5" fmla="*/ 129387 h 1166416"/>
                <a:gd name="connsiteX6" fmla="*/ 636079 w 1129553"/>
                <a:gd name="connsiteY6" fmla="*/ 975879 h 1166416"/>
                <a:gd name="connsiteX7" fmla="*/ 794871 w 1129553"/>
                <a:gd name="connsiteY7" fmla="*/ 989309 h 1166416"/>
                <a:gd name="connsiteX8" fmla="*/ 815903 w 1129553"/>
                <a:gd name="connsiteY8" fmla="*/ 147415 h 1166416"/>
                <a:gd name="connsiteX9" fmla="*/ 988010 w 1129553"/>
                <a:gd name="connsiteY9" fmla="*/ 154508 h 1166416"/>
                <a:gd name="connsiteX10" fmla="*/ 990583 w 1129553"/>
                <a:gd name="connsiteY10" fmla="*/ 990146 h 1166416"/>
                <a:gd name="connsiteX11" fmla="*/ 893129 w 1129553"/>
                <a:gd name="connsiteY11" fmla="*/ 1147746 h 1166416"/>
                <a:gd name="connsiteX12" fmla="*/ 896916 w 1129553"/>
                <a:gd name="connsiteY12" fmla="*/ 1160245 h 1166416"/>
                <a:gd name="connsiteX13" fmla="*/ 1095176 w 1129553"/>
                <a:gd name="connsiteY13" fmla="*/ 1119206 h 1166416"/>
                <a:gd name="connsiteX14" fmla="*/ 1129553 w 1129553"/>
                <a:gd name="connsiteY14" fmla="*/ 935521 h 1166416"/>
                <a:gd name="connsiteX0" fmla="*/ 0 w 1129553"/>
                <a:gd name="connsiteY0" fmla="*/ 182486 h 1157786"/>
                <a:gd name="connsiteX1" fmla="*/ 269622 w 1129553"/>
                <a:gd name="connsiteY1" fmla="*/ 99768 h 1157786"/>
                <a:gd name="connsiteX2" fmla="*/ 281425 w 1129553"/>
                <a:gd name="connsiteY2" fmla="*/ 988258 h 1157786"/>
                <a:gd name="connsiteX3" fmla="*/ 448234 w 1129553"/>
                <a:gd name="connsiteY3" fmla="*/ 985074 h 1157786"/>
                <a:gd name="connsiteX4" fmla="*/ 451489 w 1129553"/>
                <a:gd name="connsiteY4" fmla="*/ 129321 h 1157786"/>
                <a:gd name="connsiteX5" fmla="*/ 630784 w 1129553"/>
                <a:gd name="connsiteY5" fmla="*/ 129387 h 1157786"/>
                <a:gd name="connsiteX6" fmla="*/ 636079 w 1129553"/>
                <a:gd name="connsiteY6" fmla="*/ 975879 h 1157786"/>
                <a:gd name="connsiteX7" fmla="*/ 794871 w 1129553"/>
                <a:gd name="connsiteY7" fmla="*/ 989309 h 1157786"/>
                <a:gd name="connsiteX8" fmla="*/ 815903 w 1129553"/>
                <a:gd name="connsiteY8" fmla="*/ 147415 h 1157786"/>
                <a:gd name="connsiteX9" fmla="*/ 988010 w 1129553"/>
                <a:gd name="connsiteY9" fmla="*/ 154508 h 1157786"/>
                <a:gd name="connsiteX10" fmla="*/ 990583 w 1129553"/>
                <a:gd name="connsiteY10" fmla="*/ 990146 h 1157786"/>
                <a:gd name="connsiteX11" fmla="*/ 893129 w 1129553"/>
                <a:gd name="connsiteY11" fmla="*/ 1147746 h 1157786"/>
                <a:gd name="connsiteX12" fmla="*/ 1095176 w 1129553"/>
                <a:gd name="connsiteY12" fmla="*/ 1119206 h 1157786"/>
                <a:gd name="connsiteX13" fmla="*/ 1129553 w 1129553"/>
                <a:gd name="connsiteY13" fmla="*/ 935521 h 1157786"/>
                <a:gd name="connsiteX0" fmla="*/ 0 w 1129553"/>
                <a:gd name="connsiteY0" fmla="*/ 182486 h 1125736"/>
                <a:gd name="connsiteX1" fmla="*/ 269622 w 1129553"/>
                <a:gd name="connsiteY1" fmla="*/ 99768 h 1125736"/>
                <a:gd name="connsiteX2" fmla="*/ 281425 w 1129553"/>
                <a:gd name="connsiteY2" fmla="*/ 988258 h 1125736"/>
                <a:gd name="connsiteX3" fmla="*/ 448234 w 1129553"/>
                <a:gd name="connsiteY3" fmla="*/ 985074 h 1125736"/>
                <a:gd name="connsiteX4" fmla="*/ 451489 w 1129553"/>
                <a:gd name="connsiteY4" fmla="*/ 129321 h 1125736"/>
                <a:gd name="connsiteX5" fmla="*/ 630784 w 1129553"/>
                <a:gd name="connsiteY5" fmla="*/ 129387 h 1125736"/>
                <a:gd name="connsiteX6" fmla="*/ 636079 w 1129553"/>
                <a:gd name="connsiteY6" fmla="*/ 975879 h 1125736"/>
                <a:gd name="connsiteX7" fmla="*/ 794871 w 1129553"/>
                <a:gd name="connsiteY7" fmla="*/ 989309 h 1125736"/>
                <a:gd name="connsiteX8" fmla="*/ 815903 w 1129553"/>
                <a:gd name="connsiteY8" fmla="*/ 147415 h 1125736"/>
                <a:gd name="connsiteX9" fmla="*/ 988010 w 1129553"/>
                <a:gd name="connsiteY9" fmla="*/ 154508 h 1125736"/>
                <a:gd name="connsiteX10" fmla="*/ 990583 w 1129553"/>
                <a:gd name="connsiteY10" fmla="*/ 990146 h 1125736"/>
                <a:gd name="connsiteX11" fmla="*/ 1095176 w 1129553"/>
                <a:gd name="connsiteY11" fmla="*/ 1119206 h 1125736"/>
                <a:gd name="connsiteX12" fmla="*/ 1129553 w 1129553"/>
                <a:gd name="connsiteY12" fmla="*/ 935521 h 1125736"/>
                <a:gd name="connsiteX0" fmla="*/ 0 w 1133025"/>
                <a:gd name="connsiteY0" fmla="*/ 182486 h 1099684"/>
                <a:gd name="connsiteX1" fmla="*/ 269622 w 1133025"/>
                <a:gd name="connsiteY1" fmla="*/ 99768 h 1099684"/>
                <a:gd name="connsiteX2" fmla="*/ 281425 w 1133025"/>
                <a:gd name="connsiteY2" fmla="*/ 988258 h 1099684"/>
                <a:gd name="connsiteX3" fmla="*/ 448234 w 1133025"/>
                <a:gd name="connsiteY3" fmla="*/ 985074 h 1099684"/>
                <a:gd name="connsiteX4" fmla="*/ 451489 w 1133025"/>
                <a:gd name="connsiteY4" fmla="*/ 129321 h 1099684"/>
                <a:gd name="connsiteX5" fmla="*/ 630784 w 1133025"/>
                <a:gd name="connsiteY5" fmla="*/ 129387 h 1099684"/>
                <a:gd name="connsiteX6" fmla="*/ 636079 w 1133025"/>
                <a:gd name="connsiteY6" fmla="*/ 975879 h 1099684"/>
                <a:gd name="connsiteX7" fmla="*/ 794871 w 1133025"/>
                <a:gd name="connsiteY7" fmla="*/ 989309 h 1099684"/>
                <a:gd name="connsiteX8" fmla="*/ 815903 w 1133025"/>
                <a:gd name="connsiteY8" fmla="*/ 147415 h 1099684"/>
                <a:gd name="connsiteX9" fmla="*/ 988010 w 1133025"/>
                <a:gd name="connsiteY9" fmla="*/ 154508 h 1099684"/>
                <a:gd name="connsiteX10" fmla="*/ 990583 w 1133025"/>
                <a:gd name="connsiteY10" fmla="*/ 990146 h 1099684"/>
                <a:gd name="connsiteX11" fmla="*/ 1111063 w 1133025"/>
                <a:gd name="connsiteY11" fmla="*/ 1084037 h 1099684"/>
                <a:gd name="connsiteX12" fmla="*/ 1129553 w 1133025"/>
                <a:gd name="connsiteY12" fmla="*/ 935521 h 1099684"/>
                <a:gd name="connsiteX0" fmla="*/ 0 w 1208990"/>
                <a:gd name="connsiteY0" fmla="*/ 182486 h 1099684"/>
                <a:gd name="connsiteX1" fmla="*/ 269622 w 1208990"/>
                <a:gd name="connsiteY1" fmla="*/ 99768 h 1099684"/>
                <a:gd name="connsiteX2" fmla="*/ 281425 w 1208990"/>
                <a:gd name="connsiteY2" fmla="*/ 988258 h 1099684"/>
                <a:gd name="connsiteX3" fmla="*/ 448234 w 1208990"/>
                <a:gd name="connsiteY3" fmla="*/ 985074 h 1099684"/>
                <a:gd name="connsiteX4" fmla="*/ 451489 w 1208990"/>
                <a:gd name="connsiteY4" fmla="*/ 129321 h 1099684"/>
                <a:gd name="connsiteX5" fmla="*/ 630784 w 1208990"/>
                <a:gd name="connsiteY5" fmla="*/ 129387 h 1099684"/>
                <a:gd name="connsiteX6" fmla="*/ 636079 w 1208990"/>
                <a:gd name="connsiteY6" fmla="*/ 975879 h 1099684"/>
                <a:gd name="connsiteX7" fmla="*/ 794871 w 1208990"/>
                <a:gd name="connsiteY7" fmla="*/ 989309 h 1099684"/>
                <a:gd name="connsiteX8" fmla="*/ 815903 w 1208990"/>
                <a:gd name="connsiteY8" fmla="*/ 147415 h 1099684"/>
                <a:gd name="connsiteX9" fmla="*/ 988010 w 1208990"/>
                <a:gd name="connsiteY9" fmla="*/ 154508 h 1099684"/>
                <a:gd name="connsiteX10" fmla="*/ 990583 w 1208990"/>
                <a:gd name="connsiteY10" fmla="*/ 990146 h 1099684"/>
                <a:gd name="connsiteX11" fmla="*/ 1111063 w 1208990"/>
                <a:gd name="connsiteY11" fmla="*/ 1084037 h 1099684"/>
                <a:gd name="connsiteX12" fmla="*/ 1208990 w 1208990"/>
                <a:gd name="connsiteY12" fmla="*/ 121605 h 1099684"/>
                <a:gd name="connsiteX0" fmla="*/ 0 w 1208990"/>
                <a:gd name="connsiteY0" fmla="*/ 182486 h 1088472"/>
                <a:gd name="connsiteX1" fmla="*/ 269622 w 1208990"/>
                <a:gd name="connsiteY1" fmla="*/ 99768 h 1088472"/>
                <a:gd name="connsiteX2" fmla="*/ 281425 w 1208990"/>
                <a:gd name="connsiteY2" fmla="*/ 988258 h 1088472"/>
                <a:gd name="connsiteX3" fmla="*/ 448234 w 1208990"/>
                <a:gd name="connsiteY3" fmla="*/ 985074 h 1088472"/>
                <a:gd name="connsiteX4" fmla="*/ 451489 w 1208990"/>
                <a:gd name="connsiteY4" fmla="*/ 129321 h 1088472"/>
                <a:gd name="connsiteX5" fmla="*/ 630784 w 1208990"/>
                <a:gd name="connsiteY5" fmla="*/ 129387 h 1088472"/>
                <a:gd name="connsiteX6" fmla="*/ 636079 w 1208990"/>
                <a:gd name="connsiteY6" fmla="*/ 975879 h 1088472"/>
                <a:gd name="connsiteX7" fmla="*/ 794871 w 1208990"/>
                <a:gd name="connsiteY7" fmla="*/ 989309 h 1088472"/>
                <a:gd name="connsiteX8" fmla="*/ 815903 w 1208990"/>
                <a:gd name="connsiteY8" fmla="*/ 147415 h 1088472"/>
                <a:gd name="connsiteX9" fmla="*/ 988010 w 1208990"/>
                <a:gd name="connsiteY9" fmla="*/ 154508 h 1088472"/>
                <a:gd name="connsiteX10" fmla="*/ 990583 w 1208990"/>
                <a:gd name="connsiteY10" fmla="*/ 990146 h 1088472"/>
                <a:gd name="connsiteX11" fmla="*/ 1153429 w 1208990"/>
                <a:gd name="connsiteY11" fmla="*/ 1033796 h 1088472"/>
                <a:gd name="connsiteX12" fmla="*/ 1208990 w 1208990"/>
                <a:gd name="connsiteY12" fmla="*/ 121605 h 1088472"/>
                <a:gd name="connsiteX0" fmla="*/ 0 w 1208990"/>
                <a:gd name="connsiteY0" fmla="*/ 182486 h 1088472"/>
                <a:gd name="connsiteX1" fmla="*/ 269622 w 1208990"/>
                <a:gd name="connsiteY1" fmla="*/ 99768 h 1088472"/>
                <a:gd name="connsiteX2" fmla="*/ 281425 w 1208990"/>
                <a:gd name="connsiteY2" fmla="*/ 988258 h 1088472"/>
                <a:gd name="connsiteX3" fmla="*/ 448234 w 1208990"/>
                <a:gd name="connsiteY3" fmla="*/ 985074 h 1088472"/>
                <a:gd name="connsiteX4" fmla="*/ 451489 w 1208990"/>
                <a:gd name="connsiteY4" fmla="*/ 129321 h 1088472"/>
                <a:gd name="connsiteX5" fmla="*/ 630784 w 1208990"/>
                <a:gd name="connsiteY5" fmla="*/ 129387 h 1088472"/>
                <a:gd name="connsiteX6" fmla="*/ 636079 w 1208990"/>
                <a:gd name="connsiteY6" fmla="*/ 975879 h 1088472"/>
                <a:gd name="connsiteX7" fmla="*/ 794871 w 1208990"/>
                <a:gd name="connsiteY7" fmla="*/ 989309 h 1088472"/>
                <a:gd name="connsiteX8" fmla="*/ 815903 w 1208990"/>
                <a:gd name="connsiteY8" fmla="*/ 147415 h 1088472"/>
                <a:gd name="connsiteX9" fmla="*/ 988010 w 1208990"/>
                <a:gd name="connsiteY9" fmla="*/ 154508 h 1088472"/>
                <a:gd name="connsiteX10" fmla="*/ 990583 w 1208990"/>
                <a:gd name="connsiteY10" fmla="*/ 990146 h 1088472"/>
                <a:gd name="connsiteX11" fmla="*/ 1179908 w 1208990"/>
                <a:gd name="connsiteY11" fmla="*/ 1013700 h 1088472"/>
                <a:gd name="connsiteX12" fmla="*/ 1208990 w 1208990"/>
                <a:gd name="connsiteY12" fmla="*/ 121605 h 1088472"/>
                <a:gd name="connsiteX0" fmla="*/ 0 w 1208990"/>
                <a:gd name="connsiteY0" fmla="*/ 182486 h 1099685"/>
                <a:gd name="connsiteX1" fmla="*/ 269622 w 1208990"/>
                <a:gd name="connsiteY1" fmla="*/ 99768 h 1099685"/>
                <a:gd name="connsiteX2" fmla="*/ 281425 w 1208990"/>
                <a:gd name="connsiteY2" fmla="*/ 988258 h 1099685"/>
                <a:gd name="connsiteX3" fmla="*/ 448234 w 1208990"/>
                <a:gd name="connsiteY3" fmla="*/ 985074 h 1099685"/>
                <a:gd name="connsiteX4" fmla="*/ 451489 w 1208990"/>
                <a:gd name="connsiteY4" fmla="*/ 129321 h 1099685"/>
                <a:gd name="connsiteX5" fmla="*/ 630784 w 1208990"/>
                <a:gd name="connsiteY5" fmla="*/ 129387 h 1099685"/>
                <a:gd name="connsiteX6" fmla="*/ 636079 w 1208990"/>
                <a:gd name="connsiteY6" fmla="*/ 975879 h 1099685"/>
                <a:gd name="connsiteX7" fmla="*/ 794871 w 1208990"/>
                <a:gd name="connsiteY7" fmla="*/ 989309 h 1099685"/>
                <a:gd name="connsiteX8" fmla="*/ 815903 w 1208990"/>
                <a:gd name="connsiteY8" fmla="*/ 147415 h 1099685"/>
                <a:gd name="connsiteX9" fmla="*/ 988010 w 1208990"/>
                <a:gd name="connsiteY9" fmla="*/ 154508 h 1099685"/>
                <a:gd name="connsiteX10" fmla="*/ 990583 w 1208990"/>
                <a:gd name="connsiteY10" fmla="*/ 990146 h 1099685"/>
                <a:gd name="connsiteX11" fmla="*/ 1185204 w 1208990"/>
                <a:gd name="connsiteY11" fmla="*/ 1084038 h 1099685"/>
                <a:gd name="connsiteX12" fmla="*/ 1208990 w 1208990"/>
                <a:gd name="connsiteY12" fmla="*/ 121605 h 1099685"/>
                <a:gd name="connsiteX0" fmla="*/ 0 w 1225093"/>
                <a:gd name="connsiteY0" fmla="*/ 182486 h 1088472"/>
                <a:gd name="connsiteX1" fmla="*/ 269622 w 1225093"/>
                <a:gd name="connsiteY1" fmla="*/ 99768 h 1088472"/>
                <a:gd name="connsiteX2" fmla="*/ 281425 w 1225093"/>
                <a:gd name="connsiteY2" fmla="*/ 988258 h 1088472"/>
                <a:gd name="connsiteX3" fmla="*/ 448234 w 1225093"/>
                <a:gd name="connsiteY3" fmla="*/ 985074 h 1088472"/>
                <a:gd name="connsiteX4" fmla="*/ 451489 w 1225093"/>
                <a:gd name="connsiteY4" fmla="*/ 129321 h 1088472"/>
                <a:gd name="connsiteX5" fmla="*/ 630784 w 1225093"/>
                <a:gd name="connsiteY5" fmla="*/ 129387 h 1088472"/>
                <a:gd name="connsiteX6" fmla="*/ 636079 w 1225093"/>
                <a:gd name="connsiteY6" fmla="*/ 975879 h 1088472"/>
                <a:gd name="connsiteX7" fmla="*/ 794871 w 1225093"/>
                <a:gd name="connsiteY7" fmla="*/ 989309 h 1088472"/>
                <a:gd name="connsiteX8" fmla="*/ 815903 w 1225093"/>
                <a:gd name="connsiteY8" fmla="*/ 147415 h 1088472"/>
                <a:gd name="connsiteX9" fmla="*/ 988010 w 1225093"/>
                <a:gd name="connsiteY9" fmla="*/ 154508 h 1088472"/>
                <a:gd name="connsiteX10" fmla="*/ 990583 w 1225093"/>
                <a:gd name="connsiteY10" fmla="*/ 990146 h 1088472"/>
                <a:gd name="connsiteX11" fmla="*/ 1206388 w 1225093"/>
                <a:gd name="connsiteY11" fmla="*/ 988579 h 1088472"/>
                <a:gd name="connsiteX12" fmla="*/ 1208990 w 1225093"/>
                <a:gd name="connsiteY12" fmla="*/ 121605 h 1088472"/>
                <a:gd name="connsiteX0" fmla="*/ 0 w 1225093"/>
                <a:gd name="connsiteY0" fmla="*/ 182486 h 1088472"/>
                <a:gd name="connsiteX1" fmla="*/ 269622 w 1225093"/>
                <a:gd name="connsiteY1" fmla="*/ 99768 h 1088472"/>
                <a:gd name="connsiteX2" fmla="*/ 281425 w 1225093"/>
                <a:gd name="connsiteY2" fmla="*/ 988258 h 1088472"/>
                <a:gd name="connsiteX3" fmla="*/ 448234 w 1225093"/>
                <a:gd name="connsiteY3" fmla="*/ 985074 h 1088472"/>
                <a:gd name="connsiteX4" fmla="*/ 451489 w 1225093"/>
                <a:gd name="connsiteY4" fmla="*/ 129321 h 1088472"/>
                <a:gd name="connsiteX5" fmla="*/ 630784 w 1225093"/>
                <a:gd name="connsiteY5" fmla="*/ 129387 h 1088472"/>
                <a:gd name="connsiteX6" fmla="*/ 636079 w 1225093"/>
                <a:gd name="connsiteY6" fmla="*/ 975879 h 1088472"/>
                <a:gd name="connsiteX7" fmla="*/ 794871 w 1225093"/>
                <a:gd name="connsiteY7" fmla="*/ 989309 h 1088472"/>
                <a:gd name="connsiteX8" fmla="*/ 815903 w 1225093"/>
                <a:gd name="connsiteY8" fmla="*/ 147415 h 1088472"/>
                <a:gd name="connsiteX9" fmla="*/ 988010 w 1225093"/>
                <a:gd name="connsiteY9" fmla="*/ 154508 h 1088472"/>
                <a:gd name="connsiteX10" fmla="*/ 990583 w 1225093"/>
                <a:gd name="connsiteY10" fmla="*/ 985122 h 1088472"/>
                <a:gd name="connsiteX11" fmla="*/ 1206388 w 1225093"/>
                <a:gd name="connsiteY11" fmla="*/ 988579 h 1088472"/>
                <a:gd name="connsiteX12" fmla="*/ 1208990 w 1225093"/>
                <a:gd name="connsiteY12" fmla="*/ 121605 h 1088472"/>
                <a:gd name="connsiteX0" fmla="*/ 0 w 1208990"/>
                <a:gd name="connsiteY0" fmla="*/ 182486 h 1088472"/>
                <a:gd name="connsiteX1" fmla="*/ 269622 w 1208990"/>
                <a:gd name="connsiteY1" fmla="*/ 99768 h 1088472"/>
                <a:gd name="connsiteX2" fmla="*/ 281425 w 1208990"/>
                <a:gd name="connsiteY2" fmla="*/ 988258 h 1088472"/>
                <a:gd name="connsiteX3" fmla="*/ 448234 w 1208990"/>
                <a:gd name="connsiteY3" fmla="*/ 985074 h 1088472"/>
                <a:gd name="connsiteX4" fmla="*/ 451489 w 1208990"/>
                <a:gd name="connsiteY4" fmla="*/ 129321 h 1088472"/>
                <a:gd name="connsiteX5" fmla="*/ 630784 w 1208990"/>
                <a:gd name="connsiteY5" fmla="*/ 129387 h 1088472"/>
                <a:gd name="connsiteX6" fmla="*/ 636079 w 1208990"/>
                <a:gd name="connsiteY6" fmla="*/ 975879 h 1088472"/>
                <a:gd name="connsiteX7" fmla="*/ 794871 w 1208990"/>
                <a:gd name="connsiteY7" fmla="*/ 989309 h 1088472"/>
                <a:gd name="connsiteX8" fmla="*/ 815903 w 1208990"/>
                <a:gd name="connsiteY8" fmla="*/ 147415 h 1088472"/>
                <a:gd name="connsiteX9" fmla="*/ 988010 w 1208990"/>
                <a:gd name="connsiteY9" fmla="*/ 154508 h 1088472"/>
                <a:gd name="connsiteX10" fmla="*/ 990583 w 1208990"/>
                <a:gd name="connsiteY10" fmla="*/ 985122 h 1088472"/>
                <a:gd name="connsiteX11" fmla="*/ 1179908 w 1208990"/>
                <a:gd name="connsiteY11" fmla="*/ 988579 h 1088472"/>
                <a:gd name="connsiteX12" fmla="*/ 1208990 w 1208990"/>
                <a:gd name="connsiteY12" fmla="*/ 121605 h 1088472"/>
                <a:gd name="connsiteX0" fmla="*/ 0 w 1208990"/>
                <a:gd name="connsiteY0" fmla="*/ 182486 h 1088472"/>
                <a:gd name="connsiteX1" fmla="*/ 269622 w 1208990"/>
                <a:gd name="connsiteY1" fmla="*/ 99768 h 1088472"/>
                <a:gd name="connsiteX2" fmla="*/ 281425 w 1208990"/>
                <a:gd name="connsiteY2" fmla="*/ 988258 h 1088472"/>
                <a:gd name="connsiteX3" fmla="*/ 448234 w 1208990"/>
                <a:gd name="connsiteY3" fmla="*/ 985074 h 1088472"/>
                <a:gd name="connsiteX4" fmla="*/ 451489 w 1208990"/>
                <a:gd name="connsiteY4" fmla="*/ 129321 h 1088472"/>
                <a:gd name="connsiteX5" fmla="*/ 630784 w 1208990"/>
                <a:gd name="connsiteY5" fmla="*/ 129387 h 1088472"/>
                <a:gd name="connsiteX6" fmla="*/ 636079 w 1208990"/>
                <a:gd name="connsiteY6" fmla="*/ 975879 h 1088472"/>
                <a:gd name="connsiteX7" fmla="*/ 794871 w 1208990"/>
                <a:gd name="connsiteY7" fmla="*/ 989309 h 1088472"/>
                <a:gd name="connsiteX8" fmla="*/ 815903 w 1208990"/>
                <a:gd name="connsiteY8" fmla="*/ 147415 h 1088472"/>
                <a:gd name="connsiteX9" fmla="*/ 988010 w 1208990"/>
                <a:gd name="connsiteY9" fmla="*/ 154508 h 1088472"/>
                <a:gd name="connsiteX10" fmla="*/ 990583 w 1208990"/>
                <a:gd name="connsiteY10" fmla="*/ 985122 h 1088472"/>
                <a:gd name="connsiteX11" fmla="*/ 1179908 w 1208990"/>
                <a:gd name="connsiteY11" fmla="*/ 988579 h 1088472"/>
                <a:gd name="connsiteX12" fmla="*/ 1208990 w 1208990"/>
                <a:gd name="connsiteY12" fmla="*/ 121605 h 1088472"/>
                <a:gd name="connsiteX0" fmla="*/ 0 w 1208990"/>
                <a:gd name="connsiteY0" fmla="*/ 182486 h 1088472"/>
                <a:gd name="connsiteX1" fmla="*/ 269622 w 1208990"/>
                <a:gd name="connsiteY1" fmla="*/ 99768 h 1088472"/>
                <a:gd name="connsiteX2" fmla="*/ 281425 w 1208990"/>
                <a:gd name="connsiteY2" fmla="*/ 988258 h 1088472"/>
                <a:gd name="connsiteX3" fmla="*/ 448234 w 1208990"/>
                <a:gd name="connsiteY3" fmla="*/ 985074 h 1088472"/>
                <a:gd name="connsiteX4" fmla="*/ 451489 w 1208990"/>
                <a:gd name="connsiteY4" fmla="*/ 129321 h 1088472"/>
                <a:gd name="connsiteX5" fmla="*/ 630784 w 1208990"/>
                <a:gd name="connsiteY5" fmla="*/ 129387 h 1088472"/>
                <a:gd name="connsiteX6" fmla="*/ 636079 w 1208990"/>
                <a:gd name="connsiteY6" fmla="*/ 975879 h 1088472"/>
                <a:gd name="connsiteX7" fmla="*/ 794871 w 1208990"/>
                <a:gd name="connsiteY7" fmla="*/ 989309 h 1088472"/>
                <a:gd name="connsiteX8" fmla="*/ 815903 w 1208990"/>
                <a:gd name="connsiteY8" fmla="*/ 147415 h 1088472"/>
                <a:gd name="connsiteX9" fmla="*/ 988010 w 1208990"/>
                <a:gd name="connsiteY9" fmla="*/ 154508 h 1088472"/>
                <a:gd name="connsiteX10" fmla="*/ 990583 w 1208990"/>
                <a:gd name="connsiteY10" fmla="*/ 985122 h 1088472"/>
                <a:gd name="connsiteX11" fmla="*/ 1179908 w 1208990"/>
                <a:gd name="connsiteY11" fmla="*/ 988579 h 1088472"/>
                <a:gd name="connsiteX12" fmla="*/ 1208990 w 1208990"/>
                <a:gd name="connsiteY12" fmla="*/ 121605 h 1088472"/>
                <a:gd name="connsiteX0" fmla="*/ 0 w 1208990"/>
                <a:gd name="connsiteY0" fmla="*/ 182486 h 1088472"/>
                <a:gd name="connsiteX1" fmla="*/ 269622 w 1208990"/>
                <a:gd name="connsiteY1" fmla="*/ 99768 h 1088472"/>
                <a:gd name="connsiteX2" fmla="*/ 281425 w 1208990"/>
                <a:gd name="connsiteY2" fmla="*/ 988258 h 1088472"/>
                <a:gd name="connsiteX3" fmla="*/ 448234 w 1208990"/>
                <a:gd name="connsiteY3" fmla="*/ 985074 h 1088472"/>
                <a:gd name="connsiteX4" fmla="*/ 451489 w 1208990"/>
                <a:gd name="connsiteY4" fmla="*/ 129321 h 1088472"/>
                <a:gd name="connsiteX5" fmla="*/ 630784 w 1208990"/>
                <a:gd name="connsiteY5" fmla="*/ 129387 h 1088472"/>
                <a:gd name="connsiteX6" fmla="*/ 636079 w 1208990"/>
                <a:gd name="connsiteY6" fmla="*/ 975879 h 1088472"/>
                <a:gd name="connsiteX7" fmla="*/ 794871 w 1208990"/>
                <a:gd name="connsiteY7" fmla="*/ 989309 h 1088472"/>
                <a:gd name="connsiteX8" fmla="*/ 815903 w 1208990"/>
                <a:gd name="connsiteY8" fmla="*/ 147415 h 1088472"/>
                <a:gd name="connsiteX9" fmla="*/ 988010 w 1208990"/>
                <a:gd name="connsiteY9" fmla="*/ 154508 h 1088472"/>
                <a:gd name="connsiteX10" fmla="*/ 990583 w 1208990"/>
                <a:gd name="connsiteY10" fmla="*/ 985122 h 1088472"/>
                <a:gd name="connsiteX11" fmla="*/ 1179908 w 1208990"/>
                <a:gd name="connsiteY11" fmla="*/ 988579 h 1088472"/>
                <a:gd name="connsiteX12" fmla="*/ 1208990 w 1208990"/>
                <a:gd name="connsiteY12" fmla="*/ 121605 h 1088472"/>
                <a:gd name="connsiteX0" fmla="*/ 0 w 1208990"/>
                <a:gd name="connsiteY0" fmla="*/ 182486 h 1088472"/>
                <a:gd name="connsiteX1" fmla="*/ 269622 w 1208990"/>
                <a:gd name="connsiteY1" fmla="*/ 99768 h 1088472"/>
                <a:gd name="connsiteX2" fmla="*/ 281425 w 1208990"/>
                <a:gd name="connsiteY2" fmla="*/ 988258 h 1088472"/>
                <a:gd name="connsiteX3" fmla="*/ 448234 w 1208990"/>
                <a:gd name="connsiteY3" fmla="*/ 985074 h 1088472"/>
                <a:gd name="connsiteX4" fmla="*/ 451489 w 1208990"/>
                <a:gd name="connsiteY4" fmla="*/ 129321 h 1088472"/>
                <a:gd name="connsiteX5" fmla="*/ 630784 w 1208990"/>
                <a:gd name="connsiteY5" fmla="*/ 129387 h 1088472"/>
                <a:gd name="connsiteX6" fmla="*/ 636079 w 1208990"/>
                <a:gd name="connsiteY6" fmla="*/ 975879 h 1088472"/>
                <a:gd name="connsiteX7" fmla="*/ 794871 w 1208990"/>
                <a:gd name="connsiteY7" fmla="*/ 989309 h 1088472"/>
                <a:gd name="connsiteX8" fmla="*/ 815903 w 1208990"/>
                <a:gd name="connsiteY8" fmla="*/ 147415 h 1088472"/>
                <a:gd name="connsiteX9" fmla="*/ 988010 w 1208990"/>
                <a:gd name="connsiteY9" fmla="*/ 154508 h 1088472"/>
                <a:gd name="connsiteX10" fmla="*/ 990583 w 1208990"/>
                <a:gd name="connsiteY10" fmla="*/ 985122 h 1088472"/>
                <a:gd name="connsiteX11" fmla="*/ 1179908 w 1208990"/>
                <a:gd name="connsiteY11" fmla="*/ 988579 h 1088472"/>
                <a:gd name="connsiteX12" fmla="*/ 1208990 w 1208990"/>
                <a:gd name="connsiteY12" fmla="*/ 121605 h 1088472"/>
                <a:gd name="connsiteX0" fmla="*/ 0 w 1208990"/>
                <a:gd name="connsiteY0" fmla="*/ 182486 h 1088472"/>
                <a:gd name="connsiteX1" fmla="*/ 269622 w 1208990"/>
                <a:gd name="connsiteY1" fmla="*/ 99768 h 1088472"/>
                <a:gd name="connsiteX2" fmla="*/ 281425 w 1208990"/>
                <a:gd name="connsiteY2" fmla="*/ 988258 h 1088472"/>
                <a:gd name="connsiteX3" fmla="*/ 448234 w 1208990"/>
                <a:gd name="connsiteY3" fmla="*/ 985074 h 1088472"/>
                <a:gd name="connsiteX4" fmla="*/ 451489 w 1208990"/>
                <a:gd name="connsiteY4" fmla="*/ 129321 h 1088472"/>
                <a:gd name="connsiteX5" fmla="*/ 630784 w 1208990"/>
                <a:gd name="connsiteY5" fmla="*/ 129387 h 1088472"/>
                <a:gd name="connsiteX6" fmla="*/ 636079 w 1208990"/>
                <a:gd name="connsiteY6" fmla="*/ 975879 h 1088472"/>
                <a:gd name="connsiteX7" fmla="*/ 794871 w 1208990"/>
                <a:gd name="connsiteY7" fmla="*/ 989309 h 1088472"/>
                <a:gd name="connsiteX8" fmla="*/ 815903 w 1208990"/>
                <a:gd name="connsiteY8" fmla="*/ 147415 h 1088472"/>
                <a:gd name="connsiteX9" fmla="*/ 988010 w 1208990"/>
                <a:gd name="connsiteY9" fmla="*/ 154508 h 1088472"/>
                <a:gd name="connsiteX10" fmla="*/ 990583 w 1208990"/>
                <a:gd name="connsiteY10" fmla="*/ 985122 h 1088472"/>
                <a:gd name="connsiteX11" fmla="*/ 1179908 w 1208990"/>
                <a:gd name="connsiteY11" fmla="*/ 988579 h 1088472"/>
                <a:gd name="connsiteX12" fmla="*/ 1208990 w 1208990"/>
                <a:gd name="connsiteY12" fmla="*/ 121605 h 1088472"/>
                <a:gd name="connsiteX0" fmla="*/ 0 w 1208990"/>
                <a:gd name="connsiteY0" fmla="*/ 182486 h 1088472"/>
                <a:gd name="connsiteX1" fmla="*/ 269622 w 1208990"/>
                <a:gd name="connsiteY1" fmla="*/ 99768 h 1088472"/>
                <a:gd name="connsiteX2" fmla="*/ 281425 w 1208990"/>
                <a:gd name="connsiteY2" fmla="*/ 988258 h 1088472"/>
                <a:gd name="connsiteX3" fmla="*/ 448234 w 1208990"/>
                <a:gd name="connsiteY3" fmla="*/ 985074 h 1088472"/>
                <a:gd name="connsiteX4" fmla="*/ 451489 w 1208990"/>
                <a:gd name="connsiteY4" fmla="*/ 129321 h 1088472"/>
                <a:gd name="connsiteX5" fmla="*/ 630784 w 1208990"/>
                <a:gd name="connsiteY5" fmla="*/ 129387 h 1088472"/>
                <a:gd name="connsiteX6" fmla="*/ 636079 w 1208990"/>
                <a:gd name="connsiteY6" fmla="*/ 975879 h 1088472"/>
                <a:gd name="connsiteX7" fmla="*/ 794871 w 1208990"/>
                <a:gd name="connsiteY7" fmla="*/ 989309 h 1088472"/>
                <a:gd name="connsiteX8" fmla="*/ 815903 w 1208990"/>
                <a:gd name="connsiteY8" fmla="*/ 147415 h 1088472"/>
                <a:gd name="connsiteX9" fmla="*/ 988010 w 1208990"/>
                <a:gd name="connsiteY9" fmla="*/ 154508 h 1088472"/>
                <a:gd name="connsiteX10" fmla="*/ 990583 w 1208990"/>
                <a:gd name="connsiteY10" fmla="*/ 985122 h 1088472"/>
                <a:gd name="connsiteX11" fmla="*/ 1179908 w 1208990"/>
                <a:gd name="connsiteY11" fmla="*/ 988579 h 1088472"/>
                <a:gd name="connsiteX12" fmla="*/ 1208990 w 1208990"/>
                <a:gd name="connsiteY12" fmla="*/ 121605 h 1088472"/>
                <a:gd name="connsiteX0" fmla="*/ 0 w 1208990"/>
                <a:gd name="connsiteY0" fmla="*/ 182486 h 1088472"/>
                <a:gd name="connsiteX1" fmla="*/ 269622 w 1208990"/>
                <a:gd name="connsiteY1" fmla="*/ 99768 h 1088472"/>
                <a:gd name="connsiteX2" fmla="*/ 281425 w 1208990"/>
                <a:gd name="connsiteY2" fmla="*/ 988258 h 1088472"/>
                <a:gd name="connsiteX3" fmla="*/ 448234 w 1208990"/>
                <a:gd name="connsiteY3" fmla="*/ 985074 h 1088472"/>
                <a:gd name="connsiteX4" fmla="*/ 451489 w 1208990"/>
                <a:gd name="connsiteY4" fmla="*/ 129321 h 1088472"/>
                <a:gd name="connsiteX5" fmla="*/ 630784 w 1208990"/>
                <a:gd name="connsiteY5" fmla="*/ 129387 h 1088472"/>
                <a:gd name="connsiteX6" fmla="*/ 636079 w 1208990"/>
                <a:gd name="connsiteY6" fmla="*/ 975879 h 1088472"/>
                <a:gd name="connsiteX7" fmla="*/ 794871 w 1208990"/>
                <a:gd name="connsiteY7" fmla="*/ 989309 h 1088472"/>
                <a:gd name="connsiteX8" fmla="*/ 815903 w 1208990"/>
                <a:gd name="connsiteY8" fmla="*/ 147415 h 1088472"/>
                <a:gd name="connsiteX9" fmla="*/ 988010 w 1208990"/>
                <a:gd name="connsiteY9" fmla="*/ 154508 h 1088472"/>
                <a:gd name="connsiteX10" fmla="*/ 990583 w 1208990"/>
                <a:gd name="connsiteY10" fmla="*/ 985122 h 1088472"/>
                <a:gd name="connsiteX11" fmla="*/ 1179908 w 1208990"/>
                <a:gd name="connsiteY11" fmla="*/ 988579 h 1088472"/>
                <a:gd name="connsiteX12" fmla="*/ 1182889 w 1208990"/>
                <a:gd name="connsiteY12" fmla="*/ 265942 h 1088472"/>
                <a:gd name="connsiteX13" fmla="*/ 1208990 w 1208990"/>
                <a:gd name="connsiteY13" fmla="*/ 121605 h 1088472"/>
                <a:gd name="connsiteX0" fmla="*/ 0 w 1208990"/>
                <a:gd name="connsiteY0" fmla="*/ 182486 h 1088472"/>
                <a:gd name="connsiteX1" fmla="*/ 269622 w 1208990"/>
                <a:gd name="connsiteY1" fmla="*/ 99768 h 1088472"/>
                <a:gd name="connsiteX2" fmla="*/ 281425 w 1208990"/>
                <a:gd name="connsiteY2" fmla="*/ 988258 h 1088472"/>
                <a:gd name="connsiteX3" fmla="*/ 448234 w 1208990"/>
                <a:gd name="connsiteY3" fmla="*/ 985074 h 1088472"/>
                <a:gd name="connsiteX4" fmla="*/ 451489 w 1208990"/>
                <a:gd name="connsiteY4" fmla="*/ 129321 h 1088472"/>
                <a:gd name="connsiteX5" fmla="*/ 630784 w 1208990"/>
                <a:gd name="connsiteY5" fmla="*/ 129387 h 1088472"/>
                <a:gd name="connsiteX6" fmla="*/ 636079 w 1208990"/>
                <a:gd name="connsiteY6" fmla="*/ 975879 h 1088472"/>
                <a:gd name="connsiteX7" fmla="*/ 794871 w 1208990"/>
                <a:gd name="connsiteY7" fmla="*/ 989309 h 1088472"/>
                <a:gd name="connsiteX8" fmla="*/ 815903 w 1208990"/>
                <a:gd name="connsiteY8" fmla="*/ 147415 h 1088472"/>
                <a:gd name="connsiteX9" fmla="*/ 988010 w 1208990"/>
                <a:gd name="connsiteY9" fmla="*/ 154508 h 1088472"/>
                <a:gd name="connsiteX10" fmla="*/ 990583 w 1208990"/>
                <a:gd name="connsiteY10" fmla="*/ 985122 h 1088472"/>
                <a:gd name="connsiteX11" fmla="*/ 1179908 w 1208990"/>
                <a:gd name="connsiteY11" fmla="*/ 988579 h 1088472"/>
                <a:gd name="connsiteX12" fmla="*/ 1193481 w 1208990"/>
                <a:gd name="connsiteY12" fmla="*/ 190579 h 1088472"/>
                <a:gd name="connsiteX13" fmla="*/ 1208990 w 1208990"/>
                <a:gd name="connsiteY13" fmla="*/ 121605 h 1088472"/>
                <a:gd name="connsiteX0" fmla="*/ 0 w 1394344"/>
                <a:gd name="connsiteY0" fmla="*/ 182486 h 1088472"/>
                <a:gd name="connsiteX1" fmla="*/ 269622 w 1394344"/>
                <a:gd name="connsiteY1" fmla="*/ 99768 h 1088472"/>
                <a:gd name="connsiteX2" fmla="*/ 281425 w 1394344"/>
                <a:gd name="connsiteY2" fmla="*/ 988258 h 1088472"/>
                <a:gd name="connsiteX3" fmla="*/ 448234 w 1394344"/>
                <a:gd name="connsiteY3" fmla="*/ 985074 h 1088472"/>
                <a:gd name="connsiteX4" fmla="*/ 451489 w 1394344"/>
                <a:gd name="connsiteY4" fmla="*/ 129321 h 1088472"/>
                <a:gd name="connsiteX5" fmla="*/ 630784 w 1394344"/>
                <a:gd name="connsiteY5" fmla="*/ 129387 h 1088472"/>
                <a:gd name="connsiteX6" fmla="*/ 636079 w 1394344"/>
                <a:gd name="connsiteY6" fmla="*/ 975879 h 1088472"/>
                <a:gd name="connsiteX7" fmla="*/ 794871 w 1394344"/>
                <a:gd name="connsiteY7" fmla="*/ 989309 h 1088472"/>
                <a:gd name="connsiteX8" fmla="*/ 815903 w 1394344"/>
                <a:gd name="connsiteY8" fmla="*/ 147415 h 1088472"/>
                <a:gd name="connsiteX9" fmla="*/ 988010 w 1394344"/>
                <a:gd name="connsiteY9" fmla="*/ 154508 h 1088472"/>
                <a:gd name="connsiteX10" fmla="*/ 990583 w 1394344"/>
                <a:gd name="connsiteY10" fmla="*/ 985122 h 1088472"/>
                <a:gd name="connsiteX11" fmla="*/ 1179908 w 1394344"/>
                <a:gd name="connsiteY11" fmla="*/ 988579 h 1088472"/>
                <a:gd name="connsiteX12" fmla="*/ 1193481 w 1394344"/>
                <a:gd name="connsiteY12" fmla="*/ 190579 h 1088472"/>
                <a:gd name="connsiteX13" fmla="*/ 1394344 w 1394344"/>
                <a:gd name="connsiteY13" fmla="*/ 151750 h 1088472"/>
                <a:gd name="connsiteX0" fmla="*/ 0 w 1394344"/>
                <a:gd name="connsiteY0" fmla="*/ 182486 h 1088472"/>
                <a:gd name="connsiteX1" fmla="*/ 269622 w 1394344"/>
                <a:gd name="connsiteY1" fmla="*/ 99768 h 1088472"/>
                <a:gd name="connsiteX2" fmla="*/ 281425 w 1394344"/>
                <a:gd name="connsiteY2" fmla="*/ 988258 h 1088472"/>
                <a:gd name="connsiteX3" fmla="*/ 448234 w 1394344"/>
                <a:gd name="connsiteY3" fmla="*/ 985074 h 1088472"/>
                <a:gd name="connsiteX4" fmla="*/ 451489 w 1394344"/>
                <a:gd name="connsiteY4" fmla="*/ 129321 h 1088472"/>
                <a:gd name="connsiteX5" fmla="*/ 630784 w 1394344"/>
                <a:gd name="connsiteY5" fmla="*/ 129387 h 1088472"/>
                <a:gd name="connsiteX6" fmla="*/ 636079 w 1394344"/>
                <a:gd name="connsiteY6" fmla="*/ 975879 h 1088472"/>
                <a:gd name="connsiteX7" fmla="*/ 794871 w 1394344"/>
                <a:gd name="connsiteY7" fmla="*/ 989309 h 1088472"/>
                <a:gd name="connsiteX8" fmla="*/ 815903 w 1394344"/>
                <a:gd name="connsiteY8" fmla="*/ 147415 h 1088472"/>
                <a:gd name="connsiteX9" fmla="*/ 988010 w 1394344"/>
                <a:gd name="connsiteY9" fmla="*/ 154508 h 1088472"/>
                <a:gd name="connsiteX10" fmla="*/ 990583 w 1394344"/>
                <a:gd name="connsiteY10" fmla="*/ 985122 h 1088472"/>
                <a:gd name="connsiteX11" fmla="*/ 1179908 w 1394344"/>
                <a:gd name="connsiteY11" fmla="*/ 988579 h 1088472"/>
                <a:gd name="connsiteX12" fmla="*/ 1182888 w 1394344"/>
                <a:gd name="connsiteY12" fmla="*/ 135313 h 1088472"/>
                <a:gd name="connsiteX13" fmla="*/ 1394344 w 1394344"/>
                <a:gd name="connsiteY13" fmla="*/ 151750 h 1088472"/>
                <a:gd name="connsiteX0" fmla="*/ 0 w 1378457"/>
                <a:gd name="connsiteY0" fmla="*/ 182486 h 1088472"/>
                <a:gd name="connsiteX1" fmla="*/ 269622 w 1378457"/>
                <a:gd name="connsiteY1" fmla="*/ 99768 h 1088472"/>
                <a:gd name="connsiteX2" fmla="*/ 281425 w 1378457"/>
                <a:gd name="connsiteY2" fmla="*/ 988258 h 1088472"/>
                <a:gd name="connsiteX3" fmla="*/ 448234 w 1378457"/>
                <a:gd name="connsiteY3" fmla="*/ 985074 h 1088472"/>
                <a:gd name="connsiteX4" fmla="*/ 451489 w 1378457"/>
                <a:gd name="connsiteY4" fmla="*/ 129321 h 1088472"/>
                <a:gd name="connsiteX5" fmla="*/ 630784 w 1378457"/>
                <a:gd name="connsiteY5" fmla="*/ 129387 h 1088472"/>
                <a:gd name="connsiteX6" fmla="*/ 636079 w 1378457"/>
                <a:gd name="connsiteY6" fmla="*/ 975879 h 1088472"/>
                <a:gd name="connsiteX7" fmla="*/ 794871 w 1378457"/>
                <a:gd name="connsiteY7" fmla="*/ 989309 h 1088472"/>
                <a:gd name="connsiteX8" fmla="*/ 815903 w 1378457"/>
                <a:gd name="connsiteY8" fmla="*/ 147415 h 1088472"/>
                <a:gd name="connsiteX9" fmla="*/ 988010 w 1378457"/>
                <a:gd name="connsiteY9" fmla="*/ 154508 h 1088472"/>
                <a:gd name="connsiteX10" fmla="*/ 990583 w 1378457"/>
                <a:gd name="connsiteY10" fmla="*/ 985122 h 1088472"/>
                <a:gd name="connsiteX11" fmla="*/ 1179908 w 1378457"/>
                <a:gd name="connsiteY11" fmla="*/ 988579 h 1088472"/>
                <a:gd name="connsiteX12" fmla="*/ 1182888 w 1378457"/>
                <a:gd name="connsiteY12" fmla="*/ 135313 h 1088472"/>
                <a:gd name="connsiteX13" fmla="*/ 1378457 w 1378457"/>
                <a:gd name="connsiteY13" fmla="*/ 126629 h 1088472"/>
                <a:gd name="connsiteX0" fmla="*/ 0 w 1378457"/>
                <a:gd name="connsiteY0" fmla="*/ 182486 h 1088472"/>
                <a:gd name="connsiteX1" fmla="*/ 269622 w 1378457"/>
                <a:gd name="connsiteY1" fmla="*/ 99768 h 1088472"/>
                <a:gd name="connsiteX2" fmla="*/ 281425 w 1378457"/>
                <a:gd name="connsiteY2" fmla="*/ 988258 h 1088472"/>
                <a:gd name="connsiteX3" fmla="*/ 448234 w 1378457"/>
                <a:gd name="connsiteY3" fmla="*/ 985074 h 1088472"/>
                <a:gd name="connsiteX4" fmla="*/ 451489 w 1378457"/>
                <a:gd name="connsiteY4" fmla="*/ 129321 h 1088472"/>
                <a:gd name="connsiteX5" fmla="*/ 630784 w 1378457"/>
                <a:gd name="connsiteY5" fmla="*/ 129387 h 1088472"/>
                <a:gd name="connsiteX6" fmla="*/ 636079 w 1378457"/>
                <a:gd name="connsiteY6" fmla="*/ 975879 h 1088472"/>
                <a:gd name="connsiteX7" fmla="*/ 794871 w 1378457"/>
                <a:gd name="connsiteY7" fmla="*/ 989309 h 1088472"/>
                <a:gd name="connsiteX8" fmla="*/ 815903 w 1378457"/>
                <a:gd name="connsiteY8" fmla="*/ 147415 h 1088472"/>
                <a:gd name="connsiteX9" fmla="*/ 988010 w 1378457"/>
                <a:gd name="connsiteY9" fmla="*/ 154508 h 1088472"/>
                <a:gd name="connsiteX10" fmla="*/ 990583 w 1378457"/>
                <a:gd name="connsiteY10" fmla="*/ 985122 h 1088472"/>
                <a:gd name="connsiteX11" fmla="*/ 1179908 w 1378457"/>
                <a:gd name="connsiteY11" fmla="*/ 988579 h 1088472"/>
                <a:gd name="connsiteX12" fmla="*/ 1182888 w 1378457"/>
                <a:gd name="connsiteY12" fmla="*/ 135313 h 1088472"/>
                <a:gd name="connsiteX13" fmla="*/ 1299395 w 1378457"/>
                <a:gd name="connsiteY13" fmla="*/ 85071 h 1088472"/>
                <a:gd name="connsiteX14" fmla="*/ 1378457 w 1378457"/>
                <a:gd name="connsiteY14" fmla="*/ 126629 h 1088472"/>
                <a:gd name="connsiteX0" fmla="*/ 0 w 1383753"/>
                <a:gd name="connsiteY0" fmla="*/ 182486 h 1088472"/>
                <a:gd name="connsiteX1" fmla="*/ 269622 w 1383753"/>
                <a:gd name="connsiteY1" fmla="*/ 99768 h 1088472"/>
                <a:gd name="connsiteX2" fmla="*/ 281425 w 1383753"/>
                <a:gd name="connsiteY2" fmla="*/ 988258 h 1088472"/>
                <a:gd name="connsiteX3" fmla="*/ 448234 w 1383753"/>
                <a:gd name="connsiteY3" fmla="*/ 985074 h 1088472"/>
                <a:gd name="connsiteX4" fmla="*/ 451489 w 1383753"/>
                <a:gd name="connsiteY4" fmla="*/ 129321 h 1088472"/>
                <a:gd name="connsiteX5" fmla="*/ 630784 w 1383753"/>
                <a:gd name="connsiteY5" fmla="*/ 129387 h 1088472"/>
                <a:gd name="connsiteX6" fmla="*/ 636079 w 1383753"/>
                <a:gd name="connsiteY6" fmla="*/ 975879 h 1088472"/>
                <a:gd name="connsiteX7" fmla="*/ 794871 w 1383753"/>
                <a:gd name="connsiteY7" fmla="*/ 989309 h 1088472"/>
                <a:gd name="connsiteX8" fmla="*/ 815903 w 1383753"/>
                <a:gd name="connsiteY8" fmla="*/ 147415 h 1088472"/>
                <a:gd name="connsiteX9" fmla="*/ 988010 w 1383753"/>
                <a:gd name="connsiteY9" fmla="*/ 154508 h 1088472"/>
                <a:gd name="connsiteX10" fmla="*/ 990583 w 1383753"/>
                <a:gd name="connsiteY10" fmla="*/ 985122 h 1088472"/>
                <a:gd name="connsiteX11" fmla="*/ 1179908 w 1383753"/>
                <a:gd name="connsiteY11" fmla="*/ 988579 h 1088472"/>
                <a:gd name="connsiteX12" fmla="*/ 1182888 w 1383753"/>
                <a:gd name="connsiteY12" fmla="*/ 135313 h 1088472"/>
                <a:gd name="connsiteX13" fmla="*/ 1299395 w 1383753"/>
                <a:gd name="connsiteY13" fmla="*/ 85071 h 1088472"/>
                <a:gd name="connsiteX14" fmla="*/ 1383753 w 1383753"/>
                <a:gd name="connsiteY14" fmla="*/ 990787 h 1088472"/>
                <a:gd name="connsiteX0" fmla="*/ 0 w 1383753"/>
                <a:gd name="connsiteY0" fmla="*/ 182486 h 1088472"/>
                <a:gd name="connsiteX1" fmla="*/ 269622 w 1383753"/>
                <a:gd name="connsiteY1" fmla="*/ 99768 h 1088472"/>
                <a:gd name="connsiteX2" fmla="*/ 281425 w 1383753"/>
                <a:gd name="connsiteY2" fmla="*/ 988258 h 1088472"/>
                <a:gd name="connsiteX3" fmla="*/ 448234 w 1383753"/>
                <a:gd name="connsiteY3" fmla="*/ 985074 h 1088472"/>
                <a:gd name="connsiteX4" fmla="*/ 451489 w 1383753"/>
                <a:gd name="connsiteY4" fmla="*/ 129321 h 1088472"/>
                <a:gd name="connsiteX5" fmla="*/ 630784 w 1383753"/>
                <a:gd name="connsiteY5" fmla="*/ 129387 h 1088472"/>
                <a:gd name="connsiteX6" fmla="*/ 636079 w 1383753"/>
                <a:gd name="connsiteY6" fmla="*/ 975879 h 1088472"/>
                <a:gd name="connsiteX7" fmla="*/ 794871 w 1383753"/>
                <a:gd name="connsiteY7" fmla="*/ 989309 h 1088472"/>
                <a:gd name="connsiteX8" fmla="*/ 815903 w 1383753"/>
                <a:gd name="connsiteY8" fmla="*/ 147415 h 1088472"/>
                <a:gd name="connsiteX9" fmla="*/ 988010 w 1383753"/>
                <a:gd name="connsiteY9" fmla="*/ 154508 h 1088472"/>
                <a:gd name="connsiteX10" fmla="*/ 990583 w 1383753"/>
                <a:gd name="connsiteY10" fmla="*/ 985122 h 1088472"/>
                <a:gd name="connsiteX11" fmla="*/ 1179908 w 1383753"/>
                <a:gd name="connsiteY11" fmla="*/ 988579 h 1088472"/>
                <a:gd name="connsiteX12" fmla="*/ 1182888 w 1383753"/>
                <a:gd name="connsiteY12" fmla="*/ 135313 h 1088472"/>
                <a:gd name="connsiteX13" fmla="*/ 1357649 w 1383753"/>
                <a:gd name="connsiteY13" fmla="*/ 160434 h 1088472"/>
                <a:gd name="connsiteX14" fmla="*/ 1383753 w 1383753"/>
                <a:gd name="connsiteY14" fmla="*/ 990787 h 1088472"/>
                <a:gd name="connsiteX0" fmla="*/ 0 w 1383753"/>
                <a:gd name="connsiteY0" fmla="*/ 182486 h 1088472"/>
                <a:gd name="connsiteX1" fmla="*/ 269622 w 1383753"/>
                <a:gd name="connsiteY1" fmla="*/ 99768 h 1088472"/>
                <a:gd name="connsiteX2" fmla="*/ 281425 w 1383753"/>
                <a:gd name="connsiteY2" fmla="*/ 988258 h 1088472"/>
                <a:gd name="connsiteX3" fmla="*/ 448234 w 1383753"/>
                <a:gd name="connsiteY3" fmla="*/ 985074 h 1088472"/>
                <a:gd name="connsiteX4" fmla="*/ 451489 w 1383753"/>
                <a:gd name="connsiteY4" fmla="*/ 129321 h 1088472"/>
                <a:gd name="connsiteX5" fmla="*/ 630784 w 1383753"/>
                <a:gd name="connsiteY5" fmla="*/ 129387 h 1088472"/>
                <a:gd name="connsiteX6" fmla="*/ 636079 w 1383753"/>
                <a:gd name="connsiteY6" fmla="*/ 975879 h 1088472"/>
                <a:gd name="connsiteX7" fmla="*/ 794871 w 1383753"/>
                <a:gd name="connsiteY7" fmla="*/ 989309 h 1088472"/>
                <a:gd name="connsiteX8" fmla="*/ 815903 w 1383753"/>
                <a:gd name="connsiteY8" fmla="*/ 147415 h 1088472"/>
                <a:gd name="connsiteX9" fmla="*/ 988010 w 1383753"/>
                <a:gd name="connsiteY9" fmla="*/ 154508 h 1088472"/>
                <a:gd name="connsiteX10" fmla="*/ 990583 w 1383753"/>
                <a:gd name="connsiteY10" fmla="*/ 985122 h 1088472"/>
                <a:gd name="connsiteX11" fmla="*/ 1179908 w 1383753"/>
                <a:gd name="connsiteY11" fmla="*/ 988579 h 1088472"/>
                <a:gd name="connsiteX12" fmla="*/ 1182888 w 1383753"/>
                <a:gd name="connsiteY12" fmla="*/ 135313 h 1088472"/>
                <a:gd name="connsiteX13" fmla="*/ 1357649 w 1383753"/>
                <a:gd name="connsiteY13" fmla="*/ 160434 h 1088472"/>
                <a:gd name="connsiteX14" fmla="*/ 1383753 w 1383753"/>
                <a:gd name="connsiteY14" fmla="*/ 990787 h 1088472"/>
                <a:gd name="connsiteX0" fmla="*/ 0 w 1383753"/>
                <a:gd name="connsiteY0" fmla="*/ 182486 h 1088472"/>
                <a:gd name="connsiteX1" fmla="*/ 269622 w 1383753"/>
                <a:gd name="connsiteY1" fmla="*/ 99768 h 1088472"/>
                <a:gd name="connsiteX2" fmla="*/ 281425 w 1383753"/>
                <a:gd name="connsiteY2" fmla="*/ 988258 h 1088472"/>
                <a:gd name="connsiteX3" fmla="*/ 448234 w 1383753"/>
                <a:gd name="connsiteY3" fmla="*/ 985074 h 1088472"/>
                <a:gd name="connsiteX4" fmla="*/ 451489 w 1383753"/>
                <a:gd name="connsiteY4" fmla="*/ 129321 h 1088472"/>
                <a:gd name="connsiteX5" fmla="*/ 630784 w 1383753"/>
                <a:gd name="connsiteY5" fmla="*/ 129387 h 1088472"/>
                <a:gd name="connsiteX6" fmla="*/ 636079 w 1383753"/>
                <a:gd name="connsiteY6" fmla="*/ 975879 h 1088472"/>
                <a:gd name="connsiteX7" fmla="*/ 794871 w 1383753"/>
                <a:gd name="connsiteY7" fmla="*/ 989309 h 1088472"/>
                <a:gd name="connsiteX8" fmla="*/ 815903 w 1383753"/>
                <a:gd name="connsiteY8" fmla="*/ 147415 h 1088472"/>
                <a:gd name="connsiteX9" fmla="*/ 988010 w 1383753"/>
                <a:gd name="connsiteY9" fmla="*/ 154508 h 1088472"/>
                <a:gd name="connsiteX10" fmla="*/ 990583 w 1383753"/>
                <a:gd name="connsiteY10" fmla="*/ 985122 h 1088472"/>
                <a:gd name="connsiteX11" fmla="*/ 1179908 w 1383753"/>
                <a:gd name="connsiteY11" fmla="*/ 988579 h 1088472"/>
                <a:gd name="connsiteX12" fmla="*/ 1182888 w 1383753"/>
                <a:gd name="connsiteY12" fmla="*/ 135313 h 1088472"/>
                <a:gd name="connsiteX13" fmla="*/ 1357649 w 1383753"/>
                <a:gd name="connsiteY13" fmla="*/ 160434 h 1088472"/>
                <a:gd name="connsiteX14" fmla="*/ 1383753 w 1383753"/>
                <a:gd name="connsiteY14" fmla="*/ 990787 h 1088472"/>
                <a:gd name="connsiteX0" fmla="*/ 0 w 1383753"/>
                <a:gd name="connsiteY0" fmla="*/ 182486 h 1088472"/>
                <a:gd name="connsiteX1" fmla="*/ 269622 w 1383753"/>
                <a:gd name="connsiteY1" fmla="*/ 99768 h 1088472"/>
                <a:gd name="connsiteX2" fmla="*/ 281425 w 1383753"/>
                <a:gd name="connsiteY2" fmla="*/ 988258 h 1088472"/>
                <a:gd name="connsiteX3" fmla="*/ 448234 w 1383753"/>
                <a:gd name="connsiteY3" fmla="*/ 985074 h 1088472"/>
                <a:gd name="connsiteX4" fmla="*/ 451489 w 1383753"/>
                <a:gd name="connsiteY4" fmla="*/ 129321 h 1088472"/>
                <a:gd name="connsiteX5" fmla="*/ 630784 w 1383753"/>
                <a:gd name="connsiteY5" fmla="*/ 129387 h 1088472"/>
                <a:gd name="connsiteX6" fmla="*/ 636079 w 1383753"/>
                <a:gd name="connsiteY6" fmla="*/ 975879 h 1088472"/>
                <a:gd name="connsiteX7" fmla="*/ 794871 w 1383753"/>
                <a:gd name="connsiteY7" fmla="*/ 989309 h 1088472"/>
                <a:gd name="connsiteX8" fmla="*/ 815903 w 1383753"/>
                <a:gd name="connsiteY8" fmla="*/ 147415 h 1088472"/>
                <a:gd name="connsiteX9" fmla="*/ 988010 w 1383753"/>
                <a:gd name="connsiteY9" fmla="*/ 154508 h 1088472"/>
                <a:gd name="connsiteX10" fmla="*/ 990583 w 1383753"/>
                <a:gd name="connsiteY10" fmla="*/ 985122 h 1088472"/>
                <a:gd name="connsiteX11" fmla="*/ 1179908 w 1383753"/>
                <a:gd name="connsiteY11" fmla="*/ 988579 h 1088472"/>
                <a:gd name="connsiteX12" fmla="*/ 1182888 w 1383753"/>
                <a:gd name="connsiteY12" fmla="*/ 135313 h 1088472"/>
                <a:gd name="connsiteX13" fmla="*/ 1352354 w 1383753"/>
                <a:gd name="connsiteY13" fmla="*/ 160434 h 1088472"/>
                <a:gd name="connsiteX14" fmla="*/ 1383753 w 1383753"/>
                <a:gd name="connsiteY14" fmla="*/ 990787 h 1088472"/>
                <a:gd name="connsiteX0" fmla="*/ 0 w 1365300"/>
                <a:gd name="connsiteY0" fmla="*/ 182486 h 1088472"/>
                <a:gd name="connsiteX1" fmla="*/ 269622 w 1365300"/>
                <a:gd name="connsiteY1" fmla="*/ 99768 h 1088472"/>
                <a:gd name="connsiteX2" fmla="*/ 281425 w 1365300"/>
                <a:gd name="connsiteY2" fmla="*/ 988258 h 1088472"/>
                <a:gd name="connsiteX3" fmla="*/ 448234 w 1365300"/>
                <a:gd name="connsiteY3" fmla="*/ 985074 h 1088472"/>
                <a:gd name="connsiteX4" fmla="*/ 451489 w 1365300"/>
                <a:gd name="connsiteY4" fmla="*/ 129321 h 1088472"/>
                <a:gd name="connsiteX5" fmla="*/ 630784 w 1365300"/>
                <a:gd name="connsiteY5" fmla="*/ 129387 h 1088472"/>
                <a:gd name="connsiteX6" fmla="*/ 636079 w 1365300"/>
                <a:gd name="connsiteY6" fmla="*/ 975879 h 1088472"/>
                <a:gd name="connsiteX7" fmla="*/ 794871 w 1365300"/>
                <a:gd name="connsiteY7" fmla="*/ 989309 h 1088472"/>
                <a:gd name="connsiteX8" fmla="*/ 815903 w 1365300"/>
                <a:gd name="connsiteY8" fmla="*/ 147415 h 1088472"/>
                <a:gd name="connsiteX9" fmla="*/ 988010 w 1365300"/>
                <a:gd name="connsiteY9" fmla="*/ 154508 h 1088472"/>
                <a:gd name="connsiteX10" fmla="*/ 990583 w 1365300"/>
                <a:gd name="connsiteY10" fmla="*/ 985122 h 1088472"/>
                <a:gd name="connsiteX11" fmla="*/ 1179908 w 1365300"/>
                <a:gd name="connsiteY11" fmla="*/ 988579 h 1088472"/>
                <a:gd name="connsiteX12" fmla="*/ 1182888 w 1365300"/>
                <a:gd name="connsiteY12" fmla="*/ 135313 h 1088472"/>
                <a:gd name="connsiteX13" fmla="*/ 1352354 w 1365300"/>
                <a:gd name="connsiteY13" fmla="*/ 160434 h 1088472"/>
                <a:gd name="connsiteX14" fmla="*/ 1357274 w 1365300"/>
                <a:gd name="connsiteY14" fmla="*/ 990787 h 1088472"/>
                <a:gd name="connsiteX0" fmla="*/ 0 w 1366613"/>
                <a:gd name="connsiteY0" fmla="*/ 182486 h 1088472"/>
                <a:gd name="connsiteX1" fmla="*/ 269622 w 1366613"/>
                <a:gd name="connsiteY1" fmla="*/ 99768 h 1088472"/>
                <a:gd name="connsiteX2" fmla="*/ 281425 w 1366613"/>
                <a:gd name="connsiteY2" fmla="*/ 988258 h 1088472"/>
                <a:gd name="connsiteX3" fmla="*/ 448234 w 1366613"/>
                <a:gd name="connsiteY3" fmla="*/ 985074 h 1088472"/>
                <a:gd name="connsiteX4" fmla="*/ 451489 w 1366613"/>
                <a:gd name="connsiteY4" fmla="*/ 129321 h 1088472"/>
                <a:gd name="connsiteX5" fmla="*/ 630784 w 1366613"/>
                <a:gd name="connsiteY5" fmla="*/ 129387 h 1088472"/>
                <a:gd name="connsiteX6" fmla="*/ 636079 w 1366613"/>
                <a:gd name="connsiteY6" fmla="*/ 975879 h 1088472"/>
                <a:gd name="connsiteX7" fmla="*/ 794871 w 1366613"/>
                <a:gd name="connsiteY7" fmla="*/ 989309 h 1088472"/>
                <a:gd name="connsiteX8" fmla="*/ 815903 w 1366613"/>
                <a:gd name="connsiteY8" fmla="*/ 147415 h 1088472"/>
                <a:gd name="connsiteX9" fmla="*/ 988010 w 1366613"/>
                <a:gd name="connsiteY9" fmla="*/ 154508 h 1088472"/>
                <a:gd name="connsiteX10" fmla="*/ 990583 w 1366613"/>
                <a:gd name="connsiteY10" fmla="*/ 985122 h 1088472"/>
                <a:gd name="connsiteX11" fmla="*/ 1179908 w 1366613"/>
                <a:gd name="connsiteY11" fmla="*/ 988579 h 1088472"/>
                <a:gd name="connsiteX12" fmla="*/ 1182888 w 1366613"/>
                <a:gd name="connsiteY12" fmla="*/ 135313 h 1088472"/>
                <a:gd name="connsiteX13" fmla="*/ 1352354 w 1366613"/>
                <a:gd name="connsiteY13" fmla="*/ 160434 h 1088472"/>
                <a:gd name="connsiteX14" fmla="*/ 1357651 w 1366613"/>
                <a:gd name="connsiteY14" fmla="*/ 919085 h 1088472"/>
                <a:gd name="connsiteX15" fmla="*/ 1357274 w 1366613"/>
                <a:gd name="connsiteY15" fmla="*/ 990787 h 1088472"/>
                <a:gd name="connsiteX0" fmla="*/ 0 w 1366613"/>
                <a:gd name="connsiteY0" fmla="*/ 182486 h 1402770"/>
                <a:gd name="connsiteX1" fmla="*/ 269622 w 1366613"/>
                <a:gd name="connsiteY1" fmla="*/ 99768 h 1402770"/>
                <a:gd name="connsiteX2" fmla="*/ 281425 w 1366613"/>
                <a:gd name="connsiteY2" fmla="*/ 988258 h 1402770"/>
                <a:gd name="connsiteX3" fmla="*/ 448234 w 1366613"/>
                <a:gd name="connsiteY3" fmla="*/ 985074 h 1402770"/>
                <a:gd name="connsiteX4" fmla="*/ 451489 w 1366613"/>
                <a:gd name="connsiteY4" fmla="*/ 129321 h 1402770"/>
                <a:gd name="connsiteX5" fmla="*/ 630784 w 1366613"/>
                <a:gd name="connsiteY5" fmla="*/ 129387 h 1402770"/>
                <a:gd name="connsiteX6" fmla="*/ 636079 w 1366613"/>
                <a:gd name="connsiteY6" fmla="*/ 975879 h 1402770"/>
                <a:gd name="connsiteX7" fmla="*/ 794871 w 1366613"/>
                <a:gd name="connsiteY7" fmla="*/ 989309 h 1402770"/>
                <a:gd name="connsiteX8" fmla="*/ 815903 w 1366613"/>
                <a:gd name="connsiteY8" fmla="*/ 147415 h 1402770"/>
                <a:gd name="connsiteX9" fmla="*/ 988010 w 1366613"/>
                <a:gd name="connsiteY9" fmla="*/ 154508 h 1402770"/>
                <a:gd name="connsiteX10" fmla="*/ 990583 w 1366613"/>
                <a:gd name="connsiteY10" fmla="*/ 985122 h 1402770"/>
                <a:gd name="connsiteX11" fmla="*/ 1179908 w 1366613"/>
                <a:gd name="connsiteY11" fmla="*/ 988579 h 1402770"/>
                <a:gd name="connsiteX12" fmla="*/ 1182888 w 1366613"/>
                <a:gd name="connsiteY12" fmla="*/ 135313 h 1402770"/>
                <a:gd name="connsiteX13" fmla="*/ 1352354 w 1366613"/>
                <a:gd name="connsiteY13" fmla="*/ 160434 h 1402770"/>
                <a:gd name="connsiteX14" fmla="*/ 1357651 w 1366613"/>
                <a:gd name="connsiteY14" fmla="*/ 919085 h 1402770"/>
                <a:gd name="connsiteX15" fmla="*/ 997160 w 1366613"/>
                <a:gd name="connsiteY15" fmla="*/ 1402770 h 1402770"/>
                <a:gd name="connsiteX0" fmla="*/ 0 w 1366613"/>
                <a:gd name="connsiteY0" fmla="*/ 182486 h 1402770"/>
                <a:gd name="connsiteX1" fmla="*/ 269622 w 1366613"/>
                <a:gd name="connsiteY1" fmla="*/ 99768 h 1402770"/>
                <a:gd name="connsiteX2" fmla="*/ 281425 w 1366613"/>
                <a:gd name="connsiteY2" fmla="*/ 988258 h 1402770"/>
                <a:gd name="connsiteX3" fmla="*/ 448234 w 1366613"/>
                <a:gd name="connsiteY3" fmla="*/ 985074 h 1402770"/>
                <a:gd name="connsiteX4" fmla="*/ 451489 w 1366613"/>
                <a:gd name="connsiteY4" fmla="*/ 129321 h 1402770"/>
                <a:gd name="connsiteX5" fmla="*/ 630784 w 1366613"/>
                <a:gd name="connsiteY5" fmla="*/ 129387 h 1402770"/>
                <a:gd name="connsiteX6" fmla="*/ 636079 w 1366613"/>
                <a:gd name="connsiteY6" fmla="*/ 975879 h 1402770"/>
                <a:gd name="connsiteX7" fmla="*/ 794871 w 1366613"/>
                <a:gd name="connsiteY7" fmla="*/ 989309 h 1402770"/>
                <a:gd name="connsiteX8" fmla="*/ 815903 w 1366613"/>
                <a:gd name="connsiteY8" fmla="*/ 147415 h 1402770"/>
                <a:gd name="connsiteX9" fmla="*/ 988010 w 1366613"/>
                <a:gd name="connsiteY9" fmla="*/ 154508 h 1402770"/>
                <a:gd name="connsiteX10" fmla="*/ 990583 w 1366613"/>
                <a:gd name="connsiteY10" fmla="*/ 985122 h 1402770"/>
                <a:gd name="connsiteX11" fmla="*/ 1179908 w 1366613"/>
                <a:gd name="connsiteY11" fmla="*/ 988579 h 1402770"/>
                <a:gd name="connsiteX12" fmla="*/ 1182888 w 1366613"/>
                <a:gd name="connsiteY12" fmla="*/ 135313 h 1402770"/>
                <a:gd name="connsiteX13" fmla="*/ 1352354 w 1366613"/>
                <a:gd name="connsiteY13" fmla="*/ 160434 h 1402770"/>
                <a:gd name="connsiteX14" fmla="*/ 1357651 w 1366613"/>
                <a:gd name="connsiteY14" fmla="*/ 979376 h 1402770"/>
                <a:gd name="connsiteX15" fmla="*/ 997160 w 1366613"/>
                <a:gd name="connsiteY15" fmla="*/ 1402770 h 1402770"/>
                <a:gd name="connsiteX0" fmla="*/ 0 w 1374911"/>
                <a:gd name="connsiteY0" fmla="*/ 182486 h 1402770"/>
                <a:gd name="connsiteX1" fmla="*/ 269622 w 1374911"/>
                <a:gd name="connsiteY1" fmla="*/ 99768 h 1402770"/>
                <a:gd name="connsiteX2" fmla="*/ 281425 w 1374911"/>
                <a:gd name="connsiteY2" fmla="*/ 988258 h 1402770"/>
                <a:gd name="connsiteX3" fmla="*/ 448234 w 1374911"/>
                <a:gd name="connsiteY3" fmla="*/ 985074 h 1402770"/>
                <a:gd name="connsiteX4" fmla="*/ 451489 w 1374911"/>
                <a:gd name="connsiteY4" fmla="*/ 129321 h 1402770"/>
                <a:gd name="connsiteX5" fmla="*/ 630784 w 1374911"/>
                <a:gd name="connsiteY5" fmla="*/ 129387 h 1402770"/>
                <a:gd name="connsiteX6" fmla="*/ 636079 w 1374911"/>
                <a:gd name="connsiteY6" fmla="*/ 975879 h 1402770"/>
                <a:gd name="connsiteX7" fmla="*/ 794871 w 1374911"/>
                <a:gd name="connsiteY7" fmla="*/ 989309 h 1402770"/>
                <a:gd name="connsiteX8" fmla="*/ 815903 w 1374911"/>
                <a:gd name="connsiteY8" fmla="*/ 147415 h 1402770"/>
                <a:gd name="connsiteX9" fmla="*/ 988010 w 1374911"/>
                <a:gd name="connsiteY9" fmla="*/ 154508 h 1402770"/>
                <a:gd name="connsiteX10" fmla="*/ 990583 w 1374911"/>
                <a:gd name="connsiteY10" fmla="*/ 985122 h 1402770"/>
                <a:gd name="connsiteX11" fmla="*/ 1179908 w 1374911"/>
                <a:gd name="connsiteY11" fmla="*/ 988579 h 1402770"/>
                <a:gd name="connsiteX12" fmla="*/ 1182888 w 1374911"/>
                <a:gd name="connsiteY12" fmla="*/ 135313 h 1402770"/>
                <a:gd name="connsiteX13" fmla="*/ 1352354 w 1374911"/>
                <a:gd name="connsiteY13" fmla="*/ 160434 h 1402770"/>
                <a:gd name="connsiteX14" fmla="*/ 1357651 w 1374911"/>
                <a:gd name="connsiteY14" fmla="*/ 979376 h 1402770"/>
                <a:gd name="connsiteX15" fmla="*/ 1209368 w 1374911"/>
                <a:gd name="connsiteY15" fmla="*/ 1220535 h 1402770"/>
                <a:gd name="connsiteX16" fmla="*/ 997160 w 1374911"/>
                <a:gd name="connsiteY16" fmla="*/ 1402770 h 1402770"/>
                <a:gd name="connsiteX0" fmla="*/ 0 w 1374911"/>
                <a:gd name="connsiteY0" fmla="*/ 182486 h 1257069"/>
                <a:gd name="connsiteX1" fmla="*/ 269622 w 1374911"/>
                <a:gd name="connsiteY1" fmla="*/ 99768 h 1257069"/>
                <a:gd name="connsiteX2" fmla="*/ 281425 w 1374911"/>
                <a:gd name="connsiteY2" fmla="*/ 988258 h 1257069"/>
                <a:gd name="connsiteX3" fmla="*/ 448234 w 1374911"/>
                <a:gd name="connsiteY3" fmla="*/ 985074 h 1257069"/>
                <a:gd name="connsiteX4" fmla="*/ 451489 w 1374911"/>
                <a:gd name="connsiteY4" fmla="*/ 129321 h 1257069"/>
                <a:gd name="connsiteX5" fmla="*/ 630784 w 1374911"/>
                <a:gd name="connsiteY5" fmla="*/ 129387 h 1257069"/>
                <a:gd name="connsiteX6" fmla="*/ 636079 w 1374911"/>
                <a:gd name="connsiteY6" fmla="*/ 975879 h 1257069"/>
                <a:gd name="connsiteX7" fmla="*/ 794871 w 1374911"/>
                <a:gd name="connsiteY7" fmla="*/ 989309 h 1257069"/>
                <a:gd name="connsiteX8" fmla="*/ 815903 w 1374911"/>
                <a:gd name="connsiteY8" fmla="*/ 147415 h 1257069"/>
                <a:gd name="connsiteX9" fmla="*/ 988010 w 1374911"/>
                <a:gd name="connsiteY9" fmla="*/ 154508 h 1257069"/>
                <a:gd name="connsiteX10" fmla="*/ 990583 w 1374911"/>
                <a:gd name="connsiteY10" fmla="*/ 985122 h 1257069"/>
                <a:gd name="connsiteX11" fmla="*/ 1179908 w 1374911"/>
                <a:gd name="connsiteY11" fmla="*/ 988579 h 1257069"/>
                <a:gd name="connsiteX12" fmla="*/ 1182888 w 1374911"/>
                <a:gd name="connsiteY12" fmla="*/ 135313 h 1257069"/>
                <a:gd name="connsiteX13" fmla="*/ 1352354 w 1374911"/>
                <a:gd name="connsiteY13" fmla="*/ 160434 h 1257069"/>
                <a:gd name="connsiteX14" fmla="*/ 1357651 w 1374911"/>
                <a:gd name="connsiteY14" fmla="*/ 979376 h 1257069"/>
                <a:gd name="connsiteX15" fmla="*/ 1209368 w 1374911"/>
                <a:gd name="connsiteY15" fmla="*/ 1220535 h 1257069"/>
                <a:gd name="connsiteX16" fmla="*/ 695299 w 1374911"/>
                <a:gd name="connsiteY16" fmla="*/ 1257069 h 1257069"/>
                <a:gd name="connsiteX0" fmla="*/ 0 w 1374911"/>
                <a:gd name="connsiteY0" fmla="*/ 182486 h 1257069"/>
                <a:gd name="connsiteX1" fmla="*/ 269622 w 1374911"/>
                <a:gd name="connsiteY1" fmla="*/ 99768 h 1257069"/>
                <a:gd name="connsiteX2" fmla="*/ 281425 w 1374911"/>
                <a:gd name="connsiteY2" fmla="*/ 988258 h 1257069"/>
                <a:gd name="connsiteX3" fmla="*/ 448234 w 1374911"/>
                <a:gd name="connsiteY3" fmla="*/ 985074 h 1257069"/>
                <a:gd name="connsiteX4" fmla="*/ 451489 w 1374911"/>
                <a:gd name="connsiteY4" fmla="*/ 129321 h 1257069"/>
                <a:gd name="connsiteX5" fmla="*/ 630784 w 1374911"/>
                <a:gd name="connsiteY5" fmla="*/ 129387 h 1257069"/>
                <a:gd name="connsiteX6" fmla="*/ 636079 w 1374911"/>
                <a:gd name="connsiteY6" fmla="*/ 975879 h 1257069"/>
                <a:gd name="connsiteX7" fmla="*/ 794871 w 1374911"/>
                <a:gd name="connsiteY7" fmla="*/ 989309 h 1257069"/>
                <a:gd name="connsiteX8" fmla="*/ 815903 w 1374911"/>
                <a:gd name="connsiteY8" fmla="*/ 147415 h 1257069"/>
                <a:gd name="connsiteX9" fmla="*/ 988010 w 1374911"/>
                <a:gd name="connsiteY9" fmla="*/ 154508 h 1257069"/>
                <a:gd name="connsiteX10" fmla="*/ 990583 w 1374911"/>
                <a:gd name="connsiteY10" fmla="*/ 985122 h 1257069"/>
                <a:gd name="connsiteX11" fmla="*/ 1179908 w 1374911"/>
                <a:gd name="connsiteY11" fmla="*/ 988579 h 1257069"/>
                <a:gd name="connsiteX12" fmla="*/ 1182888 w 1374911"/>
                <a:gd name="connsiteY12" fmla="*/ 135313 h 1257069"/>
                <a:gd name="connsiteX13" fmla="*/ 1352354 w 1374911"/>
                <a:gd name="connsiteY13" fmla="*/ 160434 h 1257069"/>
                <a:gd name="connsiteX14" fmla="*/ 1357651 w 1374911"/>
                <a:gd name="connsiteY14" fmla="*/ 979376 h 1257069"/>
                <a:gd name="connsiteX15" fmla="*/ 1209368 w 1374911"/>
                <a:gd name="connsiteY15" fmla="*/ 1220535 h 1257069"/>
                <a:gd name="connsiteX16" fmla="*/ 695299 w 1374911"/>
                <a:gd name="connsiteY16" fmla="*/ 1257069 h 1257069"/>
                <a:gd name="connsiteX0" fmla="*/ 0 w 1374911"/>
                <a:gd name="connsiteY0" fmla="*/ 182486 h 1279437"/>
                <a:gd name="connsiteX1" fmla="*/ 269622 w 1374911"/>
                <a:gd name="connsiteY1" fmla="*/ 99768 h 1279437"/>
                <a:gd name="connsiteX2" fmla="*/ 281425 w 1374911"/>
                <a:gd name="connsiteY2" fmla="*/ 988258 h 1279437"/>
                <a:gd name="connsiteX3" fmla="*/ 448234 w 1374911"/>
                <a:gd name="connsiteY3" fmla="*/ 985074 h 1279437"/>
                <a:gd name="connsiteX4" fmla="*/ 451489 w 1374911"/>
                <a:gd name="connsiteY4" fmla="*/ 129321 h 1279437"/>
                <a:gd name="connsiteX5" fmla="*/ 630784 w 1374911"/>
                <a:gd name="connsiteY5" fmla="*/ 129387 h 1279437"/>
                <a:gd name="connsiteX6" fmla="*/ 636079 w 1374911"/>
                <a:gd name="connsiteY6" fmla="*/ 975879 h 1279437"/>
                <a:gd name="connsiteX7" fmla="*/ 794871 w 1374911"/>
                <a:gd name="connsiteY7" fmla="*/ 989309 h 1279437"/>
                <a:gd name="connsiteX8" fmla="*/ 815903 w 1374911"/>
                <a:gd name="connsiteY8" fmla="*/ 147415 h 1279437"/>
                <a:gd name="connsiteX9" fmla="*/ 988010 w 1374911"/>
                <a:gd name="connsiteY9" fmla="*/ 154508 h 1279437"/>
                <a:gd name="connsiteX10" fmla="*/ 990583 w 1374911"/>
                <a:gd name="connsiteY10" fmla="*/ 985122 h 1279437"/>
                <a:gd name="connsiteX11" fmla="*/ 1179908 w 1374911"/>
                <a:gd name="connsiteY11" fmla="*/ 988579 h 1279437"/>
                <a:gd name="connsiteX12" fmla="*/ 1182888 w 1374911"/>
                <a:gd name="connsiteY12" fmla="*/ 135313 h 1279437"/>
                <a:gd name="connsiteX13" fmla="*/ 1352354 w 1374911"/>
                <a:gd name="connsiteY13" fmla="*/ 160434 h 1279437"/>
                <a:gd name="connsiteX14" fmla="*/ 1357651 w 1374911"/>
                <a:gd name="connsiteY14" fmla="*/ 979376 h 1279437"/>
                <a:gd name="connsiteX15" fmla="*/ 1209368 w 1374911"/>
                <a:gd name="connsiteY15" fmla="*/ 1220535 h 1279437"/>
                <a:gd name="connsiteX16" fmla="*/ 695299 w 1374911"/>
                <a:gd name="connsiteY16" fmla="*/ 1257069 h 1279437"/>
                <a:gd name="connsiteX0" fmla="*/ 0 w 1374911"/>
                <a:gd name="connsiteY0" fmla="*/ 182486 h 1301823"/>
                <a:gd name="connsiteX1" fmla="*/ 269622 w 1374911"/>
                <a:gd name="connsiteY1" fmla="*/ 99768 h 1301823"/>
                <a:gd name="connsiteX2" fmla="*/ 281425 w 1374911"/>
                <a:gd name="connsiteY2" fmla="*/ 988258 h 1301823"/>
                <a:gd name="connsiteX3" fmla="*/ 448234 w 1374911"/>
                <a:gd name="connsiteY3" fmla="*/ 985074 h 1301823"/>
                <a:gd name="connsiteX4" fmla="*/ 451489 w 1374911"/>
                <a:gd name="connsiteY4" fmla="*/ 129321 h 1301823"/>
                <a:gd name="connsiteX5" fmla="*/ 630784 w 1374911"/>
                <a:gd name="connsiteY5" fmla="*/ 129387 h 1301823"/>
                <a:gd name="connsiteX6" fmla="*/ 636079 w 1374911"/>
                <a:gd name="connsiteY6" fmla="*/ 975879 h 1301823"/>
                <a:gd name="connsiteX7" fmla="*/ 794871 w 1374911"/>
                <a:gd name="connsiteY7" fmla="*/ 989309 h 1301823"/>
                <a:gd name="connsiteX8" fmla="*/ 815903 w 1374911"/>
                <a:gd name="connsiteY8" fmla="*/ 147415 h 1301823"/>
                <a:gd name="connsiteX9" fmla="*/ 988010 w 1374911"/>
                <a:gd name="connsiteY9" fmla="*/ 154508 h 1301823"/>
                <a:gd name="connsiteX10" fmla="*/ 990583 w 1374911"/>
                <a:gd name="connsiteY10" fmla="*/ 985122 h 1301823"/>
                <a:gd name="connsiteX11" fmla="*/ 1179908 w 1374911"/>
                <a:gd name="connsiteY11" fmla="*/ 988579 h 1301823"/>
                <a:gd name="connsiteX12" fmla="*/ 1182888 w 1374911"/>
                <a:gd name="connsiteY12" fmla="*/ 135313 h 1301823"/>
                <a:gd name="connsiteX13" fmla="*/ 1352354 w 1374911"/>
                <a:gd name="connsiteY13" fmla="*/ 160434 h 1301823"/>
                <a:gd name="connsiteX14" fmla="*/ 1357651 w 1374911"/>
                <a:gd name="connsiteY14" fmla="*/ 979376 h 1301823"/>
                <a:gd name="connsiteX15" fmla="*/ 1140523 w 1374911"/>
                <a:gd name="connsiteY15" fmla="*/ 1250680 h 1301823"/>
                <a:gd name="connsiteX16" fmla="*/ 695299 w 1374911"/>
                <a:gd name="connsiteY16" fmla="*/ 1257069 h 1301823"/>
                <a:gd name="connsiteX0" fmla="*/ 0 w 1374911"/>
                <a:gd name="connsiteY0" fmla="*/ 182486 h 1296787"/>
                <a:gd name="connsiteX1" fmla="*/ 269622 w 1374911"/>
                <a:gd name="connsiteY1" fmla="*/ 99768 h 1296787"/>
                <a:gd name="connsiteX2" fmla="*/ 281425 w 1374911"/>
                <a:gd name="connsiteY2" fmla="*/ 988258 h 1296787"/>
                <a:gd name="connsiteX3" fmla="*/ 448234 w 1374911"/>
                <a:gd name="connsiteY3" fmla="*/ 985074 h 1296787"/>
                <a:gd name="connsiteX4" fmla="*/ 451489 w 1374911"/>
                <a:gd name="connsiteY4" fmla="*/ 129321 h 1296787"/>
                <a:gd name="connsiteX5" fmla="*/ 630784 w 1374911"/>
                <a:gd name="connsiteY5" fmla="*/ 129387 h 1296787"/>
                <a:gd name="connsiteX6" fmla="*/ 636079 w 1374911"/>
                <a:gd name="connsiteY6" fmla="*/ 975879 h 1296787"/>
                <a:gd name="connsiteX7" fmla="*/ 794871 w 1374911"/>
                <a:gd name="connsiteY7" fmla="*/ 989309 h 1296787"/>
                <a:gd name="connsiteX8" fmla="*/ 815903 w 1374911"/>
                <a:gd name="connsiteY8" fmla="*/ 147415 h 1296787"/>
                <a:gd name="connsiteX9" fmla="*/ 988010 w 1374911"/>
                <a:gd name="connsiteY9" fmla="*/ 154508 h 1296787"/>
                <a:gd name="connsiteX10" fmla="*/ 990583 w 1374911"/>
                <a:gd name="connsiteY10" fmla="*/ 985122 h 1296787"/>
                <a:gd name="connsiteX11" fmla="*/ 1179908 w 1374911"/>
                <a:gd name="connsiteY11" fmla="*/ 988579 h 1296787"/>
                <a:gd name="connsiteX12" fmla="*/ 1182888 w 1374911"/>
                <a:gd name="connsiteY12" fmla="*/ 135313 h 1296787"/>
                <a:gd name="connsiteX13" fmla="*/ 1352354 w 1374911"/>
                <a:gd name="connsiteY13" fmla="*/ 160434 h 1296787"/>
                <a:gd name="connsiteX14" fmla="*/ 1357651 w 1374911"/>
                <a:gd name="connsiteY14" fmla="*/ 979376 h 1296787"/>
                <a:gd name="connsiteX15" fmla="*/ 1140523 w 1374911"/>
                <a:gd name="connsiteY15" fmla="*/ 1250680 h 1296787"/>
                <a:gd name="connsiteX16" fmla="*/ 626454 w 1374911"/>
                <a:gd name="connsiteY16" fmla="*/ 1231948 h 1296787"/>
                <a:gd name="connsiteX0" fmla="*/ 0 w 1374911"/>
                <a:gd name="connsiteY0" fmla="*/ 182486 h 1303065"/>
                <a:gd name="connsiteX1" fmla="*/ 269622 w 1374911"/>
                <a:gd name="connsiteY1" fmla="*/ 99768 h 1303065"/>
                <a:gd name="connsiteX2" fmla="*/ 281425 w 1374911"/>
                <a:gd name="connsiteY2" fmla="*/ 988258 h 1303065"/>
                <a:gd name="connsiteX3" fmla="*/ 448234 w 1374911"/>
                <a:gd name="connsiteY3" fmla="*/ 985074 h 1303065"/>
                <a:gd name="connsiteX4" fmla="*/ 451489 w 1374911"/>
                <a:gd name="connsiteY4" fmla="*/ 129321 h 1303065"/>
                <a:gd name="connsiteX5" fmla="*/ 630784 w 1374911"/>
                <a:gd name="connsiteY5" fmla="*/ 129387 h 1303065"/>
                <a:gd name="connsiteX6" fmla="*/ 636079 w 1374911"/>
                <a:gd name="connsiteY6" fmla="*/ 975879 h 1303065"/>
                <a:gd name="connsiteX7" fmla="*/ 794871 w 1374911"/>
                <a:gd name="connsiteY7" fmla="*/ 989309 h 1303065"/>
                <a:gd name="connsiteX8" fmla="*/ 815903 w 1374911"/>
                <a:gd name="connsiteY8" fmla="*/ 147415 h 1303065"/>
                <a:gd name="connsiteX9" fmla="*/ 988010 w 1374911"/>
                <a:gd name="connsiteY9" fmla="*/ 154508 h 1303065"/>
                <a:gd name="connsiteX10" fmla="*/ 990583 w 1374911"/>
                <a:gd name="connsiteY10" fmla="*/ 985122 h 1303065"/>
                <a:gd name="connsiteX11" fmla="*/ 1179908 w 1374911"/>
                <a:gd name="connsiteY11" fmla="*/ 988579 h 1303065"/>
                <a:gd name="connsiteX12" fmla="*/ 1182888 w 1374911"/>
                <a:gd name="connsiteY12" fmla="*/ 135313 h 1303065"/>
                <a:gd name="connsiteX13" fmla="*/ 1352354 w 1374911"/>
                <a:gd name="connsiteY13" fmla="*/ 160434 h 1303065"/>
                <a:gd name="connsiteX14" fmla="*/ 1357651 w 1374911"/>
                <a:gd name="connsiteY14" fmla="*/ 979376 h 1303065"/>
                <a:gd name="connsiteX15" fmla="*/ 1140523 w 1374911"/>
                <a:gd name="connsiteY15" fmla="*/ 1250680 h 1303065"/>
                <a:gd name="connsiteX16" fmla="*/ 626454 w 1374911"/>
                <a:gd name="connsiteY16" fmla="*/ 1231948 h 1303065"/>
                <a:gd name="connsiteX0" fmla="*/ 0 w 1374911"/>
                <a:gd name="connsiteY0" fmla="*/ 182486 h 1273862"/>
                <a:gd name="connsiteX1" fmla="*/ 269622 w 1374911"/>
                <a:gd name="connsiteY1" fmla="*/ 99768 h 1273862"/>
                <a:gd name="connsiteX2" fmla="*/ 281425 w 1374911"/>
                <a:gd name="connsiteY2" fmla="*/ 988258 h 1273862"/>
                <a:gd name="connsiteX3" fmla="*/ 448234 w 1374911"/>
                <a:gd name="connsiteY3" fmla="*/ 985074 h 1273862"/>
                <a:gd name="connsiteX4" fmla="*/ 451489 w 1374911"/>
                <a:gd name="connsiteY4" fmla="*/ 129321 h 1273862"/>
                <a:gd name="connsiteX5" fmla="*/ 630784 w 1374911"/>
                <a:gd name="connsiteY5" fmla="*/ 129387 h 1273862"/>
                <a:gd name="connsiteX6" fmla="*/ 636079 w 1374911"/>
                <a:gd name="connsiteY6" fmla="*/ 975879 h 1273862"/>
                <a:gd name="connsiteX7" fmla="*/ 794871 w 1374911"/>
                <a:gd name="connsiteY7" fmla="*/ 989309 h 1273862"/>
                <a:gd name="connsiteX8" fmla="*/ 815903 w 1374911"/>
                <a:gd name="connsiteY8" fmla="*/ 147415 h 1273862"/>
                <a:gd name="connsiteX9" fmla="*/ 988010 w 1374911"/>
                <a:gd name="connsiteY9" fmla="*/ 154508 h 1273862"/>
                <a:gd name="connsiteX10" fmla="*/ 990583 w 1374911"/>
                <a:gd name="connsiteY10" fmla="*/ 985122 h 1273862"/>
                <a:gd name="connsiteX11" fmla="*/ 1179908 w 1374911"/>
                <a:gd name="connsiteY11" fmla="*/ 988579 h 1273862"/>
                <a:gd name="connsiteX12" fmla="*/ 1182888 w 1374911"/>
                <a:gd name="connsiteY12" fmla="*/ 135313 h 1273862"/>
                <a:gd name="connsiteX13" fmla="*/ 1352354 w 1374911"/>
                <a:gd name="connsiteY13" fmla="*/ 160434 h 1273862"/>
                <a:gd name="connsiteX14" fmla="*/ 1357651 w 1374911"/>
                <a:gd name="connsiteY14" fmla="*/ 979376 h 1273862"/>
                <a:gd name="connsiteX15" fmla="*/ 1161707 w 1374911"/>
                <a:gd name="connsiteY15" fmla="*/ 1210486 h 1273862"/>
                <a:gd name="connsiteX16" fmla="*/ 626454 w 1374911"/>
                <a:gd name="connsiteY16" fmla="*/ 1231948 h 1273862"/>
                <a:gd name="connsiteX0" fmla="*/ 0 w 1374911"/>
                <a:gd name="connsiteY0" fmla="*/ 182486 h 1233517"/>
                <a:gd name="connsiteX1" fmla="*/ 269622 w 1374911"/>
                <a:gd name="connsiteY1" fmla="*/ 99768 h 1233517"/>
                <a:gd name="connsiteX2" fmla="*/ 281425 w 1374911"/>
                <a:gd name="connsiteY2" fmla="*/ 988258 h 1233517"/>
                <a:gd name="connsiteX3" fmla="*/ 448234 w 1374911"/>
                <a:gd name="connsiteY3" fmla="*/ 985074 h 1233517"/>
                <a:gd name="connsiteX4" fmla="*/ 451489 w 1374911"/>
                <a:gd name="connsiteY4" fmla="*/ 129321 h 1233517"/>
                <a:gd name="connsiteX5" fmla="*/ 630784 w 1374911"/>
                <a:gd name="connsiteY5" fmla="*/ 129387 h 1233517"/>
                <a:gd name="connsiteX6" fmla="*/ 636079 w 1374911"/>
                <a:gd name="connsiteY6" fmla="*/ 975879 h 1233517"/>
                <a:gd name="connsiteX7" fmla="*/ 794871 w 1374911"/>
                <a:gd name="connsiteY7" fmla="*/ 989309 h 1233517"/>
                <a:gd name="connsiteX8" fmla="*/ 815903 w 1374911"/>
                <a:gd name="connsiteY8" fmla="*/ 147415 h 1233517"/>
                <a:gd name="connsiteX9" fmla="*/ 988010 w 1374911"/>
                <a:gd name="connsiteY9" fmla="*/ 154508 h 1233517"/>
                <a:gd name="connsiteX10" fmla="*/ 990583 w 1374911"/>
                <a:gd name="connsiteY10" fmla="*/ 985122 h 1233517"/>
                <a:gd name="connsiteX11" fmla="*/ 1179908 w 1374911"/>
                <a:gd name="connsiteY11" fmla="*/ 988579 h 1233517"/>
                <a:gd name="connsiteX12" fmla="*/ 1182888 w 1374911"/>
                <a:gd name="connsiteY12" fmla="*/ 135313 h 1233517"/>
                <a:gd name="connsiteX13" fmla="*/ 1352354 w 1374911"/>
                <a:gd name="connsiteY13" fmla="*/ 160434 h 1233517"/>
                <a:gd name="connsiteX14" fmla="*/ 1357651 w 1374911"/>
                <a:gd name="connsiteY14" fmla="*/ 979376 h 1233517"/>
                <a:gd name="connsiteX15" fmla="*/ 1161707 w 1374911"/>
                <a:gd name="connsiteY15" fmla="*/ 1210486 h 1233517"/>
                <a:gd name="connsiteX16" fmla="*/ 626454 w 1374911"/>
                <a:gd name="connsiteY16" fmla="*/ 1231948 h 1233517"/>
                <a:gd name="connsiteX0" fmla="*/ 0 w 1374911"/>
                <a:gd name="connsiteY0" fmla="*/ 182486 h 1235286"/>
                <a:gd name="connsiteX1" fmla="*/ 269622 w 1374911"/>
                <a:gd name="connsiteY1" fmla="*/ 99768 h 1235286"/>
                <a:gd name="connsiteX2" fmla="*/ 281425 w 1374911"/>
                <a:gd name="connsiteY2" fmla="*/ 988258 h 1235286"/>
                <a:gd name="connsiteX3" fmla="*/ 448234 w 1374911"/>
                <a:gd name="connsiteY3" fmla="*/ 985074 h 1235286"/>
                <a:gd name="connsiteX4" fmla="*/ 451489 w 1374911"/>
                <a:gd name="connsiteY4" fmla="*/ 129321 h 1235286"/>
                <a:gd name="connsiteX5" fmla="*/ 630784 w 1374911"/>
                <a:gd name="connsiteY5" fmla="*/ 129387 h 1235286"/>
                <a:gd name="connsiteX6" fmla="*/ 636079 w 1374911"/>
                <a:gd name="connsiteY6" fmla="*/ 975879 h 1235286"/>
                <a:gd name="connsiteX7" fmla="*/ 794871 w 1374911"/>
                <a:gd name="connsiteY7" fmla="*/ 989309 h 1235286"/>
                <a:gd name="connsiteX8" fmla="*/ 815903 w 1374911"/>
                <a:gd name="connsiteY8" fmla="*/ 147415 h 1235286"/>
                <a:gd name="connsiteX9" fmla="*/ 988010 w 1374911"/>
                <a:gd name="connsiteY9" fmla="*/ 154508 h 1235286"/>
                <a:gd name="connsiteX10" fmla="*/ 990583 w 1374911"/>
                <a:gd name="connsiteY10" fmla="*/ 985122 h 1235286"/>
                <a:gd name="connsiteX11" fmla="*/ 1179908 w 1374911"/>
                <a:gd name="connsiteY11" fmla="*/ 988579 h 1235286"/>
                <a:gd name="connsiteX12" fmla="*/ 1182888 w 1374911"/>
                <a:gd name="connsiteY12" fmla="*/ 135313 h 1235286"/>
                <a:gd name="connsiteX13" fmla="*/ 1352354 w 1374911"/>
                <a:gd name="connsiteY13" fmla="*/ 160434 h 1235286"/>
                <a:gd name="connsiteX14" fmla="*/ 1357651 w 1374911"/>
                <a:gd name="connsiteY14" fmla="*/ 979376 h 1235286"/>
                <a:gd name="connsiteX15" fmla="*/ 1161707 w 1374911"/>
                <a:gd name="connsiteY15" fmla="*/ 1210486 h 1235286"/>
                <a:gd name="connsiteX16" fmla="*/ 626454 w 1374911"/>
                <a:gd name="connsiteY16" fmla="*/ 1231948 h 1235286"/>
                <a:gd name="connsiteX0" fmla="*/ 0 w 1374911"/>
                <a:gd name="connsiteY0" fmla="*/ 182486 h 1235286"/>
                <a:gd name="connsiteX1" fmla="*/ 269622 w 1374911"/>
                <a:gd name="connsiteY1" fmla="*/ 99768 h 1235286"/>
                <a:gd name="connsiteX2" fmla="*/ 281425 w 1374911"/>
                <a:gd name="connsiteY2" fmla="*/ 988258 h 1235286"/>
                <a:gd name="connsiteX3" fmla="*/ 448234 w 1374911"/>
                <a:gd name="connsiteY3" fmla="*/ 985074 h 1235286"/>
                <a:gd name="connsiteX4" fmla="*/ 451489 w 1374911"/>
                <a:gd name="connsiteY4" fmla="*/ 129321 h 1235286"/>
                <a:gd name="connsiteX5" fmla="*/ 630784 w 1374911"/>
                <a:gd name="connsiteY5" fmla="*/ 129387 h 1235286"/>
                <a:gd name="connsiteX6" fmla="*/ 636079 w 1374911"/>
                <a:gd name="connsiteY6" fmla="*/ 975879 h 1235286"/>
                <a:gd name="connsiteX7" fmla="*/ 794871 w 1374911"/>
                <a:gd name="connsiteY7" fmla="*/ 989309 h 1235286"/>
                <a:gd name="connsiteX8" fmla="*/ 815903 w 1374911"/>
                <a:gd name="connsiteY8" fmla="*/ 147415 h 1235286"/>
                <a:gd name="connsiteX9" fmla="*/ 988010 w 1374911"/>
                <a:gd name="connsiteY9" fmla="*/ 154508 h 1235286"/>
                <a:gd name="connsiteX10" fmla="*/ 990583 w 1374911"/>
                <a:gd name="connsiteY10" fmla="*/ 985122 h 1235286"/>
                <a:gd name="connsiteX11" fmla="*/ 1179908 w 1374911"/>
                <a:gd name="connsiteY11" fmla="*/ 988579 h 1235286"/>
                <a:gd name="connsiteX12" fmla="*/ 1182888 w 1374911"/>
                <a:gd name="connsiteY12" fmla="*/ 135313 h 1235286"/>
                <a:gd name="connsiteX13" fmla="*/ 1352354 w 1374911"/>
                <a:gd name="connsiteY13" fmla="*/ 160434 h 1235286"/>
                <a:gd name="connsiteX14" fmla="*/ 1357651 w 1374911"/>
                <a:gd name="connsiteY14" fmla="*/ 979376 h 1235286"/>
                <a:gd name="connsiteX15" fmla="*/ 1161707 w 1374911"/>
                <a:gd name="connsiteY15" fmla="*/ 1210486 h 1235286"/>
                <a:gd name="connsiteX16" fmla="*/ 626454 w 1374911"/>
                <a:gd name="connsiteY16" fmla="*/ 1231948 h 1235286"/>
                <a:gd name="connsiteX0" fmla="*/ 0 w 1374911"/>
                <a:gd name="connsiteY0" fmla="*/ 182486 h 1235286"/>
                <a:gd name="connsiteX1" fmla="*/ 269622 w 1374911"/>
                <a:gd name="connsiteY1" fmla="*/ 99768 h 1235286"/>
                <a:gd name="connsiteX2" fmla="*/ 281425 w 1374911"/>
                <a:gd name="connsiteY2" fmla="*/ 988258 h 1235286"/>
                <a:gd name="connsiteX3" fmla="*/ 448234 w 1374911"/>
                <a:gd name="connsiteY3" fmla="*/ 985074 h 1235286"/>
                <a:gd name="connsiteX4" fmla="*/ 451489 w 1374911"/>
                <a:gd name="connsiteY4" fmla="*/ 129321 h 1235286"/>
                <a:gd name="connsiteX5" fmla="*/ 630784 w 1374911"/>
                <a:gd name="connsiteY5" fmla="*/ 129387 h 1235286"/>
                <a:gd name="connsiteX6" fmla="*/ 636079 w 1374911"/>
                <a:gd name="connsiteY6" fmla="*/ 975879 h 1235286"/>
                <a:gd name="connsiteX7" fmla="*/ 794871 w 1374911"/>
                <a:gd name="connsiteY7" fmla="*/ 989309 h 1235286"/>
                <a:gd name="connsiteX8" fmla="*/ 815903 w 1374911"/>
                <a:gd name="connsiteY8" fmla="*/ 147415 h 1235286"/>
                <a:gd name="connsiteX9" fmla="*/ 988010 w 1374911"/>
                <a:gd name="connsiteY9" fmla="*/ 154508 h 1235286"/>
                <a:gd name="connsiteX10" fmla="*/ 990583 w 1374911"/>
                <a:gd name="connsiteY10" fmla="*/ 985122 h 1235286"/>
                <a:gd name="connsiteX11" fmla="*/ 978137 w 1374911"/>
                <a:gd name="connsiteY11" fmla="*/ 1188006 h 1235286"/>
                <a:gd name="connsiteX12" fmla="*/ 1179908 w 1374911"/>
                <a:gd name="connsiteY12" fmla="*/ 988579 h 1235286"/>
                <a:gd name="connsiteX13" fmla="*/ 1182888 w 1374911"/>
                <a:gd name="connsiteY13" fmla="*/ 135313 h 1235286"/>
                <a:gd name="connsiteX14" fmla="*/ 1352354 w 1374911"/>
                <a:gd name="connsiteY14" fmla="*/ 160434 h 1235286"/>
                <a:gd name="connsiteX15" fmla="*/ 1357651 w 1374911"/>
                <a:gd name="connsiteY15" fmla="*/ 979376 h 1235286"/>
                <a:gd name="connsiteX16" fmla="*/ 1161707 w 1374911"/>
                <a:gd name="connsiteY16" fmla="*/ 1210486 h 1235286"/>
                <a:gd name="connsiteX17" fmla="*/ 626454 w 1374911"/>
                <a:gd name="connsiteY17" fmla="*/ 1231948 h 1235286"/>
                <a:gd name="connsiteX0" fmla="*/ 0 w 1374911"/>
                <a:gd name="connsiteY0" fmla="*/ 182486 h 1235286"/>
                <a:gd name="connsiteX1" fmla="*/ 269622 w 1374911"/>
                <a:gd name="connsiteY1" fmla="*/ 99768 h 1235286"/>
                <a:gd name="connsiteX2" fmla="*/ 281425 w 1374911"/>
                <a:gd name="connsiteY2" fmla="*/ 988258 h 1235286"/>
                <a:gd name="connsiteX3" fmla="*/ 448234 w 1374911"/>
                <a:gd name="connsiteY3" fmla="*/ 985074 h 1235286"/>
                <a:gd name="connsiteX4" fmla="*/ 451489 w 1374911"/>
                <a:gd name="connsiteY4" fmla="*/ 129321 h 1235286"/>
                <a:gd name="connsiteX5" fmla="*/ 630784 w 1374911"/>
                <a:gd name="connsiteY5" fmla="*/ 129387 h 1235286"/>
                <a:gd name="connsiteX6" fmla="*/ 636079 w 1374911"/>
                <a:gd name="connsiteY6" fmla="*/ 975879 h 1235286"/>
                <a:gd name="connsiteX7" fmla="*/ 794871 w 1374911"/>
                <a:gd name="connsiteY7" fmla="*/ 989309 h 1235286"/>
                <a:gd name="connsiteX8" fmla="*/ 815903 w 1374911"/>
                <a:gd name="connsiteY8" fmla="*/ 147415 h 1235286"/>
                <a:gd name="connsiteX9" fmla="*/ 988010 w 1374911"/>
                <a:gd name="connsiteY9" fmla="*/ 154508 h 1235286"/>
                <a:gd name="connsiteX10" fmla="*/ 990583 w 1374911"/>
                <a:gd name="connsiteY10" fmla="*/ 985122 h 1235286"/>
                <a:gd name="connsiteX11" fmla="*/ 978137 w 1374911"/>
                <a:gd name="connsiteY11" fmla="*/ 1188006 h 1235286"/>
                <a:gd name="connsiteX12" fmla="*/ 1179908 w 1374911"/>
                <a:gd name="connsiteY12" fmla="*/ 988579 h 1235286"/>
                <a:gd name="connsiteX13" fmla="*/ 1182888 w 1374911"/>
                <a:gd name="connsiteY13" fmla="*/ 135313 h 1235286"/>
                <a:gd name="connsiteX14" fmla="*/ 1352354 w 1374911"/>
                <a:gd name="connsiteY14" fmla="*/ 160434 h 1235286"/>
                <a:gd name="connsiteX15" fmla="*/ 1357651 w 1374911"/>
                <a:gd name="connsiteY15" fmla="*/ 979376 h 1235286"/>
                <a:gd name="connsiteX16" fmla="*/ 1161707 w 1374911"/>
                <a:gd name="connsiteY16" fmla="*/ 1210486 h 1235286"/>
                <a:gd name="connsiteX17" fmla="*/ 626454 w 1374911"/>
                <a:gd name="connsiteY17" fmla="*/ 1231948 h 1235286"/>
                <a:gd name="connsiteX0" fmla="*/ 0 w 1374911"/>
                <a:gd name="connsiteY0" fmla="*/ 182486 h 1235286"/>
                <a:gd name="connsiteX1" fmla="*/ 269622 w 1374911"/>
                <a:gd name="connsiteY1" fmla="*/ 99768 h 1235286"/>
                <a:gd name="connsiteX2" fmla="*/ 281425 w 1374911"/>
                <a:gd name="connsiteY2" fmla="*/ 988258 h 1235286"/>
                <a:gd name="connsiteX3" fmla="*/ 448234 w 1374911"/>
                <a:gd name="connsiteY3" fmla="*/ 985074 h 1235286"/>
                <a:gd name="connsiteX4" fmla="*/ 451489 w 1374911"/>
                <a:gd name="connsiteY4" fmla="*/ 129321 h 1235286"/>
                <a:gd name="connsiteX5" fmla="*/ 630784 w 1374911"/>
                <a:gd name="connsiteY5" fmla="*/ 129387 h 1235286"/>
                <a:gd name="connsiteX6" fmla="*/ 636079 w 1374911"/>
                <a:gd name="connsiteY6" fmla="*/ 975879 h 1235286"/>
                <a:gd name="connsiteX7" fmla="*/ 794871 w 1374911"/>
                <a:gd name="connsiteY7" fmla="*/ 989309 h 1235286"/>
                <a:gd name="connsiteX8" fmla="*/ 815903 w 1374911"/>
                <a:gd name="connsiteY8" fmla="*/ 147415 h 1235286"/>
                <a:gd name="connsiteX9" fmla="*/ 988010 w 1374911"/>
                <a:gd name="connsiteY9" fmla="*/ 154508 h 1235286"/>
                <a:gd name="connsiteX10" fmla="*/ 990583 w 1374911"/>
                <a:gd name="connsiteY10" fmla="*/ 985122 h 1235286"/>
                <a:gd name="connsiteX11" fmla="*/ 978137 w 1374911"/>
                <a:gd name="connsiteY11" fmla="*/ 1188006 h 1235286"/>
                <a:gd name="connsiteX12" fmla="*/ 1179908 w 1374911"/>
                <a:gd name="connsiteY12" fmla="*/ 988579 h 1235286"/>
                <a:gd name="connsiteX13" fmla="*/ 1182888 w 1374911"/>
                <a:gd name="connsiteY13" fmla="*/ 135313 h 1235286"/>
                <a:gd name="connsiteX14" fmla="*/ 1352354 w 1374911"/>
                <a:gd name="connsiteY14" fmla="*/ 160434 h 1235286"/>
                <a:gd name="connsiteX15" fmla="*/ 1357651 w 1374911"/>
                <a:gd name="connsiteY15" fmla="*/ 979376 h 1235286"/>
                <a:gd name="connsiteX16" fmla="*/ 1161707 w 1374911"/>
                <a:gd name="connsiteY16" fmla="*/ 1210486 h 1235286"/>
                <a:gd name="connsiteX17" fmla="*/ 626454 w 1374911"/>
                <a:gd name="connsiteY17" fmla="*/ 1231948 h 1235286"/>
                <a:gd name="connsiteX0" fmla="*/ 0 w 1374911"/>
                <a:gd name="connsiteY0" fmla="*/ 182486 h 1235286"/>
                <a:gd name="connsiteX1" fmla="*/ 269622 w 1374911"/>
                <a:gd name="connsiteY1" fmla="*/ 99768 h 1235286"/>
                <a:gd name="connsiteX2" fmla="*/ 281425 w 1374911"/>
                <a:gd name="connsiteY2" fmla="*/ 988258 h 1235286"/>
                <a:gd name="connsiteX3" fmla="*/ 448234 w 1374911"/>
                <a:gd name="connsiteY3" fmla="*/ 985074 h 1235286"/>
                <a:gd name="connsiteX4" fmla="*/ 451489 w 1374911"/>
                <a:gd name="connsiteY4" fmla="*/ 129321 h 1235286"/>
                <a:gd name="connsiteX5" fmla="*/ 630784 w 1374911"/>
                <a:gd name="connsiteY5" fmla="*/ 129387 h 1235286"/>
                <a:gd name="connsiteX6" fmla="*/ 636079 w 1374911"/>
                <a:gd name="connsiteY6" fmla="*/ 975879 h 1235286"/>
                <a:gd name="connsiteX7" fmla="*/ 794871 w 1374911"/>
                <a:gd name="connsiteY7" fmla="*/ 989309 h 1235286"/>
                <a:gd name="connsiteX8" fmla="*/ 815903 w 1374911"/>
                <a:gd name="connsiteY8" fmla="*/ 147415 h 1235286"/>
                <a:gd name="connsiteX9" fmla="*/ 988010 w 1374911"/>
                <a:gd name="connsiteY9" fmla="*/ 154508 h 1235286"/>
                <a:gd name="connsiteX10" fmla="*/ 990583 w 1374911"/>
                <a:gd name="connsiteY10" fmla="*/ 985122 h 1235286"/>
                <a:gd name="connsiteX11" fmla="*/ 1038377 w 1374911"/>
                <a:gd name="connsiteY11" fmla="*/ 1086406 h 1235286"/>
                <a:gd name="connsiteX12" fmla="*/ 1179908 w 1374911"/>
                <a:gd name="connsiteY12" fmla="*/ 988579 h 1235286"/>
                <a:gd name="connsiteX13" fmla="*/ 1182888 w 1374911"/>
                <a:gd name="connsiteY13" fmla="*/ 135313 h 1235286"/>
                <a:gd name="connsiteX14" fmla="*/ 1352354 w 1374911"/>
                <a:gd name="connsiteY14" fmla="*/ 160434 h 1235286"/>
                <a:gd name="connsiteX15" fmla="*/ 1357651 w 1374911"/>
                <a:gd name="connsiteY15" fmla="*/ 979376 h 1235286"/>
                <a:gd name="connsiteX16" fmla="*/ 1161707 w 1374911"/>
                <a:gd name="connsiteY16" fmla="*/ 1210486 h 1235286"/>
                <a:gd name="connsiteX17" fmla="*/ 626454 w 1374911"/>
                <a:gd name="connsiteY17" fmla="*/ 1231948 h 1235286"/>
                <a:gd name="connsiteX0" fmla="*/ 0 w 1374911"/>
                <a:gd name="connsiteY0" fmla="*/ 182486 h 1498712"/>
                <a:gd name="connsiteX1" fmla="*/ 269622 w 1374911"/>
                <a:gd name="connsiteY1" fmla="*/ 99768 h 1498712"/>
                <a:gd name="connsiteX2" fmla="*/ 281425 w 1374911"/>
                <a:gd name="connsiteY2" fmla="*/ 988258 h 1498712"/>
                <a:gd name="connsiteX3" fmla="*/ 448234 w 1374911"/>
                <a:gd name="connsiteY3" fmla="*/ 985074 h 1498712"/>
                <a:gd name="connsiteX4" fmla="*/ 451489 w 1374911"/>
                <a:gd name="connsiteY4" fmla="*/ 129321 h 1498712"/>
                <a:gd name="connsiteX5" fmla="*/ 630784 w 1374911"/>
                <a:gd name="connsiteY5" fmla="*/ 129387 h 1498712"/>
                <a:gd name="connsiteX6" fmla="*/ 636079 w 1374911"/>
                <a:gd name="connsiteY6" fmla="*/ 975879 h 1498712"/>
                <a:gd name="connsiteX7" fmla="*/ 794871 w 1374911"/>
                <a:gd name="connsiteY7" fmla="*/ 989309 h 1498712"/>
                <a:gd name="connsiteX8" fmla="*/ 815903 w 1374911"/>
                <a:gd name="connsiteY8" fmla="*/ 147415 h 1498712"/>
                <a:gd name="connsiteX9" fmla="*/ 988010 w 1374911"/>
                <a:gd name="connsiteY9" fmla="*/ 154508 h 1498712"/>
                <a:gd name="connsiteX10" fmla="*/ 990583 w 1374911"/>
                <a:gd name="connsiteY10" fmla="*/ 985122 h 1498712"/>
                <a:gd name="connsiteX11" fmla="*/ 1038377 w 1374911"/>
                <a:gd name="connsiteY11" fmla="*/ 1086406 h 1498712"/>
                <a:gd name="connsiteX12" fmla="*/ 1179908 w 1374911"/>
                <a:gd name="connsiteY12" fmla="*/ 988579 h 1498712"/>
                <a:gd name="connsiteX13" fmla="*/ 1182888 w 1374911"/>
                <a:gd name="connsiteY13" fmla="*/ 135313 h 1498712"/>
                <a:gd name="connsiteX14" fmla="*/ 1352354 w 1374911"/>
                <a:gd name="connsiteY14" fmla="*/ 160434 h 1498712"/>
                <a:gd name="connsiteX15" fmla="*/ 1357651 w 1374911"/>
                <a:gd name="connsiteY15" fmla="*/ 979376 h 1498712"/>
                <a:gd name="connsiteX16" fmla="*/ 1161707 w 1374911"/>
                <a:gd name="connsiteY16" fmla="*/ 1210486 h 1498712"/>
                <a:gd name="connsiteX17" fmla="*/ 1054826 w 1374911"/>
                <a:gd name="connsiteY17" fmla="*/ 1498648 h 1498712"/>
                <a:gd name="connsiteX0" fmla="*/ 0 w 1439133"/>
                <a:gd name="connsiteY0" fmla="*/ 182486 h 1498730"/>
                <a:gd name="connsiteX1" fmla="*/ 269622 w 1439133"/>
                <a:gd name="connsiteY1" fmla="*/ 99768 h 1498730"/>
                <a:gd name="connsiteX2" fmla="*/ 281425 w 1439133"/>
                <a:gd name="connsiteY2" fmla="*/ 988258 h 1498730"/>
                <a:gd name="connsiteX3" fmla="*/ 448234 w 1439133"/>
                <a:gd name="connsiteY3" fmla="*/ 985074 h 1498730"/>
                <a:gd name="connsiteX4" fmla="*/ 451489 w 1439133"/>
                <a:gd name="connsiteY4" fmla="*/ 129321 h 1498730"/>
                <a:gd name="connsiteX5" fmla="*/ 630784 w 1439133"/>
                <a:gd name="connsiteY5" fmla="*/ 129387 h 1498730"/>
                <a:gd name="connsiteX6" fmla="*/ 636079 w 1439133"/>
                <a:gd name="connsiteY6" fmla="*/ 975879 h 1498730"/>
                <a:gd name="connsiteX7" fmla="*/ 794871 w 1439133"/>
                <a:gd name="connsiteY7" fmla="*/ 989309 h 1498730"/>
                <a:gd name="connsiteX8" fmla="*/ 815903 w 1439133"/>
                <a:gd name="connsiteY8" fmla="*/ 147415 h 1498730"/>
                <a:gd name="connsiteX9" fmla="*/ 988010 w 1439133"/>
                <a:gd name="connsiteY9" fmla="*/ 154508 h 1498730"/>
                <a:gd name="connsiteX10" fmla="*/ 990583 w 1439133"/>
                <a:gd name="connsiteY10" fmla="*/ 985122 h 1498730"/>
                <a:gd name="connsiteX11" fmla="*/ 1038377 w 1439133"/>
                <a:gd name="connsiteY11" fmla="*/ 1086406 h 1498730"/>
                <a:gd name="connsiteX12" fmla="*/ 1179908 w 1439133"/>
                <a:gd name="connsiteY12" fmla="*/ 988579 h 1498730"/>
                <a:gd name="connsiteX13" fmla="*/ 1182888 w 1439133"/>
                <a:gd name="connsiteY13" fmla="*/ 135313 h 1498730"/>
                <a:gd name="connsiteX14" fmla="*/ 1352354 w 1439133"/>
                <a:gd name="connsiteY14" fmla="*/ 160434 h 1498730"/>
                <a:gd name="connsiteX15" fmla="*/ 1357651 w 1439133"/>
                <a:gd name="connsiteY15" fmla="*/ 979376 h 1498730"/>
                <a:gd name="connsiteX16" fmla="*/ 1409359 w 1439133"/>
                <a:gd name="connsiteY16" fmla="*/ 1267636 h 1498730"/>
                <a:gd name="connsiteX17" fmla="*/ 1054826 w 1439133"/>
                <a:gd name="connsiteY17" fmla="*/ 1498648 h 1498730"/>
                <a:gd name="connsiteX0" fmla="*/ 0 w 1439133"/>
                <a:gd name="connsiteY0" fmla="*/ 182486 h 1498730"/>
                <a:gd name="connsiteX1" fmla="*/ 269622 w 1439133"/>
                <a:gd name="connsiteY1" fmla="*/ 99768 h 1498730"/>
                <a:gd name="connsiteX2" fmla="*/ 281425 w 1439133"/>
                <a:gd name="connsiteY2" fmla="*/ 988258 h 1498730"/>
                <a:gd name="connsiteX3" fmla="*/ 448234 w 1439133"/>
                <a:gd name="connsiteY3" fmla="*/ 985074 h 1498730"/>
                <a:gd name="connsiteX4" fmla="*/ 451489 w 1439133"/>
                <a:gd name="connsiteY4" fmla="*/ 129321 h 1498730"/>
                <a:gd name="connsiteX5" fmla="*/ 630784 w 1439133"/>
                <a:gd name="connsiteY5" fmla="*/ 129387 h 1498730"/>
                <a:gd name="connsiteX6" fmla="*/ 636079 w 1439133"/>
                <a:gd name="connsiteY6" fmla="*/ 975879 h 1498730"/>
                <a:gd name="connsiteX7" fmla="*/ 794871 w 1439133"/>
                <a:gd name="connsiteY7" fmla="*/ 989309 h 1498730"/>
                <a:gd name="connsiteX8" fmla="*/ 815903 w 1439133"/>
                <a:gd name="connsiteY8" fmla="*/ 147415 h 1498730"/>
                <a:gd name="connsiteX9" fmla="*/ 988010 w 1439133"/>
                <a:gd name="connsiteY9" fmla="*/ 154508 h 1498730"/>
                <a:gd name="connsiteX10" fmla="*/ 990583 w 1439133"/>
                <a:gd name="connsiteY10" fmla="*/ 985122 h 1498730"/>
                <a:gd name="connsiteX11" fmla="*/ 1038377 w 1439133"/>
                <a:gd name="connsiteY11" fmla="*/ 1300414 h 1498730"/>
                <a:gd name="connsiteX12" fmla="*/ 1179908 w 1439133"/>
                <a:gd name="connsiteY12" fmla="*/ 988579 h 1498730"/>
                <a:gd name="connsiteX13" fmla="*/ 1182888 w 1439133"/>
                <a:gd name="connsiteY13" fmla="*/ 135313 h 1498730"/>
                <a:gd name="connsiteX14" fmla="*/ 1352354 w 1439133"/>
                <a:gd name="connsiteY14" fmla="*/ 160434 h 1498730"/>
                <a:gd name="connsiteX15" fmla="*/ 1357651 w 1439133"/>
                <a:gd name="connsiteY15" fmla="*/ 979376 h 1498730"/>
                <a:gd name="connsiteX16" fmla="*/ 1409359 w 1439133"/>
                <a:gd name="connsiteY16" fmla="*/ 1267636 h 1498730"/>
                <a:gd name="connsiteX17" fmla="*/ 1054826 w 1439133"/>
                <a:gd name="connsiteY17" fmla="*/ 1498648 h 1498730"/>
                <a:gd name="connsiteX0" fmla="*/ 0 w 1439133"/>
                <a:gd name="connsiteY0" fmla="*/ 182486 h 1498730"/>
                <a:gd name="connsiteX1" fmla="*/ 269622 w 1439133"/>
                <a:gd name="connsiteY1" fmla="*/ 99768 h 1498730"/>
                <a:gd name="connsiteX2" fmla="*/ 281425 w 1439133"/>
                <a:gd name="connsiteY2" fmla="*/ 988258 h 1498730"/>
                <a:gd name="connsiteX3" fmla="*/ 448234 w 1439133"/>
                <a:gd name="connsiteY3" fmla="*/ 985074 h 1498730"/>
                <a:gd name="connsiteX4" fmla="*/ 451489 w 1439133"/>
                <a:gd name="connsiteY4" fmla="*/ 129321 h 1498730"/>
                <a:gd name="connsiteX5" fmla="*/ 630784 w 1439133"/>
                <a:gd name="connsiteY5" fmla="*/ 129387 h 1498730"/>
                <a:gd name="connsiteX6" fmla="*/ 636079 w 1439133"/>
                <a:gd name="connsiteY6" fmla="*/ 975879 h 1498730"/>
                <a:gd name="connsiteX7" fmla="*/ 794871 w 1439133"/>
                <a:gd name="connsiteY7" fmla="*/ 989309 h 1498730"/>
                <a:gd name="connsiteX8" fmla="*/ 815903 w 1439133"/>
                <a:gd name="connsiteY8" fmla="*/ 147415 h 1498730"/>
                <a:gd name="connsiteX9" fmla="*/ 988010 w 1439133"/>
                <a:gd name="connsiteY9" fmla="*/ 154508 h 1498730"/>
                <a:gd name="connsiteX10" fmla="*/ 990583 w 1439133"/>
                <a:gd name="connsiteY10" fmla="*/ 985122 h 1498730"/>
                <a:gd name="connsiteX11" fmla="*/ 1038377 w 1439133"/>
                <a:gd name="connsiteY11" fmla="*/ 1300414 h 1498730"/>
                <a:gd name="connsiteX12" fmla="*/ 1179908 w 1439133"/>
                <a:gd name="connsiteY12" fmla="*/ 988579 h 1498730"/>
                <a:gd name="connsiteX13" fmla="*/ 1182888 w 1439133"/>
                <a:gd name="connsiteY13" fmla="*/ 135313 h 1498730"/>
                <a:gd name="connsiteX14" fmla="*/ 1352354 w 1439133"/>
                <a:gd name="connsiteY14" fmla="*/ 160434 h 1498730"/>
                <a:gd name="connsiteX15" fmla="*/ 1357651 w 1439133"/>
                <a:gd name="connsiteY15" fmla="*/ 979376 h 1498730"/>
                <a:gd name="connsiteX16" fmla="*/ 1409359 w 1439133"/>
                <a:gd name="connsiteY16" fmla="*/ 1267636 h 1498730"/>
                <a:gd name="connsiteX17" fmla="*/ 1054826 w 1439133"/>
                <a:gd name="connsiteY17" fmla="*/ 1498648 h 1498730"/>
                <a:gd name="connsiteX0" fmla="*/ 0 w 1439133"/>
                <a:gd name="connsiteY0" fmla="*/ 182486 h 1498730"/>
                <a:gd name="connsiteX1" fmla="*/ 269622 w 1439133"/>
                <a:gd name="connsiteY1" fmla="*/ 99768 h 1498730"/>
                <a:gd name="connsiteX2" fmla="*/ 281425 w 1439133"/>
                <a:gd name="connsiteY2" fmla="*/ 988258 h 1498730"/>
                <a:gd name="connsiteX3" fmla="*/ 448234 w 1439133"/>
                <a:gd name="connsiteY3" fmla="*/ 985074 h 1498730"/>
                <a:gd name="connsiteX4" fmla="*/ 451489 w 1439133"/>
                <a:gd name="connsiteY4" fmla="*/ 129321 h 1498730"/>
                <a:gd name="connsiteX5" fmla="*/ 630784 w 1439133"/>
                <a:gd name="connsiteY5" fmla="*/ 129387 h 1498730"/>
                <a:gd name="connsiteX6" fmla="*/ 636079 w 1439133"/>
                <a:gd name="connsiteY6" fmla="*/ 975879 h 1498730"/>
                <a:gd name="connsiteX7" fmla="*/ 794871 w 1439133"/>
                <a:gd name="connsiteY7" fmla="*/ 989309 h 1498730"/>
                <a:gd name="connsiteX8" fmla="*/ 815903 w 1439133"/>
                <a:gd name="connsiteY8" fmla="*/ 147415 h 1498730"/>
                <a:gd name="connsiteX9" fmla="*/ 988010 w 1439133"/>
                <a:gd name="connsiteY9" fmla="*/ 154508 h 1498730"/>
                <a:gd name="connsiteX10" fmla="*/ 990583 w 1439133"/>
                <a:gd name="connsiteY10" fmla="*/ 985122 h 1498730"/>
                <a:gd name="connsiteX11" fmla="*/ 1038377 w 1439133"/>
                <a:gd name="connsiteY11" fmla="*/ 1300414 h 1498730"/>
                <a:gd name="connsiteX12" fmla="*/ 1179908 w 1439133"/>
                <a:gd name="connsiteY12" fmla="*/ 988579 h 1498730"/>
                <a:gd name="connsiteX13" fmla="*/ 1182888 w 1439133"/>
                <a:gd name="connsiteY13" fmla="*/ 135313 h 1498730"/>
                <a:gd name="connsiteX14" fmla="*/ 1352354 w 1439133"/>
                <a:gd name="connsiteY14" fmla="*/ 160434 h 1498730"/>
                <a:gd name="connsiteX15" fmla="*/ 1357651 w 1439133"/>
                <a:gd name="connsiteY15" fmla="*/ 979376 h 1498730"/>
                <a:gd name="connsiteX16" fmla="*/ 1409359 w 1439133"/>
                <a:gd name="connsiteY16" fmla="*/ 1267636 h 1498730"/>
                <a:gd name="connsiteX17" fmla="*/ 1054826 w 1439133"/>
                <a:gd name="connsiteY17" fmla="*/ 1498648 h 1498730"/>
                <a:gd name="connsiteX0" fmla="*/ 0 w 1439133"/>
                <a:gd name="connsiteY0" fmla="*/ 182486 h 1498730"/>
                <a:gd name="connsiteX1" fmla="*/ 269622 w 1439133"/>
                <a:gd name="connsiteY1" fmla="*/ 99768 h 1498730"/>
                <a:gd name="connsiteX2" fmla="*/ 281425 w 1439133"/>
                <a:gd name="connsiteY2" fmla="*/ 988258 h 1498730"/>
                <a:gd name="connsiteX3" fmla="*/ 448234 w 1439133"/>
                <a:gd name="connsiteY3" fmla="*/ 985074 h 1498730"/>
                <a:gd name="connsiteX4" fmla="*/ 451489 w 1439133"/>
                <a:gd name="connsiteY4" fmla="*/ 129321 h 1498730"/>
                <a:gd name="connsiteX5" fmla="*/ 630784 w 1439133"/>
                <a:gd name="connsiteY5" fmla="*/ 129387 h 1498730"/>
                <a:gd name="connsiteX6" fmla="*/ 636079 w 1439133"/>
                <a:gd name="connsiteY6" fmla="*/ 975879 h 1498730"/>
                <a:gd name="connsiteX7" fmla="*/ 794871 w 1439133"/>
                <a:gd name="connsiteY7" fmla="*/ 989309 h 1498730"/>
                <a:gd name="connsiteX8" fmla="*/ 815903 w 1439133"/>
                <a:gd name="connsiteY8" fmla="*/ 147415 h 1498730"/>
                <a:gd name="connsiteX9" fmla="*/ 988010 w 1439133"/>
                <a:gd name="connsiteY9" fmla="*/ 154508 h 1498730"/>
                <a:gd name="connsiteX10" fmla="*/ 990583 w 1439133"/>
                <a:gd name="connsiteY10" fmla="*/ 985122 h 1498730"/>
                <a:gd name="connsiteX11" fmla="*/ 1038377 w 1439133"/>
                <a:gd name="connsiteY11" fmla="*/ 1300414 h 1498730"/>
                <a:gd name="connsiteX12" fmla="*/ 1179908 w 1439133"/>
                <a:gd name="connsiteY12" fmla="*/ 988579 h 1498730"/>
                <a:gd name="connsiteX13" fmla="*/ 1182888 w 1439133"/>
                <a:gd name="connsiteY13" fmla="*/ 135313 h 1498730"/>
                <a:gd name="connsiteX14" fmla="*/ 1352354 w 1439133"/>
                <a:gd name="connsiteY14" fmla="*/ 160434 h 1498730"/>
                <a:gd name="connsiteX15" fmla="*/ 1357651 w 1439133"/>
                <a:gd name="connsiteY15" fmla="*/ 979376 h 1498730"/>
                <a:gd name="connsiteX16" fmla="*/ 1409359 w 1439133"/>
                <a:gd name="connsiteY16" fmla="*/ 1267636 h 1498730"/>
                <a:gd name="connsiteX17" fmla="*/ 1054826 w 1439133"/>
                <a:gd name="connsiteY17" fmla="*/ 1498648 h 1498730"/>
                <a:gd name="connsiteX0" fmla="*/ 0 w 1439133"/>
                <a:gd name="connsiteY0" fmla="*/ 182486 h 1498730"/>
                <a:gd name="connsiteX1" fmla="*/ 269622 w 1439133"/>
                <a:gd name="connsiteY1" fmla="*/ 99768 h 1498730"/>
                <a:gd name="connsiteX2" fmla="*/ 281425 w 1439133"/>
                <a:gd name="connsiteY2" fmla="*/ 988258 h 1498730"/>
                <a:gd name="connsiteX3" fmla="*/ 448234 w 1439133"/>
                <a:gd name="connsiteY3" fmla="*/ 985074 h 1498730"/>
                <a:gd name="connsiteX4" fmla="*/ 451489 w 1439133"/>
                <a:gd name="connsiteY4" fmla="*/ 129321 h 1498730"/>
                <a:gd name="connsiteX5" fmla="*/ 630784 w 1439133"/>
                <a:gd name="connsiteY5" fmla="*/ 129387 h 1498730"/>
                <a:gd name="connsiteX6" fmla="*/ 636079 w 1439133"/>
                <a:gd name="connsiteY6" fmla="*/ 975879 h 1498730"/>
                <a:gd name="connsiteX7" fmla="*/ 794871 w 1439133"/>
                <a:gd name="connsiteY7" fmla="*/ 989309 h 1498730"/>
                <a:gd name="connsiteX8" fmla="*/ 815903 w 1439133"/>
                <a:gd name="connsiteY8" fmla="*/ 147415 h 1498730"/>
                <a:gd name="connsiteX9" fmla="*/ 988010 w 1439133"/>
                <a:gd name="connsiteY9" fmla="*/ 154508 h 1498730"/>
                <a:gd name="connsiteX10" fmla="*/ 990583 w 1439133"/>
                <a:gd name="connsiteY10" fmla="*/ 985122 h 1498730"/>
                <a:gd name="connsiteX11" fmla="*/ 1038377 w 1439133"/>
                <a:gd name="connsiteY11" fmla="*/ 1300414 h 1498730"/>
                <a:gd name="connsiteX12" fmla="*/ 1179908 w 1439133"/>
                <a:gd name="connsiteY12" fmla="*/ 988579 h 1498730"/>
                <a:gd name="connsiteX13" fmla="*/ 1182888 w 1439133"/>
                <a:gd name="connsiteY13" fmla="*/ 135313 h 1498730"/>
                <a:gd name="connsiteX14" fmla="*/ 1352354 w 1439133"/>
                <a:gd name="connsiteY14" fmla="*/ 160434 h 1498730"/>
                <a:gd name="connsiteX15" fmla="*/ 1357651 w 1439133"/>
                <a:gd name="connsiteY15" fmla="*/ 979376 h 1498730"/>
                <a:gd name="connsiteX16" fmla="*/ 1409359 w 1439133"/>
                <a:gd name="connsiteY16" fmla="*/ 1267636 h 1498730"/>
                <a:gd name="connsiteX17" fmla="*/ 1054826 w 1439133"/>
                <a:gd name="connsiteY17" fmla="*/ 1498648 h 1498730"/>
                <a:gd name="connsiteX0" fmla="*/ 0 w 1439133"/>
                <a:gd name="connsiteY0" fmla="*/ 182486 h 1498730"/>
                <a:gd name="connsiteX1" fmla="*/ 269622 w 1439133"/>
                <a:gd name="connsiteY1" fmla="*/ 99768 h 1498730"/>
                <a:gd name="connsiteX2" fmla="*/ 281425 w 1439133"/>
                <a:gd name="connsiteY2" fmla="*/ 988258 h 1498730"/>
                <a:gd name="connsiteX3" fmla="*/ 448234 w 1439133"/>
                <a:gd name="connsiteY3" fmla="*/ 985074 h 1498730"/>
                <a:gd name="connsiteX4" fmla="*/ 451489 w 1439133"/>
                <a:gd name="connsiteY4" fmla="*/ 129321 h 1498730"/>
                <a:gd name="connsiteX5" fmla="*/ 630784 w 1439133"/>
                <a:gd name="connsiteY5" fmla="*/ 129387 h 1498730"/>
                <a:gd name="connsiteX6" fmla="*/ 636079 w 1439133"/>
                <a:gd name="connsiteY6" fmla="*/ 975879 h 1498730"/>
                <a:gd name="connsiteX7" fmla="*/ 794871 w 1439133"/>
                <a:gd name="connsiteY7" fmla="*/ 989309 h 1498730"/>
                <a:gd name="connsiteX8" fmla="*/ 815903 w 1439133"/>
                <a:gd name="connsiteY8" fmla="*/ 147415 h 1498730"/>
                <a:gd name="connsiteX9" fmla="*/ 988010 w 1439133"/>
                <a:gd name="connsiteY9" fmla="*/ 154508 h 1498730"/>
                <a:gd name="connsiteX10" fmla="*/ 990583 w 1439133"/>
                <a:gd name="connsiteY10" fmla="*/ 985122 h 1498730"/>
                <a:gd name="connsiteX11" fmla="*/ 1038377 w 1439133"/>
                <a:gd name="connsiteY11" fmla="*/ 1300414 h 1498730"/>
                <a:gd name="connsiteX12" fmla="*/ 1179908 w 1439133"/>
                <a:gd name="connsiteY12" fmla="*/ 988579 h 1498730"/>
                <a:gd name="connsiteX13" fmla="*/ 1182888 w 1439133"/>
                <a:gd name="connsiteY13" fmla="*/ 135313 h 1498730"/>
                <a:gd name="connsiteX14" fmla="*/ 1352354 w 1439133"/>
                <a:gd name="connsiteY14" fmla="*/ 160434 h 1498730"/>
                <a:gd name="connsiteX15" fmla="*/ 1357651 w 1439133"/>
                <a:gd name="connsiteY15" fmla="*/ 979376 h 1498730"/>
                <a:gd name="connsiteX16" fmla="*/ 1409359 w 1439133"/>
                <a:gd name="connsiteY16" fmla="*/ 1267636 h 1498730"/>
                <a:gd name="connsiteX17" fmla="*/ 1054826 w 1439133"/>
                <a:gd name="connsiteY17" fmla="*/ 1498648 h 1498730"/>
                <a:gd name="connsiteX0" fmla="*/ 0 w 1439133"/>
                <a:gd name="connsiteY0" fmla="*/ 182486 h 1498730"/>
                <a:gd name="connsiteX1" fmla="*/ 269622 w 1439133"/>
                <a:gd name="connsiteY1" fmla="*/ 99768 h 1498730"/>
                <a:gd name="connsiteX2" fmla="*/ 281425 w 1439133"/>
                <a:gd name="connsiteY2" fmla="*/ 988258 h 1498730"/>
                <a:gd name="connsiteX3" fmla="*/ 448234 w 1439133"/>
                <a:gd name="connsiteY3" fmla="*/ 985074 h 1498730"/>
                <a:gd name="connsiteX4" fmla="*/ 451489 w 1439133"/>
                <a:gd name="connsiteY4" fmla="*/ 129321 h 1498730"/>
                <a:gd name="connsiteX5" fmla="*/ 630784 w 1439133"/>
                <a:gd name="connsiteY5" fmla="*/ 129387 h 1498730"/>
                <a:gd name="connsiteX6" fmla="*/ 636079 w 1439133"/>
                <a:gd name="connsiteY6" fmla="*/ 975879 h 1498730"/>
                <a:gd name="connsiteX7" fmla="*/ 794871 w 1439133"/>
                <a:gd name="connsiteY7" fmla="*/ 989309 h 1498730"/>
                <a:gd name="connsiteX8" fmla="*/ 815903 w 1439133"/>
                <a:gd name="connsiteY8" fmla="*/ 147415 h 1498730"/>
                <a:gd name="connsiteX9" fmla="*/ 988010 w 1439133"/>
                <a:gd name="connsiteY9" fmla="*/ 154508 h 1498730"/>
                <a:gd name="connsiteX10" fmla="*/ 990583 w 1439133"/>
                <a:gd name="connsiteY10" fmla="*/ 985122 h 1498730"/>
                <a:gd name="connsiteX11" fmla="*/ 1038377 w 1439133"/>
                <a:gd name="connsiteY11" fmla="*/ 1300414 h 1498730"/>
                <a:gd name="connsiteX12" fmla="*/ 1179908 w 1439133"/>
                <a:gd name="connsiteY12" fmla="*/ 988579 h 1498730"/>
                <a:gd name="connsiteX13" fmla="*/ 1182888 w 1439133"/>
                <a:gd name="connsiteY13" fmla="*/ 135313 h 1498730"/>
                <a:gd name="connsiteX14" fmla="*/ 1352354 w 1439133"/>
                <a:gd name="connsiteY14" fmla="*/ 160434 h 1498730"/>
                <a:gd name="connsiteX15" fmla="*/ 1357651 w 1439133"/>
                <a:gd name="connsiteY15" fmla="*/ 979376 h 1498730"/>
                <a:gd name="connsiteX16" fmla="*/ 1409359 w 1439133"/>
                <a:gd name="connsiteY16" fmla="*/ 1267636 h 1498730"/>
                <a:gd name="connsiteX17" fmla="*/ 1054826 w 1439133"/>
                <a:gd name="connsiteY17" fmla="*/ 1498648 h 1498730"/>
                <a:gd name="connsiteX0" fmla="*/ 0 w 1439133"/>
                <a:gd name="connsiteY0" fmla="*/ 182486 h 1498730"/>
                <a:gd name="connsiteX1" fmla="*/ 269622 w 1439133"/>
                <a:gd name="connsiteY1" fmla="*/ 99768 h 1498730"/>
                <a:gd name="connsiteX2" fmla="*/ 281425 w 1439133"/>
                <a:gd name="connsiteY2" fmla="*/ 988258 h 1498730"/>
                <a:gd name="connsiteX3" fmla="*/ 448234 w 1439133"/>
                <a:gd name="connsiteY3" fmla="*/ 985074 h 1498730"/>
                <a:gd name="connsiteX4" fmla="*/ 451489 w 1439133"/>
                <a:gd name="connsiteY4" fmla="*/ 129321 h 1498730"/>
                <a:gd name="connsiteX5" fmla="*/ 630784 w 1439133"/>
                <a:gd name="connsiteY5" fmla="*/ 129387 h 1498730"/>
                <a:gd name="connsiteX6" fmla="*/ 636079 w 1439133"/>
                <a:gd name="connsiteY6" fmla="*/ 975879 h 1498730"/>
                <a:gd name="connsiteX7" fmla="*/ 794871 w 1439133"/>
                <a:gd name="connsiteY7" fmla="*/ 989309 h 1498730"/>
                <a:gd name="connsiteX8" fmla="*/ 815903 w 1439133"/>
                <a:gd name="connsiteY8" fmla="*/ 147415 h 1498730"/>
                <a:gd name="connsiteX9" fmla="*/ 988010 w 1439133"/>
                <a:gd name="connsiteY9" fmla="*/ 154508 h 1498730"/>
                <a:gd name="connsiteX10" fmla="*/ 990583 w 1439133"/>
                <a:gd name="connsiteY10" fmla="*/ 985122 h 1498730"/>
                <a:gd name="connsiteX11" fmla="*/ 1038377 w 1439133"/>
                <a:gd name="connsiteY11" fmla="*/ 1300414 h 1498730"/>
                <a:gd name="connsiteX12" fmla="*/ 1179908 w 1439133"/>
                <a:gd name="connsiteY12" fmla="*/ 988579 h 1498730"/>
                <a:gd name="connsiteX13" fmla="*/ 1182888 w 1439133"/>
                <a:gd name="connsiteY13" fmla="*/ 135313 h 1498730"/>
                <a:gd name="connsiteX14" fmla="*/ 1352354 w 1439133"/>
                <a:gd name="connsiteY14" fmla="*/ 160434 h 1498730"/>
                <a:gd name="connsiteX15" fmla="*/ 1357651 w 1439133"/>
                <a:gd name="connsiteY15" fmla="*/ 979376 h 1498730"/>
                <a:gd name="connsiteX16" fmla="*/ 1409359 w 1439133"/>
                <a:gd name="connsiteY16" fmla="*/ 1267636 h 1498730"/>
                <a:gd name="connsiteX17" fmla="*/ 1054826 w 1439133"/>
                <a:gd name="connsiteY17" fmla="*/ 1498648 h 1498730"/>
                <a:gd name="connsiteX0" fmla="*/ 0 w 1439133"/>
                <a:gd name="connsiteY0" fmla="*/ 182486 h 1498730"/>
                <a:gd name="connsiteX1" fmla="*/ 269622 w 1439133"/>
                <a:gd name="connsiteY1" fmla="*/ 99768 h 1498730"/>
                <a:gd name="connsiteX2" fmla="*/ 281425 w 1439133"/>
                <a:gd name="connsiteY2" fmla="*/ 988258 h 1498730"/>
                <a:gd name="connsiteX3" fmla="*/ 448234 w 1439133"/>
                <a:gd name="connsiteY3" fmla="*/ 985074 h 1498730"/>
                <a:gd name="connsiteX4" fmla="*/ 451489 w 1439133"/>
                <a:gd name="connsiteY4" fmla="*/ 129321 h 1498730"/>
                <a:gd name="connsiteX5" fmla="*/ 630784 w 1439133"/>
                <a:gd name="connsiteY5" fmla="*/ 129387 h 1498730"/>
                <a:gd name="connsiteX6" fmla="*/ 636079 w 1439133"/>
                <a:gd name="connsiteY6" fmla="*/ 975879 h 1498730"/>
                <a:gd name="connsiteX7" fmla="*/ 794871 w 1439133"/>
                <a:gd name="connsiteY7" fmla="*/ 989309 h 1498730"/>
                <a:gd name="connsiteX8" fmla="*/ 815903 w 1439133"/>
                <a:gd name="connsiteY8" fmla="*/ 147415 h 1498730"/>
                <a:gd name="connsiteX9" fmla="*/ 988010 w 1439133"/>
                <a:gd name="connsiteY9" fmla="*/ 154508 h 1498730"/>
                <a:gd name="connsiteX10" fmla="*/ 990583 w 1439133"/>
                <a:gd name="connsiteY10" fmla="*/ 985122 h 1498730"/>
                <a:gd name="connsiteX11" fmla="*/ 1053758 w 1439133"/>
                <a:gd name="connsiteY11" fmla="*/ 1271231 h 1498730"/>
                <a:gd name="connsiteX12" fmla="*/ 1179908 w 1439133"/>
                <a:gd name="connsiteY12" fmla="*/ 988579 h 1498730"/>
                <a:gd name="connsiteX13" fmla="*/ 1182888 w 1439133"/>
                <a:gd name="connsiteY13" fmla="*/ 135313 h 1498730"/>
                <a:gd name="connsiteX14" fmla="*/ 1352354 w 1439133"/>
                <a:gd name="connsiteY14" fmla="*/ 160434 h 1498730"/>
                <a:gd name="connsiteX15" fmla="*/ 1357651 w 1439133"/>
                <a:gd name="connsiteY15" fmla="*/ 979376 h 1498730"/>
                <a:gd name="connsiteX16" fmla="*/ 1409359 w 1439133"/>
                <a:gd name="connsiteY16" fmla="*/ 1267636 h 1498730"/>
                <a:gd name="connsiteX17" fmla="*/ 1054826 w 1439133"/>
                <a:gd name="connsiteY17" fmla="*/ 1498648 h 1498730"/>
                <a:gd name="connsiteX0" fmla="*/ 0 w 1439133"/>
                <a:gd name="connsiteY0" fmla="*/ 182486 h 1498730"/>
                <a:gd name="connsiteX1" fmla="*/ 269622 w 1439133"/>
                <a:gd name="connsiteY1" fmla="*/ 99768 h 1498730"/>
                <a:gd name="connsiteX2" fmla="*/ 281425 w 1439133"/>
                <a:gd name="connsiteY2" fmla="*/ 988258 h 1498730"/>
                <a:gd name="connsiteX3" fmla="*/ 448234 w 1439133"/>
                <a:gd name="connsiteY3" fmla="*/ 985074 h 1498730"/>
                <a:gd name="connsiteX4" fmla="*/ 451489 w 1439133"/>
                <a:gd name="connsiteY4" fmla="*/ 129321 h 1498730"/>
                <a:gd name="connsiteX5" fmla="*/ 630784 w 1439133"/>
                <a:gd name="connsiteY5" fmla="*/ 129387 h 1498730"/>
                <a:gd name="connsiteX6" fmla="*/ 636079 w 1439133"/>
                <a:gd name="connsiteY6" fmla="*/ 975879 h 1498730"/>
                <a:gd name="connsiteX7" fmla="*/ 794871 w 1439133"/>
                <a:gd name="connsiteY7" fmla="*/ 989309 h 1498730"/>
                <a:gd name="connsiteX8" fmla="*/ 815903 w 1439133"/>
                <a:gd name="connsiteY8" fmla="*/ 147415 h 1498730"/>
                <a:gd name="connsiteX9" fmla="*/ 988010 w 1439133"/>
                <a:gd name="connsiteY9" fmla="*/ 154508 h 1498730"/>
                <a:gd name="connsiteX10" fmla="*/ 990583 w 1439133"/>
                <a:gd name="connsiteY10" fmla="*/ 985122 h 1498730"/>
                <a:gd name="connsiteX11" fmla="*/ 1053758 w 1439133"/>
                <a:gd name="connsiteY11" fmla="*/ 1271231 h 1498730"/>
                <a:gd name="connsiteX12" fmla="*/ 1179908 w 1439133"/>
                <a:gd name="connsiteY12" fmla="*/ 988579 h 1498730"/>
                <a:gd name="connsiteX13" fmla="*/ 1182888 w 1439133"/>
                <a:gd name="connsiteY13" fmla="*/ 135313 h 1498730"/>
                <a:gd name="connsiteX14" fmla="*/ 1352354 w 1439133"/>
                <a:gd name="connsiteY14" fmla="*/ 160434 h 1498730"/>
                <a:gd name="connsiteX15" fmla="*/ 1357651 w 1439133"/>
                <a:gd name="connsiteY15" fmla="*/ 979376 h 1498730"/>
                <a:gd name="connsiteX16" fmla="*/ 1409359 w 1439133"/>
                <a:gd name="connsiteY16" fmla="*/ 1267636 h 1498730"/>
                <a:gd name="connsiteX17" fmla="*/ 1054826 w 1439133"/>
                <a:gd name="connsiteY17" fmla="*/ 1498648 h 1498730"/>
                <a:gd name="connsiteX0" fmla="*/ 0 w 1439133"/>
                <a:gd name="connsiteY0" fmla="*/ 182486 h 1498730"/>
                <a:gd name="connsiteX1" fmla="*/ 269622 w 1439133"/>
                <a:gd name="connsiteY1" fmla="*/ 99768 h 1498730"/>
                <a:gd name="connsiteX2" fmla="*/ 281425 w 1439133"/>
                <a:gd name="connsiteY2" fmla="*/ 988258 h 1498730"/>
                <a:gd name="connsiteX3" fmla="*/ 448234 w 1439133"/>
                <a:gd name="connsiteY3" fmla="*/ 985074 h 1498730"/>
                <a:gd name="connsiteX4" fmla="*/ 451489 w 1439133"/>
                <a:gd name="connsiteY4" fmla="*/ 129321 h 1498730"/>
                <a:gd name="connsiteX5" fmla="*/ 630784 w 1439133"/>
                <a:gd name="connsiteY5" fmla="*/ 129387 h 1498730"/>
                <a:gd name="connsiteX6" fmla="*/ 636079 w 1439133"/>
                <a:gd name="connsiteY6" fmla="*/ 975879 h 1498730"/>
                <a:gd name="connsiteX7" fmla="*/ 794871 w 1439133"/>
                <a:gd name="connsiteY7" fmla="*/ 989309 h 1498730"/>
                <a:gd name="connsiteX8" fmla="*/ 815903 w 1439133"/>
                <a:gd name="connsiteY8" fmla="*/ 147415 h 1498730"/>
                <a:gd name="connsiteX9" fmla="*/ 988010 w 1439133"/>
                <a:gd name="connsiteY9" fmla="*/ 154508 h 1498730"/>
                <a:gd name="connsiteX10" fmla="*/ 995710 w 1439133"/>
                <a:gd name="connsiteY10" fmla="*/ 1019169 h 1498730"/>
                <a:gd name="connsiteX11" fmla="*/ 1053758 w 1439133"/>
                <a:gd name="connsiteY11" fmla="*/ 1271231 h 1498730"/>
                <a:gd name="connsiteX12" fmla="*/ 1179908 w 1439133"/>
                <a:gd name="connsiteY12" fmla="*/ 988579 h 1498730"/>
                <a:gd name="connsiteX13" fmla="*/ 1182888 w 1439133"/>
                <a:gd name="connsiteY13" fmla="*/ 135313 h 1498730"/>
                <a:gd name="connsiteX14" fmla="*/ 1352354 w 1439133"/>
                <a:gd name="connsiteY14" fmla="*/ 160434 h 1498730"/>
                <a:gd name="connsiteX15" fmla="*/ 1357651 w 1439133"/>
                <a:gd name="connsiteY15" fmla="*/ 979376 h 1498730"/>
                <a:gd name="connsiteX16" fmla="*/ 1409359 w 1439133"/>
                <a:gd name="connsiteY16" fmla="*/ 1267636 h 1498730"/>
                <a:gd name="connsiteX17" fmla="*/ 1054826 w 1439133"/>
                <a:gd name="connsiteY17" fmla="*/ 1498648 h 1498730"/>
                <a:gd name="connsiteX0" fmla="*/ 0 w 1439133"/>
                <a:gd name="connsiteY0" fmla="*/ 182486 h 1498730"/>
                <a:gd name="connsiteX1" fmla="*/ 269622 w 1439133"/>
                <a:gd name="connsiteY1" fmla="*/ 99768 h 1498730"/>
                <a:gd name="connsiteX2" fmla="*/ 281425 w 1439133"/>
                <a:gd name="connsiteY2" fmla="*/ 988258 h 1498730"/>
                <a:gd name="connsiteX3" fmla="*/ 448234 w 1439133"/>
                <a:gd name="connsiteY3" fmla="*/ 985074 h 1498730"/>
                <a:gd name="connsiteX4" fmla="*/ 451489 w 1439133"/>
                <a:gd name="connsiteY4" fmla="*/ 129321 h 1498730"/>
                <a:gd name="connsiteX5" fmla="*/ 630784 w 1439133"/>
                <a:gd name="connsiteY5" fmla="*/ 129387 h 1498730"/>
                <a:gd name="connsiteX6" fmla="*/ 636079 w 1439133"/>
                <a:gd name="connsiteY6" fmla="*/ 975879 h 1498730"/>
                <a:gd name="connsiteX7" fmla="*/ 794871 w 1439133"/>
                <a:gd name="connsiteY7" fmla="*/ 989309 h 1498730"/>
                <a:gd name="connsiteX8" fmla="*/ 815903 w 1439133"/>
                <a:gd name="connsiteY8" fmla="*/ 147415 h 1498730"/>
                <a:gd name="connsiteX9" fmla="*/ 988010 w 1439133"/>
                <a:gd name="connsiteY9" fmla="*/ 154508 h 1498730"/>
                <a:gd name="connsiteX10" fmla="*/ 995710 w 1439133"/>
                <a:gd name="connsiteY10" fmla="*/ 1019169 h 1498730"/>
                <a:gd name="connsiteX11" fmla="*/ 1053758 w 1439133"/>
                <a:gd name="connsiteY11" fmla="*/ 1271231 h 1498730"/>
                <a:gd name="connsiteX12" fmla="*/ 1179908 w 1439133"/>
                <a:gd name="connsiteY12" fmla="*/ 988579 h 1498730"/>
                <a:gd name="connsiteX13" fmla="*/ 1182888 w 1439133"/>
                <a:gd name="connsiteY13" fmla="*/ 135313 h 1498730"/>
                <a:gd name="connsiteX14" fmla="*/ 1352354 w 1439133"/>
                <a:gd name="connsiteY14" fmla="*/ 160434 h 1498730"/>
                <a:gd name="connsiteX15" fmla="*/ 1357651 w 1439133"/>
                <a:gd name="connsiteY15" fmla="*/ 979376 h 1498730"/>
                <a:gd name="connsiteX16" fmla="*/ 1409359 w 1439133"/>
                <a:gd name="connsiteY16" fmla="*/ 1267636 h 1498730"/>
                <a:gd name="connsiteX17" fmla="*/ 1054826 w 1439133"/>
                <a:gd name="connsiteY17" fmla="*/ 1498648 h 1498730"/>
                <a:gd name="connsiteX0" fmla="*/ 0 w 1439133"/>
                <a:gd name="connsiteY0" fmla="*/ 182486 h 1498730"/>
                <a:gd name="connsiteX1" fmla="*/ 269622 w 1439133"/>
                <a:gd name="connsiteY1" fmla="*/ 99768 h 1498730"/>
                <a:gd name="connsiteX2" fmla="*/ 281425 w 1439133"/>
                <a:gd name="connsiteY2" fmla="*/ 988258 h 1498730"/>
                <a:gd name="connsiteX3" fmla="*/ 448234 w 1439133"/>
                <a:gd name="connsiteY3" fmla="*/ 985074 h 1498730"/>
                <a:gd name="connsiteX4" fmla="*/ 451489 w 1439133"/>
                <a:gd name="connsiteY4" fmla="*/ 129321 h 1498730"/>
                <a:gd name="connsiteX5" fmla="*/ 630784 w 1439133"/>
                <a:gd name="connsiteY5" fmla="*/ 129387 h 1498730"/>
                <a:gd name="connsiteX6" fmla="*/ 636079 w 1439133"/>
                <a:gd name="connsiteY6" fmla="*/ 975879 h 1498730"/>
                <a:gd name="connsiteX7" fmla="*/ 794871 w 1439133"/>
                <a:gd name="connsiteY7" fmla="*/ 989309 h 1498730"/>
                <a:gd name="connsiteX8" fmla="*/ 815903 w 1439133"/>
                <a:gd name="connsiteY8" fmla="*/ 147415 h 1498730"/>
                <a:gd name="connsiteX9" fmla="*/ 988010 w 1439133"/>
                <a:gd name="connsiteY9" fmla="*/ 154508 h 1498730"/>
                <a:gd name="connsiteX10" fmla="*/ 995710 w 1439133"/>
                <a:gd name="connsiteY10" fmla="*/ 1019169 h 1498730"/>
                <a:gd name="connsiteX11" fmla="*/ 1053758 w 1439133"/>
                <a:gd name="connsiteY11" fmla="*/ 1271231 h 1498730"/>
                <a:gd name="connsiteX12" fmla="*/ 1179908 w 1439133"/>
                <a:gd name="connsiteY12" fmla="*/ 988579 h 1498730"/>
                <a:gd name="connsiteX13" fmla="*/ 1182888 w 1439133"/>
                <a:gd name="connsiteY13" fmla="*/ 135313 h 1498730"/>
                <a:gd name="connsiteX14" fmla="*/ 1352354 w 1439133"/>
                <a:gd name="connsiteY14" fmla="*/ 160434 h 1498730"/>
                <a:gd name="connsiteX15" fmla="*/ 1357651 w 1439133"/>
                <a:gd name="connsiteY15" fmla="*/ 979376 h 1498730"/>
                <a:gd name="connsiteX16" fmla="*/ 1409359 w 1439133"/>
                <a:gd name="connsiteY16" fmla="*/ 1267636 h 1498730"/>
                <a:gd name="connsiteX17" fmla="*/ 1054826 w 1439133"/>
                <a:gd name="connsiteY17" fmla="*/ 1498648 h 1498730"/>
                <a:gd name="connsiteX0" fmla="*/ 0 w 1439133"/>
                <a:gd name="connsiteY0" fmla="*/ 182486 h 1498730"/>
                <a:gd name="connsiteX1" fmla="*/ 269622 w 1439133"/>
                <a:gd name="connsiteY1" fmla="*/ 99768 h 1498730"/>
                <a:gd name="connsiteX2" fmla="*/ 281425 w 1439133"/>
                <a:gd name="connsiteY2" fmla="*/ 988258 h 1498730"/>
                <a:gd name="connsiteX3" fmla="*/ 448234 w 1439133"/>
                <a:gd name="connsiteY3" fmla="*/ 985074 h 1498730"/>
                <a:gd name="connsiteX4" fmla="*/ 451489 w 1439133"/>
                <a:gd name="connsiteY4" fmla="*/ 129321 h 1498730"/>
                <a:gd name="connsiteX5" fmla="*/ 630784 w 1439133"/>
                <a:gd name="connsiteY5" fmla="*/ 129387 h 1498730"/>
                <a:gd name="connsiteX6" fmla="*/ 636079 w 1439133"/>
                <a:gd name="connsiteY6" fmla="*/ 975879 h 1498730"/>
                <a:gd name="connsiteX7" fmla="*/ 794871 w 1439133"/>
                <a:gd name="connsiteY7" fmla="*/ 989309 h 1498730"/>
                <a:gd name="connsiteX8" fmla="*/ 815903 w 1439133"/>
                <a:gd name="connsiteY8" fmla="*/ 147415 h 1498730"/>
                <a:gd name="connsiteX9" fmla="*/ 988010 w 1439133"/>
                <a:gd name="connsiteY9" fmla="*/ 154508 h 1498730"/>
                <a:gd name="connsiteX10" fmla="*/ 995710 w 1439133"/>
                <a:gd name="connsiteY10" fmla="*/ 1019169 h 1498730"/>
                <a:gd name="connsiteX11" fmla="*/ 1053758 w 1439133"/>
                <a:gd name="connsiteY11" fmla="*/ 1271231 h 1498730"/>
                <a:gd name="connsiteX12" fmla="*/ 1179908 w 1439133"/>
                <a:gd name="connsiteY12" fmla="*/ 988579 h 1498730"/>
                <a:gd name="connsiteX13" fmla="*/ 1182888 w 1439133"/>
                <a:gd name="connsiteY13" fmla="*/ 135313 h 1498730"/>
                <a:gd name="connsiteX14" fmla="*/ 1352354 w 1439133"/>
                <a:gd name="connsiteY14" fmla="*/ 160434 h 1498730"/>
                <a:gd name="connsiteX15" fmla="*/ 1357651 w 1439133"/>
                <a:gd name="connsiteY15" fmla="*/ 979376 h 1498730"/>
                <a:gd name="connsiteX16" fmla="*/ 1409359 w 1439133"/>
                <a:gd name="connsiteY16" fmla="*/ 1267636 h 1498730"/>
                <a:gd name="connsiteX17" fmla="*/ 1054826 w 1439133"/>
                <a:gd name="connsiteY17" fmla="*/ 1498648 h 1498730"/>
                <a:gd name="connsiteX0" fmla="*/ 0 w 1439133"/>
                <a:gd name="connsiteY0" fmla="*/ 182486 h 1498730"/>
                <a:gd name="connsiteX1" fmla="*/ 269622 w 1439133"/>
                <a:gd name="connsiteY1" fmla="*/ 99768 h 1498730"/>
                <a:gd name="connsiteX2" fmla="*/ 281425 w 1439133"/>
                <a:gd name="connsiteY2" fmla="*/ 988258 h 1498730"/>
                <a:gd name="connsiteX3" fmla="*/ 448234 w 1439133"/>
                <a:gd name="connsiteY3" fmla="*/ 985074 h 1498730"/>
                <a:gd name="connsiteX4" fmla="*/ 451489 w 1439133"/>
                <a:gd name="connsiteY4" fmla="*/ 129321 h 1498730"/>
                <a:gd name="connsiteX5" fmla="*/ 630784 w 1439133"/>
                <a:gd name="connsiteY5" fmla="*/ 129387 h 1498730"/>
                <a:gd name="connsiteX6" fmla="*/ 636079 w 1439133"/>
                <a:gd name="connsiteY6" fmla="*/ 975879 h 1498730"/>
                <a:gd name="connsiteX7" fmla="*/ 794871 w 1439133"/>
                <a:gd name="connsiteY7" fmla="*/ 989309 h 1498730"/>
                <a:gd name="connsiteX8" fmla="*/ 815903 w 1439133"/>
                <a:gd name="connsiteY8" fmla="*/ 147415 h 1498730"/>
                <a:gd name="connsiteX9" fmla="*/ 988010 w 1439133"/>
                <a:gd name="connsiteY9" fmla="*/ 154508 h 1498730"/>
                <a:gd name="connsiteX10" fmla="*/ 995710 w 1439133"/>
                <a:gd name="connsiteY10" fmla="*/ 1019169 h 1498730"/>
                <a:gd name="connsiteX11" fmla="*/ 1053758 w 1439133"/>
                <a:gd name="connsiteY11" fmla="*/ 1271231 h 1498730"/>
                <a:gd name="connsiteX12" fmla="*/ 1174781 w 1439133"/>
                <a:gd name="connsiteY12" fmla="*/ 949668 h 1498730"/>
                <a:gd name="connsiteX13" fmla="*/ 1182888 w 1439133"/>
                <a:gd name="connsiteY13" fmla="*/ 135313 h 1498730"/>
                <a:gd name="connsiteX14" fmla="*/ 1352354 w 1439133"/>
                <a:gd name="connsiteY14" fmla="*/ 160434 h 1498730"/>
                <a:gd name="connsiteX15" fmla="*/ 1357651 w 1439133"/>
                <a:gd name="connsiteY15" fmla="*/ 979376 h 1498730"/>
                <a:gd name="connsiteX16" fmla="*/ 1409359 w 1439133"/>
                <a:gd name="connsiteY16" fmla="*/ 1267636 h 1498730"/>
                <a:gd name="connsiteX17" fmla="*/ 1054826 w 1439133"/>
                <a:gd name="connsiteY17" fmla="*/ 1498648 h 1498730"/>
                <a:gd name="connsiteX0" fmla="*/ 0 w 1439133"/>
                <a:gd name="connsiteY0" fmla="*/ 182486 h 1498730"/>
                <a:gd name="connsiteX1" fmla="*/ 269622 w 1439133"/>
                <a:gd name="connsiteY1" fmla="*/ 99768 h 1498730"/>
                <a:gd name="connsiteX2" fmla="*/ 281425 w 1439133"/>
                <a:gd name="connsiteY2" fmla="*/ 988258 h 1498730"/>
                <a:gd name="connsiteX3" fmla="*/ 448234 w 1439133"/>
                <a:gd name="connsiteY3" fmla="*/ 985074 h 1498730"/>
                <a:gd name="connsiteX4" fmla="*/ 451489 w 1439133"/>
                <a:gd name="connsiteY4" fmla="*/ 129321 h 1498730"/>
                <a:gd name="connsiteX5" fmla="*/ 630784 w 1439133"/>
                <a:gd name="connsiteY5" fmla="*/ 129387 h 1498730"/>
                <a:gd name="connsiteX6" fmla="*/ 636079 w 1439133"/>
                <a:gd name="connsiteY6" fmla="*/ 975879 h 1498730"/>
                <a:gd name="connsiteX7" fmla="*/ 794871 w 1439133"/>
                <a:gd name="connsiteY7" fmla="*/ 989309 h 1498730"/>
                <a:gd name="connsiteX8" fmla="*/ 815903 w 1439133"/>
                <a:gd name="connsiteY8" fmla="*/ 147415 h 1498730"/>
                <a:gd name="connsiteX9" fmla="*/ 988010 w 1439133"/>
                <a:gd name="connsiteY9" fmla="*/ 154508 h 1498730"/>
                <a:gd name="connsiteX10" fmla="*/ 995710 w 1439133"/>
                <a:gd name="connsiteY10" fmla="*/ 960803 h 1498730"/>
                <a:gd name="connsiteX11" fmla="*/ 1053758 w 1439133"/>
                <a:gd name="connsiteY11" fmla="*/ 1271231 h 1498730"/>
                <a:gd name="connsiteX12" fmla="*/ 1174781 w 1439133"/>
                <a:gd name="connsiteY12" fmla="*/ 949668 h 1498730"/>
                <a:gd name="connsiteX13" fmla="*/ 1182888 w 1439133"/>
                <a:gd name="connsiteY13" fmla="*/ 135313 h 1498730"/>
                <a:gd name="connsiteX14" fmla="*/ 1352354 w 1439133"/>
                <a:gd name="connsiteY14" fmla="*/ 160434 h 1498730"/>
                <a:gd name="connsiteX15" fmla="*/ 1357651 w 1439133"/>
                <a:gd name="connsiteY15" fmla="*/ 979376 h 1498730"/>
                <a:gd name="connsiteX16" fmla="*/ 1409359 w 1439133"/>
                <a:gd name="connsiteY16" fmla="*/ 1267636 h 1498730"/>
                <a:gd name="connsiteX17" fmla="*/ 1054826 w 1439133"/>
                <a:gd name="connsiteY17" fmla="*/ 1498648 h 1498730"/>
                <a:gd name="connsiteX0" fmla="*/ 0 w 1439133"/>
                <a:gd name="connsiteY0" fmla="*/ 182486 h 1498730"/>
                <a:gd name="connsiteX1" fmla="*/ 269622 w 1439133"/>
                <a:gd name="connsiteY1" fmla="*/ 99768 h 1498730"/>
                <a:gd name="connsiteX2" fmla="*/ 281425 w 1439133"/>
                <a:gd name="connsiteY2" fmla="*/ 988258 h 1498730"/>
                <a:gd name="connsiteX3" fmla="*/ 448234 w 1439133"/>
                <a:gd name="connsiteY3" fmla="*/ 985074 h 1498730"/>
                <a:gd name="connsiteX4" fmla="*/ 451489 w 1439133"/>
                <a:gd name="connsiteY4" fmla="*/ 129321 h 1498730"/>
                <a:gd name="connsiteX5" fmla="*/ 630784 w 1439133"/>
                <a:gd name="connsiteY5" fmla="*/ 129387 h 1498730"/>
                <a:gd name="connsiteX6" fmla="*/ 636079 w 1439133"/>
                <a:gd name="connsiteY6" fmla="*/ 975879 h 1498730"/>
                <a:gd name="connsiteX7" fmla="*/ 794871 w 1439133"/>
                <a:gd name="connsiteY7" fmla="*/ 989309 h 1498730"/>
                <a:gd name="connsiteX8" fmla="*/ 815903 w 1439133"/>
                <a:gd name="connsiteY8" fmla="*/ 147415 h 1498730"/>
                <a:gd name="connsiteX9" fmla="*/ 988010 w 1439133"/>
                <a:gd name="connsiteY9" fmla="*/ 154508 h 1498730"/>
                <a:gd name="connsiteX10" fmla="*/ 995710 w 1439133"/>
                <a:gd name="connsiteY10" fmla="*/ 960803 h 1498730"/>
                <a:gd name="connsiteX11" fmla="*/ 1053758 w 1439133"/>
                <a:gd name="connsiteY11" fmla="*/ 1271231 h 1498730"/>
                <a:gd name="connsiteX12" fmla="*/ 1174781 w 1439133"/>
                <a:gd name="connsiteY12" fmla="*/ 949668 h 1498730"/>
                <a:gd name="connsiteX13" fmla="*/ 1182888 w 1439133"/>
                <a:gd name="connsiteY13" fmla="*/ 135313 h 1498730"/>
                <a:gd name="connsiteX14" fmla="*/ 1352354 w 1439133"/>
                <a:gd name="connsiteY14" fmla="*/ 160434 h 1498730"/>
                <a:gd name="connsiteX15" fmla="*/ 1357651 w 1439133"/>
                <a:gd name="connsiteY15" fmla="*/ 979376 h 1498730"/>
                <a:gd name="connsiteX16" fmla="*/ 1409359 w 1439133"/>
                <a:gd name="connsiteY16" fmla="*/ 1267636 h 1498730"/>
                <a:gd name="connsiteX17" fmla="*/ 1054826 w 1439133"/>
                <a:gd name="connsiteY17" fmla="*/ 1498648 h 1498730"/>
                <a:gd name="connsiteX0" fmla="*/ 0 w 1439133"/>
                <a:gd name="connsiteY0" fmla="*/ 182486 h 1498730"/>
                <a:gd name="connsiteX1" fmla="*/ 269622 w 1439133"/>
                <a:gd name="connsiteY1" fmla="*/ 99768 h 1498730"/>
                <a:gd name="connsiteX2" fmla="*/ 281425 w 1439133"/>
                <a:gd name="connsiteY2" fmla="*/ 988258 h 1498730"/>
                <a:gd name="connsiteX3" fmla="*/ 448234 w 1439133"/>
                <a:gd name="connsiteY3" fmla="*/ 985074 h 1498730"/>
                <a:gd name="connsiteX4" fmla="*/ 451489 w 1439133"/>
                <a:gd name="connsiteY4" fmla="*/ 129321 h 1498730"/>
                <a:gd name="connsiteX5" fmla="*/ 630784 w 1439133"/>
                <a:gd name="connsiteY5" fmla="*/ 129387 h 1498730"/>
                <a:gd name="connsiteX6" fmla="*/ 636079 w 1439133"/>
                <a:gd name="connsiteY6" fmla="*/ 975879 h 1498730"/>
                <a:gd name="connsiteX7" fmla="*/ 794871 w 1439133"/>
                <a:gd name="connsiteY7" fmla="*/ 989309 h 1498730"/>
                <a:gd name="connsiteX8" fmla="*/ 815903 w 1439133"/>
                <a:gd name="connsiteY8" fmla="*/ 147415 h 1498730"/>
                <a:gd name="connsiteX9" fmla="*/ 988010 w 1439133"/>
                <a:gd name="connsiteY9" fmla="*/ 154508 h 1498730"/>
                <a:gd name="connsiteX10" fmla="*/ 1021343 w 1439133"/>
                <a:gd name="connsiteY10" fmla="*/ 960803 h 1498730"/>
                <a:gd name="connsiteX11" fmla="*/ 1053758 w 1439133"/>
                <a:gd name="connsiteY11" fmla="*/ 1271231 h 1498730"/>
                <a:gd name="connsiteX12" fmla="*/ 1174781 w 1439133"/>
                <a:gd name="connsiteY12" fmla="*/ 949668 h 1498730"/>
                <a:gd name="connsiteX13" fmla="*/ 1182888 w 1439133"/>
                <a:gd name="connsiteY13" fmla="*/ 135313 h 1498730"/>
                <a:gd name="connsiteX14" fmla="*/ 1352354 w 1439133"/>
                <a:gd name="connsiteY14" fmla="*/ 160434 h 1498730"/>
                <a:gd name="connsiteX15" fmla="*/ 1357651 w 1439133"/>
                <a:gd name="connsiteY15" fmla="*/ 979376 h 1498730"/>
                <a:gd name="connsiteX16" fmla="*/ 1409359 w 1439133"/>
                <a:gd name="connsiteY16" fmla="*/ 1267636 h 1498730"/>
                <a:gd name="connsiteX17" fmla="*/ 1054826 w 1439133"/>
                <a:gd name="connsiteY17" fmla="*/ 1498648 h 1498730"/>
                <a:gd name="connsiteX0" fmla="*/ 0 w 1439133"/>
                <a:gd name="connsiteY0" fmla="*/ 182486 h 1498730"/>
                <a:gd name="connsiteX1" fmla="*/ 269622 w 1439133"/>
                <a:gd name="connsiteY1" fmla="*/ 99768 h 1498730"/>
                <a:gd name="connsiteX2" fmla="*/ 281425 w 1439133"/>
                <a:gd name="connsiteY2" fmla="*/ 988258 h 1498730"/>
                <a:gd name="connsiteX3" fmla="*/ 448234 w 1439133"/>
                <a:gd name="connsiteY3" fmla="*/ 985074 h 1498730"/>
                <a:gd name="connsiteX4" fmla="*/ 451489 w 1439133"/>
                <a:gd name="connsiteY4" fmla="*/ 129321 h 1498730"/>
                <a:gd name="connsiteX5" fmla="*/ 630784 w 1439133"/>
                <a:gd name="connsiteY5" fmla="*/ 129387 h 1498730"/>
                <a:gd name="connsiteX6" fmla="*/ 636079 w 1439133"/>
                <a:gd name="connsiteY6" fmla="*/ 975879 h 1498730"/>
                <a:gd name="connsiteX7" fmla="*/ 794871 w 1439133"/>
                <a:gd name="connsiteY7" fmla="*/ 989309 h 1498730"/>
                <a:gd name="connsiteX8" fmla="*/ 815903 w 1439133"/>
                <a:gd name="connsiteY8" fmla="*/ 147415 h 1498730"/>
                <a:gd name="connsiteX9" fmla="*/ 988010 w 1439133"/>
                <a:gd name="connsiteY9" fmla="*/ 154508 h 1498730"/>
                <a:gd name="connsiteX10" fmla="*/ 1021343 w 1439133"/>
                <a:gd name="connsiteY10" fmla="*/ 960803 h 1498730"/>
                <a:gd name="connsiteX11" fmla="*/ 1028124 w 1439133"/>
                <a:gd name="connsiteY11" fmla="*/ 1276095 h 1498730"/>
                <a:gd name="connsiteX12" fmla="*/ 1174781 w 1439133"/>
                <a:gd name="connsiteY12" fmla="*/ 949668 h 1498730"/>
                <a:gd name="connsiteX13" fmla="*/ 1182888 w 1439133"/>
                <a:gd name="connsiteY13" fmla="*/ 135313 h 1498730"/>
                <a:gd name="connsiteX14" fmla="*/ 1352354 w 1439133"/>
                <a:gd name="connsiteY14" fmla="*/ 160434 h 1498730"/>
                <a:gd name="connsiteX15" fmla="*/ 1357651 w 1439133"/>
                <a:gd name="connsiteY15" fmla="*/ 979376 h 1498730"/>
                <a:gd name="connsiteX16" fmla="*/ 1409359 w 1439133"/>
                <a:gd name="connsiteY16" fmla="*/ 1267636 h 1498730"/>
                <a:gd name="connsiteX17" fmla="*/ 1054826 w 1439133"/>
                <a:gd name="connsiteY17" fmla="*/ 1498648 h 1498730"/>
                <a:gd name="connsiteX0" fmla="*/ 0 w 1439133"/>
                <a:gd name="connsiteY0" fmla="*/ 182486 h 1498730"/>
                <a:gd name="connsiteX1" fmla="*/ 269622 w 1439133"/>
                <a:gd name="connsiteY1" fmla="*/ 99768 h 1498730"/>
                <a:gd name="connsiteX2" fmla="*/ 281425 w 1439133"/>
                <a:gd name="connsiteY2" fmla="*/ 988258 h 1498730"/>
                <a:gd name="connsiteX3" fmla="*/ 448234 w 1439133"/>
                <a:gd name="connsiteY3" fmla="*/ 985074 h 1498730"/>
                <a:gd name="connsiteX4" fmla="*/ 451489 w 1439133"/>
                <a:gd name="connsiteY4" fmla="*/ 129321 h 1498730"/>
                <a:gd name="connsiteX5" fmla="*/ 630784 w 1439133"/>
                <a:gd name="connsiteY5" fmla="*/ 129387 h 1498730"/>
                <a:gd name="connsiteX6" fmla="*/ 636079 w 1439133"/>
                <a:gd name="connsiteY6" fmla="*/ 975879 h 1498730"/>
                <a:gd name="connsiteX7" fmla="*/ 794871 w 1439133"/>
                <a:gd name="connsiteY7" fmla="*/ 989309 h 1498730"/>
                <a:gd name="connsiteX8" fmla="*/ 815903 w 1439133"/>
                <a:gd name="connsiteY8" fmla="*/ 147415 h 1498730"/>
                <a:gd name="connsiteX9" fmla="*/ 988010 w 1439133"/>
                <a:gd name="connsiteY9" fmla="*/ 154508 h 1498730"/>
                <a:gd name="connsiteX10" fmla="*/ 1021343 w 1439133"/>
                <a:gd name="connsiteY10" fmla="*/ 960803 h 1498730"/>
                <a:gd name="connsiteX11" fmla="*/ 1028124 w 1439133"/>
                <a:gd name="connsiteY11" fmla="*/ 1276095 h 1498730"/>
                <a:gd name="connsiteX12" fmla="*/ 1174781 w 1439133"/>
                <a:gd name="connsiteY12" fmla="*/ 949668 h 1498730"/>
                <a:gd name="connsiteX13" fmla="*/ 1182888 w 1439133"/>
                <a:gd name="connsiteY13" fmla="*/ 135313 h 1498730"/>
                <a:gd name="connsiteX14" fmla="*/ 1352354 w 1439133"/>
                <a:gd name="connsiteY14" fmla="*/ 160434 h 1498730"/>
                <a:gd name="connsiteX15" fmla="*/ 1357651 w 1439133"/>
                <a:gd name="connsiteY15" fmla="*/ 979376 h 1498730"/>
                <a:gd name="connsiteX16" fmla="*/ 1409359 w 1439133"/>
                <a:gd name="connsiteY16" fmla="*/ 1267636 h 1498730"/>
                <a:gd name="connsiteX17" fmla="*/ 1054826 w 1439133"/>
                <a:gd name="connsiteY17" fmla="*/ 1498648 h 1498730"/>
                <a:gd name="connsiteX0" fmla="*/ 0 w 1439133"/>
                <a:gd name="connsiteY0" fmla="*/ 182486 h 1498730"/>
                <a:gd name="connsiteX1" fmla="*/ 269622 w 1439133"/>
                <a:gd name="connsiteY1" fmla="*/ 99768 h 1498730"/>
                <a:gd name="connsiteX2" fmla="*/ 281425 w 1439133"/>
                <a:gd name="connsiteY2" fmla="*/ 988258 h 1498730"/>
                <a:gd name="connsiteX3" fmla="*/ 448234 w 1439133"/>
                <a:gd name="connsiteY3" fmla="*/ 985074 h 1498730"/>
                <a:gd name="connsiteX4" fmla="*/ 451489 w 1439133"/>
                <a:gd name="connsiteY4" fmla="*/ 129321 h 1498730"/>
                <a:gd name="connsiteX5" fmla="*/ 630784 w 1439133"/>
                <a:gd name="connsiteY5" fmla="*/ 129387 h 1498730"/>
                <a:gd name="connsiteX6" fmla="*/ 636079 w 1439133"/>
                <a:gd name="connsiteY6" fmla="*/ 975879 h 1498730"/>
                <a:gd name="connsiteX7" fmla="*/ 794871 w 1439133"/>
                <a:gd name="connsiteY7" fmla="*/ 989309 h 1498730"/>
                <a:gd name="connsiteX8" fmla="*/ 815903 w 1439133"/>
                <a:gd name="connsiteY8" fmla="*/ 147415 h 1498730"/>
                <a:gd name="connsiteX9" fmla="*/ 988010 w 1439133"/>
                <a:gd name="connsiteY9" fmla="*/ 154508 h 1498730"/>
                <a:gd name="connsiteX10" fmla="*/ 1021343 w 1439133"/>
                <a:gd name="connsiteY10" fmla="*/ 960803 h 1498730"/>
                <a:gd name="connsiteX11" fmla="*/ 1028124 w 1439133"/>
                <a:gd name="connsiteY11" fmla="*/ 1276095 h 1498730"/>
                <a:gd name="connsiteX12" fmla="*/ 1174781 w 1439133"/>
                <a:gd name="connsiteY12" fmla="*/ 949668 h 1498730"/>
                <a:gd name="connsiteX13" fmla="*/ 1182888 w 1439133"/>
                <a:gd name="connsiteY13" fmla="*/ 135313 h 1498730"/>
                <a:gd name="connsiteX14" fmla="*/ 1352354 w 1439133"/>
                <a:gd name="connsiteY14" fmla="*/ 160434 h 1498730"/>
                <a:gd name="connsiteX15" fmla="*/ 1357651 w 1439133"/>
                <a:gd name="connsiteY15" fmla="*/ 979376 h 1498730"/>
                <a:gd name="connsiteX16" fmla="*/ 1409359 w 1439133"/>
                <a:gd name="connsiteY16" fmla="*/ 1267636 h 1498730"/>
                <a:gd name="connsiteX17" fmla="*/ 1054826 w 1439133"/>
                <a:gd name="connsiteY17" fmla="*/ 1498648 h 1498730"/>
                <a:gd name="connsiteX0" fmla="*/ 0 w 1439133"/>
                <a:gd name="connsiteY0" fmla="*/ 182486 h 1498730"/>
                <a:gd name="connsiteX1" fmla="*/ 269622 w 1439133"/>
                <a:gd name="connsiteY1" fmla="*/ 99768 h 1498730"/>
                <a:gd name="connsiteX2" fmla="*/ 281425 w 1439133"/>
                <a:gd name="connsiteY2" fmla="*/ 988258 h 1498730"/>
                <a:gd name="connsiteX3" fmla="*/ 448234 w 1439133"/>
                <a:gd name="connsiteY3" fmla="*/ 985074 h 1498730"/>
                <a:gd name="connsiteX4" fmla="*/ 451489 w 1439133"/>
                <a:gd name="connsiteY4" fmla="*/ 129321 h 1498730"/>
                <a:gd name="connsiteX5" fmla="*/ 630784 w 1439133"/>
                <a:gd name="connsiteY5" fmla="*/ 129387 h 1498730"/>
                <a:gd name="connsiteX6" fmla="*/ 636079 w 1439133"/>
                <a:gd name="connsiteY6" fmla="*/ 975879 h 1498730"/>
                <a:gd name="connsiteX7" fmla="*/ 794871 w 1439133"/>
                <a:gd name="connsiteY7" fmla="*/ 989309 h 1498730"/>
                <a:gd name="connsiteX8" fmla="*/ 815903 w 1439133"/>
                <a:gd name="connsiteY8" fmla="*/ 147415 h 1498730"/>
                <a:gd name="connsiteX9" fmla="*/ 988010 w 1439133"/>
                <a:gd name="connsiteY9" fmla="*/ 154508 h 1498730"/>
                <a:gd name="connsiteX10" fmla="*/ 1021343 w 1439133"/>
                <a:gd name="connsiteY10" fmla="*/ 960803 h 1498730"/>
                <a:gd name="connsiteX11" fmla="*/ 1028124 w 1439133"/>
                <a:gd name="connsiteY11" fmla="*/ 1276095 h 1498730"/>
                <a:gd name="connsiteX12" fmla="*/ 1174781 w 1439133"/>
                <a:gd name="connsiteY12" fmla="*/ 949668 h 1498730"/>
                <a:gd name="connsiteX13" fmla="*/ 1182888 w 1439133"/>
                <a:gd name="connsiteY13" fmla="*/ 135313 h 1498730"/>
                <a:gd name="connsiteX14" fmla="*/ 1352354 w 1439133"/>
                <a:gd name="connsiteY14" fmla="*/ 160434 h 1498730"/>
                <a:gd name="connsiteX15" fmla="*/ 1357651 w 1439133"/>
                <a:gd name="connsiteY15" fmla="*/ 979376 h 1498730"/>
                <a:gd name="connsiteX16" fmla="*/ 1409359 w 1439133"/>
                <a:gd name="connsiteY16" fmla="*/ 1267636 h 1498730"/>
                <a:gd name="connsiteX17" fmla="*/ 1054826 w 1439133"/>
                <a:gd name="connsiteY17" fmla="*/ 1498648 h 1498730"/>
                <a:gd name="connsiteX0" fmla="*/ 0 w 1439133"/>
                <a:gd name="connsiteY0" fmla="*/ 182486 h 1498730"/>
                <a:gd name="connsiteX1" fmla="*/ 269622 w 1439133"/>
                <a:gd name="connsiteY1" fmla="*/ 99768 h 1498730"/>
                <a:gd name="connsiteX2" fmla="*/ 281425 w 1439133"/>
                <a:gd name="connsiteY2" fmla="*/ 988258 h 1498730"/>
                <a:gd name="connsiteX3" fmla="*/ 448234 w 1439133"/>
                <a:gd name="connsiteY3" fmla="*/ 985074 h 1498730"/>
                <a:gd name="connsiteX4" fmla="*/ 451489 w 1439133"/>
                <a:gd name="connsiteY4" fmla="*/ 129321 h 1498730"/>
                <a:gd name="connsiteX5" fmla="*/ 630784 w 1439133"/>
                <a:gd name="connsiteY5" fmla="*/ 129387 h 1498730"/>
                <a:gd name="connsiteX6" fmla="*/ 636079 w 1439133"/>
                <a:gd name="connsiteY6" fmla="*/ 975879 h 1498730"/>
                <a:gd name="connsiteX7" fmla="*/ 794871 w 1439133"/>
                <a:gd name="connsiteY7" fmla="*/ 989309 h 1498730"/>
                <a:gd name="connsiteX8" fmla="*/ 815903 w 1439133"/>
                <a:gd name="connsiteY8" fmla="*/ 147415 h 1498730"/>
                <a:gd name="connsiteX9" fmla="*/ 988010 w 1439133"/>
                <a:gd name="connsiteY9" fmla="*/ 154508 h 1498730"/>
                <a:gd name="connsiteX10" fmla="*/ 1021343 w 1439133"/>
                <a:gd name="connsiteY10" fmla="*/ 960803 h 1498730"/>
                <a:gd name="connsiteX11" fmla="*/ 1028124 w 1439133"/>
                <a:gd name="connsiteY11" fmla="*/ 1276095 h 1498730"/>
                <a:gd name="connsiteX12" fmla="*/ 1179908 w 1439133"/>
                <a:gd name="connsiteY12" fmla="*/ 949668 h 1498730"/>
                <a:gd name="connsiteX13" fmla="*/ 1182888 w 1439133"/>
                <a:gd name="connsiteY13" fmla="*/ 135313 h 1498730"/>
                <a:gd name="connsiteX14" fmla="*/ 1352354 w 1439133"/>
                <a:gd name="connsiteY14" fmla="*/ 160434 h 1498730"/>
                <a:gd name="connsiteX15" fmla="*/ 1357651 w 1439133"/>
                <a:gd name="connsiteY15" fmla="*/ 979376 h 1498730"/>
                <a:gd name="connsiteX16" fmla="*/ 1409359 w 1439133"/>
                <a:gd name="connsiteY16" fmla="*/ 1267636 h 1498730"/>
                <a:gd name="connsiteX17" fmla="*/ 1054826 w 1439133"/>
                <a:gd name="connsiteY17" fmla="*/ 1498648 h 1498730"/>
                <a:gd name="connsiteX0" fmla="*/ 0 w 1439133"/>
                <a:gd name="connsiteY0" fmla="*/ 182486 h 1498730"/>
                <a:gd name="connsiteX1" fmla="*/ 269622 w 1439133"/>
                <a:gd name="connsiteY1" fmla="*/ 99768 h 1498730"/>
                <a:gd name="connsiteX2" fmla="*/ 281425 w 1439133"/>
                <a:gd name="connsiteY2" fmla="*/ 988258 h 1498730"/>
                <a:gd name="connsiteX3" fmla="*/ 448234 w 1439133"/>
                <a:gd name="connsiteY3" fmla="*/ 985074 h 1498730"/>
                <a:gd name="connsiteX4" fmla="*/ 451489 w 1439133"/>
                <a:gd name="connsiteY4" fmla="*/ 129321 h 1498730"/>
                <a:gd name="connsiteX5" fmla="*/ 630784 w 1439133"/>
                <a:gd name="connsiteY5" fmla="*/ 129387 h 1498730"/>
                <a:gd name="connsiteX6" fmla="*/ 636079 w 1439133"/>
                <a:gd name="connsiteY6" fmla="*/ 975879 h 1498730"/>
                <a:gd name="connsiteX7" fmla="*/ 794871 w 1439133"/>
                <a:gd name="connsiteY7" fmla="*/ 989309 h 1498730"/>
                <a:gd name="connsiteX8" fmla="*/ 815903 w 1439133"/>
                <a:gd name="connsiteY8" fmla="*/ 147415 h 1498730"/>
                <a:gd name="connsiteX9" fmla="*/ 988010 w 1439133"/>
                <a:gd name="connsiteY9" fmla="*/ 154508 h 1498730"/>
                <a:gd name="connsiteX10" fmla="*/ 1021343 w 1439133"/>
                <a:gd name="connsiteY10" fmla="*/ 960803 h 1498730"/>
                <a:gd name="connsiteX11" fmla="*/ 1028124 w 1439133"/>
                <a:gd name="connsiteY11" fmla="*/ 1276095 h 1498730"/>
                <a:gd name="connsiteX12" fmla="*/ 1179908 w 1439133"/>
                <a:gd name="connsiteY12" fmla="*/ 949668 h 1498730"/>
                <a:gd name="connsiteX13" fmla="*/ 1182888 w 1439133"/>
                <a:gd name="connsiteY13" fmla="*/ 135313 h 1498730"/>
                <a:gd name="connsiteX14" fmla="*/ 1352354 w 1439133"/>
                <a:gd name="connsiteY14" fmla="*/ 160434 h 1498730"/>
                <a:gd name="connsiteX15" fmla="*/ 1357651 w 1439133"/>
                <a:gd name="connsiteY15" fmla="*/ 979376 h 1498730"/>
                <a:gd name="connsiteX16" fmla="*/ 1409359 w 1439133"/>
                <a:gd name="connsiteY16" fmla="*/ 1267636 h 1498730"/>
                <a:gd name="connsiteX17" fmla="*/ 1054826 w 1439133"/>
                <a:gd name="connsiteY17" fmla="*/ 1498648 h 1498730"/>
                <a:gd name="connsiteX0" fmla="*/ 0 w 1439133"/>
                <a:gd name="connsiteY0" fmla="*/ 182486 h 1498730"/>
                <a:gd name="connsiteX1" fmla="*/ 269622 w 1439133"/>
                <a:gd name="connsiteY1" fmla="*/ 99768 h 1498730"/>
                <a:gd name="connsiteX2" fmla="*/ 281425 w 1439133"/>
                <a:gd name="connsiteY2" fmla="*/ 988258 h 1498730"/>
                <a:gd name="connsiteX3" fmla="*/ 448234 w 1439133"/>
                <a:gd name="connsiteY3" fmla="*/ 985074 h 1498730"/>
                <a:gd name="connsiteX4" fmla="*/ 451489 w 1439133"/>
                <a:gd name="connsiteY4" fmla="*/ 129321 h 1498730"/>
                <a:gd name="connsiteX5" fmla="*/ 630784 w 1439133"/>
                <a:gd name="connsiteY5" fmla="*/ 129387 h 1498730"/>
                <a:gd name="connsiteX6" fmla="*/ 636079 w 1439133"/>
                <a:gd name="connsiteY6" fmla="*/ 975879 h 1498730"/>
                <a:gd name="connsiteX7" fmla="*/ 794871 w 1439133"/>
                <a:gd name="connsiteY7" fmla="*/ 989309 h 1498730"/>
                <a:gd name="connsiteX8" fmla="*/ 815903 w 1439133"/>
                <a:gd name="connsiteY8" fmla="*/ 147415 h 1498730"/>
                <a:gd name="connsiteX9" fmla="*/ 988010 w 1439133"/>
                <a:gd name="connsiteY9" fmla="*/ 154508 h 1498730"/>
                <a:gd name="connsiteX10" fmla="*/ 1021343 w 1439133"/>
                <a:gd name="connsiteY10" fmla="*/ 960803 h 1498730"/>
                <a:gd name="connsiteX11" fmla="*/ 1028124 w 1439133"/>
                <a:gd name="connsiteY11" fmla="*/ 1276095 h 1498730"/>
                <a:gd name="connsiteX12" fmla="*/ 1174781 w 1439133"/>
                <a:gd name="connsiteY12" fmla="*/ 915621 h 1498730"/>
                <a:gd name="connsiteX13" fmla="*/ 1182888 w 1439133"/>
                <a:gd name="connsiteY13" fmla="*/ 135313 h 1498730"/>
                <a:gd name="connsiteX14" fmla="*/ 1352354 w 1439133"/>
                <a:gd name="connsiteY14" fmla="*/ 160434 h 1498730"/>
                <a:gd name="connsiteX15" fmla="*/ 1357651 w 1439133"/>
                <a:gd name="connsiteY15" fmla="*/ 979376 h 1498730"/>
                <a:gd name="connsiteX16" fmla="*/ 1409359 w 1439133"/>
                <a:gd name="connsiteY16" fmla="*/ 1267636 h 1498730"/>
                <a:gd name="connsiteX17" fmla="*/ 1054826 w 1439133"/>
                <a:gd name="connsiteY17" fmla="*/ 1498648 h 1498730"/>
                <a:gd name="connsiteX0" fmla="*/ 0 w 1439133"/>
                <a:gd name="connsiteY0" fmla="*/ 182486 h 1498730"/>
                <a:gd name="connsiteX1" fmla="*/ 269622 w 1439133"/>
                <a:gd name="connsiteY1" fmla="*/ 99768 h 1498730"/>
                <a:gd name="connsiteX2" fmla="*/ 281425 w 1439133"/>
                <a:gd name="connsiteY2" fmla="*/ 988258 h 1498730"/>
                <a:gd name="connsiteX3" fmla="*/ 448234 w 1439133"/>
                <a:gd name="connsiteY3" fmla="*/ 985074 h 1498730"/>
                <a:gd name="connsiteX4" fmla="*/ 451489 w 1439133"/>
                <a:gd name="connsiteY4" fmla="*/ 129321 h 1498730"/>
                <a:gd name="connsiteX5" fmla="*/ 630784 w 1439133"/>
                <a:gd name="connsiteY5" fmla="*/ 129387 h 1498730"/>
                <a:gd name="connsiteX6" fmla="*/ 636079 w 1439133"/>
                <a:gd name="connsiteY6" fmla="*/ 975879 h 1498730"/>
                <a:gd name="connsiteX7" fmla="*/ 794871 w 1439133"/>
                <a:gd name="connsiteY7" fmla="*/ 989309 h 1498730"/>
                <a:gd name="connsiteX8" fmla="*/ 815903 w 1439133"/>
                <a:gd name="connsiteY8" fmla="*/ 147415 h 1498730"/>
                <a:gd name="connsiteX9" fmla="*/ 988010 w 1439133"/>
                <a:gd name="connsiteY9" fmla="*/ 154508 h 1498730"/>
                <a:gd name="connsiteX10" fmla="*/ 1021343 w 1439133"/>
                <a:gd name="connsiteY10" fmla="*/ 960803 h 1498730"/>
                <a:gd name="connsiteX11" fmla="*/ 1028124 w 1439133"/>
                <a:gd name="connsiteY11" fmla="*/ 1276095 h 1498730"/>
                <a:gd name="connsiteX12" fmla="*/ 1174781 w 1439133"/>
                <a:gd name="connsiteY12" fmla="*/ 915621 h 1498730"/>
                <a:gd name="connsiteX13" fmla="*/ 1182888 w 1439133"/>
                <a:gd name="connsiteY13" fmla="*/ 135313 h 1498730"/>
                <a:gd name="connsiteX14" fmla="*/ 1352354 w 1439133"/>
                <a:gd name="connsiteY14" fmla="*/ 160434 h 1498730"/>
                <a:gd name="connsiteX15" fmla="*/ 1357651 w 1439133"/>
                <a:gd name="connsiteY15" fmla="*/ 979376 h 1498730"/>
                <a:gd name="connsiteX16" fmla="*/ 1409359 w 1439133"/>
                <a:gd name="connsiteY16" fmla="*/ 1267636 h 1498730"/>
                <a:gd name="connsiteX17" fmla="*/ 1054826 w 1439133"/>
                <a:gd name="connsiteY17" fmla="*/ 1498648 h 1498730"/>
                <a:gd name="connsiteX0" fmla="*/ 0 w 1439133"/>
                <a:gd name="connsiteY0" fmla="*/ 182486 h 1498730"/>
                <a:gd name="connsiteX1" fmla="*/ 269622 w 1439133"/>
                <a:gd name="connsiteY1" fmla="*/ 99768 h 1498730"/>
                <a:gd name="connsiteX2" fmla="*/ 281425 w 1439133"/>
                <a:gd name="connsiteY2" fmla="*/ 988258 h 1498730"/>
                <a:gd name="connsiteX3" fmla="*/ 448234 w 1439133"/>
                <a:gd name="connsiteY3" fmla="*/ 985074 h 1498730"/>
                <a:gd name="connsiteX4" fmla="*/ 451489 w 1439133"/>
                <a:gd name="connsiteY4" fmla="*/ 129321 h 1498730"/>
                <a:gd name="connsiteX5" fmla="*/ 630784 w 1439133"/>
                <a:gd name="connsiteY5" fmla="*/ 129387 h 1498730"/>
                <a:gd name="connsiteX6" fmla="*/ 620699 w 1439133"/>
                <a:gd name="connsiteY6" fmla="*/ 941832 h 1498730"/>
                <a:gd name="connsiteX7" fmla="*/ 794871 w 1439133"/>
                <a:gd name="connsiteY7" fmla="*/ 989309 h 1498730"/>
                <a:gd name="connsiteX8" fmla="*/ 815903 w 1439133"/>
                <a:gd name="connsiteY8" fmla="*/ 147415 h 1498730"/>
                <a:gd name="connsiteX9" fmla="*/ 988010 w 1439133"/>
                <a:gd name="connsiteY9" fmla="*/ 154508 h 1498730"/>
                <a:gd name="connsiteX10" fmla="*/ 1021343 w 1439133"/>
                <a:gd name="connsiteY10" fmla="*/ 960803 h 1498730"/>
                <a:gd name="connsiteX11" fmla="*/ 1028124 w 1439133"/>
                <a:gd name="connsiteY11" fmla="*/ 1276095 h 1498730"/>
                <a:gd name="connsiteX12" fmla="*/ 1174781 w 1439133"/>
                <a:gd name="connsiteY12" fmla="*/ 915621 h 1498730"/>
                <a:gd name="connsiteX13" fmla="*/ 1182888 w 1439133"/>
                <a:gd name="connsiteY13" fmla="*/ 135313 h 1498730"/>
                <a:gd name="connsiteX14" fmla="*/ 1352354 w 1439133"/>
                <a:gd name="connsiteY14" fmla="*/ 160434 h 1498730"/>
                <a:gd name="connsiteX15" fmla="*/ 1357651 w 1439133"/>
                <a:gd name="connsiteY15" fmla="*/ 979376 h 1498730"/>
                <a:gd name="connsiteX16" fmla="*/ 1409359 w 1439133"/>
                <a:gd name="connsiteY16" fmla="*/ 1267636 h 1498730"/>
                <a:gd name="connsiteX17" fmla="*/ 1054826 w 1439133"/>
                <a:gd name="connsiteY17" fmla="*/ 1498648 h 1498730"/>
                <a:gd name="connsiteX0" fmla="*/ 0 w 1439133"/>
                <a:gd name="connsiteY0" fmla="*/ 182486 h 1498730"/>
                <a:gd name="connsiteX1" fmla="*/ 269622 w 1439133"/>
                <a:gd name="connsiteY1" fmla="*/ 99768 h 1498730"/>
                <a:gd name="connsiteX2" fmla="*/ 281425 w 1439133"/>
                <a:gd name="connsiteY2" fmla="*/ 988258 h 1498730"/>
                <a:gd name="connsiteX3" fmla="*/ 448234 w 1439133"/>
                <a:gd name="connsiteY3" fmla="*/ 985074 h 1498730"/>
                <a:gd name="connsiteX4" fmla="*/ 451489 w 1439133"/>
                <a:gd name="connsiteY4" fmla="*/ 129321 h 1498730"/>
                <a:gd name="connsiteX5" fmla="*/ 630784 w 1439133"/>
                <a:gd name="connsiteY5" fmla="*/ 129387 h 1498730"/>
                <a:gd name="connsiteX6" fmla="*/ 620699 w 1439133"/>
                <a:gd name="connsiteY6" fmla="*/ 941832 h 1498730"/>
                <a:gd name="connsiteX7" fmla="*/ 815378 w 1439133"/>
                <a:gd name="connsiteY7" fmla="*/ 935807 h 1498730"/>
                <a:gd name="connsiteX8" fmla="*/ 815903 w 1439133"/>
                <a:gd name="connsiteY8" fmla="*/ 147415 h 1498730"/>
                <a:gd name="connsiteX9" fmla="*/ 988010 w 1439133"/>
                <a:gd name="connsiteY9" fmla="*/ 154508 h 1498730"/>
                <a:gd name="connsiteX10" fmla="*/ 1021343 w 1439133"/>
                <a:gd name="connsiteY10" fmla="*/ 960803 h 1498730"/>
                <a:gd name="connsiteX11" fmla="*/ 1028124 w 1439133"/>
                <a:gd name="connsiteY11" fmla="*/ 1276095 h 1498730"/>
                <a:gd name="connsiteX12" fmla="*/ 1174781 w 1439133"/>
                <a:gd name="connsiteY12" fmla="*/ 915621 h 1498730"/>
                <a:gd name="connsiteX13" fmla="*/ 1182888 w 1439133"/>
                <a:gd name="connsiteY13" fmla="*/ 135313 h 1498730"/>
                <a:gd name="connsiteX14" fmla="*/ 1352354 w 1439133"/>
                <a:gd name="connsiteY14" fmla="*/ 160434 h 1498730"/>
                <a:gd name="connsiteX15" fmla="*/ 1357651 w 1439133"/>
                <a:gd name="connsiteY15" fmla="*/ 979376 h 1498730"/>
                <a:gd name="connsiteX16" fmla="*/ 1409359 w 1439133"/>
                <a:gd name="connsiteY16" fmla="*/ 1267636 h 1498730"/>
                <a:gd name="connsiteX17" fmla="*/ 1054826 w 1439133"/>
                <a:gd name="connsiteY17" fmla="*/ 1498648 h 1498730"/>
                <a:gd name="connsiteX0" fmla="*/ 0 w 1439133"/>
                <a:gd name="connsiteY0" fmla="*/ 182486 h 1498730"/>
                <a:gd name="connsiteX1" fmla="*/ 269622 w 1439133"/>
                <a:gd name="connsiteY1" fmla="*/ 99768 h 1498730"/>
                <a:gd name="connsiteX2" fmla="*/ 281425 w 1439133"/>
                <a:gd name="connsiteY2" fmla="*/ 988258 h 1498730"/>
                <a:gd name="connsiteX3" fmla="*/ 448234 w 1439133"/>
                <a:gd name="connsiteY3" fmla="*/ 985074 h 1498730"/>
                <a:gd name="connsiteX4" fmla="*/ 451489 w 1439133"/>
                <a:gd name="connsiteY4" fmla="*/ 129321 h 1498730"/>
                <a:gd name="connsiteX5" fmla="*/ 630784 w 1439133"/>
                <a:gd name="connsiteY5" fmla="*/ 129387 h 1498730"/>
                <a:gd name="connsiteX6" fmla="*/ 620699 w 1439133"/>
                <a:gd name="connsiteY6" fmla="*/ 941832 h 1498730"/>
                <a:gd name="connsiteX7" fmla="*/ 815378 w 1439133"/>
                <a:gd name="connsiteY7" fmla="*/ 935807 h 1498730"/>
                <a:gd name="connsiteX8" fmla="*/ 815903 w 1439133"/>
                <a:gd name="connsiteY8" fmla="*/ 147415 h 1498730"/>
                <a:gd name="connsiteX9" fmla="*/ 988010 w 1439133"/>
                <a:gd name="connsiteY9" fmla="*/ 154508 h 1498730"/>
                <a:gd name="connsiteX10" fmla="*/ 1021343 w 1439133"/>
                <a:gd name="connsiteY10" fmla="*/ 960803 h 1498730"/>
                <a:gd name="connsiteX11" fmla="*/ 1028124 w 1439133"/>
                <a:gd name="connsiteY11" fmla="*/ 1276095 h 1498730"/>
                <a:gd name="connsiteX12" fmla="*/ 1174781 w 1439133"/>
                <a:gd name="connsiteY12" fmla="*/ 915621 h 1498730"/>
                <a:gd name="connsiteX13" fmla="*/ 1182888 w 1439133"/>
                <a:gd name="connsiteY13" fmla="*/ 135313 h 1498730"/>
                <a:gd name="connsiteX14" fmla="*/ 1352354 w 1439133"/>
                <a:gd name="connsiteY14" fmla="*/ 160434 h 1498730"/>
                <a:gd name="connsiteX15" fmla="*/ 1357651 w 1439133"/>
                <a:gd name="connsiteY15" fmla="*/ 979376 h 1498730"/>
                <a:gd name="connsiteX16" fmla="*/ 1409359 w 1439133"/>
                <a:gd name="connsiteY16" fmla="*/ 1267636 h 1498730"/>
                <a:gd name="connsiteX17" fmla="*/ 1054826 w 1439133"/>
                <a:gd name="connsiteY17" fmla="*/ 1498648 h 1498730"/>
                <a:gd name="connsiteX0" fmla="*/ 0 w 1439133"/>
                <a:gd name="connsiteY0" fmla="*/ 182486 h 1498730"/>
                <a:gd name="connsiteX1" fmla="*/ 269622 w 1439133"/>
                <a:gd name="connsiteY1" fmla="*/ 99768 h 1498730"/>
                <a:gd name="connsiteX2" fmla="*/ 281425 w 1439133"/>
                <a:gd name="connsiteY2" fmla="*/ 988258 h 1498730"/>
                <a:gd name="connsiteX3" fmla="*/ 448234 w 1439133"/>
                <a:gd name="connsiteY3" fmla="*/ 985074 h 1498730"/>
                <a:gd name="connsiteX4" fmla="*/ 451489 w 1439133"/>
                <a:gd name="connsiteY4" fmla="*/ 129321 h 1498730"/>
                <a:gd name="connsiteX5" fmla="*/ 630784 w 1439133"/>
                <a:gd name="connsiteY5" fmla="*/ 129387 h 1498730"/>
                <a:gd name="connsiteX6" fmla="*/ 620699 w 1439133"/>
                <a:gd name="connsiteY6" fmla="*/ 941832 h 1498730"/>
                <a:gd name="connsiteX7" fmla="*/ 815378 w 1439133"/>
                <a:gd name="connsiteY7" fmla="*/ 935807 h 1498730"/>
                <a:gd name="connsiteX8" fmla="*/ 815903 w 1439133"/>
                <a:gd name="connsiteY8" fmla="*/ 147415 h 1498730"/>
                <a:gd name="connsiteX9" fmla="*/ 988010 w 1439133"/>
                <a:gd name="connsiteY9" fmla="*/ 154508 h 1498730"/>
                <a:gd name="connsiteX10" fmla="*/ 1021343 w 1439133"/>
                <a:gd name="connsiteY10" fmla="*/ 960803 h 1498730"/>
                <a:gd name="connsiteX11" fmla="*/ 1028124 w 1439133"/>
                <a:gd name="connsiteY11" fmla="*/ 1276095 h 1498730"/>
                <a:gd name="connsiteX12" fmla="*/ 1174781 w 1439133"/>
                <a:gd name="connsiteY12" fmla="*/ 915621 h 1498730"/>
                <a:gd name="connsiteX13" fmla="*/ 1182888 w 1439133"/>
                <a:gd name="connsiteY13" fmla="*/ 135313 h 1498730"/>
                <a:gd name="connsiteX14" fmla="*/ 1352354 w 1439133"/>
                <a:gd name="connsiteY14" fmla="*/ 160434 h 1498730"/>
                <a:gd name="connsiteX15" fmla="*/ 1357651 w 1439133"/>
                <a:gd name="connsiteY15" fmla="*/ 979376 h 1498730"/>
                <a:gd name="connsiteX16" fmla="*/ 1409359 w 1439133"/>
                <a:gd name="connsiteY16" fmla="*/ 1267636 h 1498730"/>
                <a:gd name="connsiteX17" fmla="*/ 1054826 w 1439133"/>
                <a:gd name="connsiteY17" fmla="*/ 1498648 h 1498730"/>
                <a:gd name="connsiteX0" fmla="*/ 0 w 1439133"/>
                <a:gd name="connsiteY0" fmla="*/ 182486 h 1498730"/>
                <a:gd name="connsiteX1" fmla="*/ 269622 w 1439133"/>
                <a:gd name="connsiteY1" fmla="*/ 99768 h 1498730"/>
                <a:gd name="connsiteX2" fmla="*/ 281425 w 1439133"/>
                <a:gd name="connsiteY2" fmla="*/ 988258 h 1498730"/>
                <a:gd name="connsiteX3" fmla="*/ 468742 w 1439133"/>
                <a:gd name="connsiteY3" fmla="*/ 931572 h 1498730"/>
                <a:gd name="connsiteX4" fmla="*/ 451489 w 1439133"/>
                <a:gd name="connsiteY4" fmla="*/ 129321 h 1498730"/>
                <a:gd name="connsiteX5" fmla="*/ 630784 w 1439133"/>
                <a:gd name="connsiteY5" fmla="*/ 129387 h 1498730"/>
                <a:gd name="connsiteX6" fmla="*/ 620699 w 1439133"/>
                <a:gd name="connsiteY6" fmla="*/ 941832 h 1498730"/>
                <a:gd name="connsiteX7" fmla="*/ 815378 w 1439133"/>
                <a:gd name="connsiteY7" fmla="*/ 935807 h 1498730"/>
                <a:gd name="connsiteX8" fmla="*/ 815903 w 1439133"/>
                <a:gd name="connsiteY8" fmla="*/ 147415 h 1498730"/>
                <a:gd name="connsiteX9" fmla="*/ 988010 w 1439133"/>
                <a:gd name="connsiteY9" fmla="*/ 154508 h 1498730"/>
                <a:gd name="connsiteX10" fmla="*/ 1021343 w 1439133"/>
                <a:gd name="connsiteY10" fmla="*/ 960803 h 1498730"/>
                <a:gd name="connsiteX11" fmla="*/ 1028124 w 1439133"/>
                <a:gd name="connsiteY11" fmla="*/ 1276095 h 1498730"/>
                <a:gd name="connsiteX12" fmla="*/ 1174781 w 1439133"/>
                <a:gd name="connsiteY12" fmla="*/ 915621 h 1498730"/>
                <a:gd name="connsiteX13" fmla="*/ 1182888 w 1439133"/>
                <a:gd name="connsiteY13" fmla="*/ 135313 h 1498730"/>
                <a:gd name="connsiteX14" fmla="*/ 1352354 w 1439133"/>
                <a:gd name="connsiteY14" fmla="*/ 160434 h 1498730"/>
                <a:gd name="connsiteX15" fmla="*/ 1357651 w 1439133"/>
                <a:gd name="connsiteY15" fmla="*/ 979376 h 1498730"/>
                <a:gd name="connsiteX16" fmla="*/ 1409359 w 1439133"/>
                <a:gd name="connsiteY16" fmla="*/ 1267636 h 1498730"/>
                <a:gd name="connsiteX17" fmla="*/ 1054826 w 1439133"/>
                <a:gd name="connsiteY17" fmla="*/ 1498648 h 1498730"/>
                <a:gd name="connsiteX0" fmla="*/ 0 w 1439133"/>
                <a:gd name="connsiteY0" fmla="*/ 182486 h 1498730"/>
                <a:gd name="connsiteX1" fmla="*/ 269622 w 1439133"/>
                <a:gd name="connsiteY1" fmla="*/ 99768 h 1498730"/>
                <a:gd name="connsiteX2" fmla="*/ 281425 w 1439133"/>
                <a:gd name="connsiteY2" fmla="*/ 988258 h 1498730"/>
                <a:gd name="connsiteX3" fmla="*/ 468742 w 1439133"/>
                <a:gd name="connsiteY3" fmla="*/ 931572 h 1498730"/>
                <a:gd name="connsiteX4" fmla="*/ 451489 w 1439133"/>
                <a:gd name="connsiteY4" fmla="*/ 129321 h 1498730"/>
                <a:gd name="connsiteX5" fmla="*/ 630784 w 1439133"/>
                <a:gd name="connsiteY5" fmla="*/ 129387 h 1498730"/>
                <a:gd name="connsiteX6" fmla="*/ 620699 w 1439133"/>
                <a:gd name="connsiteY6" fmla="*/ 941832 h 1498730"/>
                <a:gd name="connsiteX7" fmla="*/ 815378 w 1439133"/>
                <a:gd name="connsiteY7" fmla="*/ 935807 h 1498730"/>
                <a:gd name="connsiteX8" fmla="*/ 815903 w 1439133"/>
                <a:gd name="connsiteY8" fmla="*/ 147415 h 1498730"/>
                <a:gd name="connsiteX9" fmla="*/ 988010 w 1439133"/>
                <a:gd name="connsiteY9" fmla="*/ 154508 h 1498730"/>
                <a:gd name="connsiteX10" fmla="*/ 1021343 w 1439133"/>
                <a:gd name="connsiteY10" fmla="*/ 960803 h 1498730"/>
                <a:gd name="connsiteX11" fmla="*/ 1028124 w 1439133"/>
                <a:gd name="connsiteY11" fmla="*/ 1276095 h 1498730"/>
                <a:gd name="connsiteX12" fmla="*/ 1174781 w 1439133"/>
                <a:gd name="connsiteY12" fmla="*/ 915621 h 1498730"/>
                <a:gd name="connsiteX13" fmla="*/ 1182888 w 1439133"/>
                <a:gd name="connsiteY13" fmla="*/ 135313 h 1498730"/>
                <a:gd name="connsiteX14" fmla="*/ 1352354 w 1439133"/>
                <a:gd name="connsiteY14" fmla="*/ 160434 h 1498730"/>
                <a:gd name="connsiteX15" fmla="*/ 1357651 w 1439133"/>
                <a:gd name="connsiteY15" fmla="*/ 979376 h 1498730"/>
                <a:gd name="connsiteX16" fmla="*/ 1409359 w 1439133"/>
                <a:gd name="connsiteY16" fmla="*/ 1267636 h 1498730"/>
                <a:gd name="connsiteX17" fmla="*/ 1054826 w 1439133"/>
                <a:gd name="connsiteY17" fmla="*/ 1498648 h 1498730"/>
                <a:gd name="connsiteX0" fmla="*/ 0 w 1439133"/>
                <a:gd name="connsiteY0" fmla="*/ 154052 h 1470296"/>
                <a:gd name="connsiteX1" fmla="*/ 269622 w 1439133"/>
                <a:gd name="connsiteY1" fmla="*/ 71334 h 1470296"/>
                <a:gd name="connsiteX2" fmla="*/ 286552 w 1439133"/>
                <a:gd name="connsiteY2" fmla="*/ 911186 h 1470296"/>
                <a:gd name="connsiteX3" fmla="*/ 468742 w 1439133"/>
                <a:gd name="connsiteY3" fmla="*/ 903138 h 1470296"/>
                <a:gd name="connsiteX4" fmla="*/ 451489 w 1439133"/>
                <a:gd name="connsiteY4" fmla="*/ 100887 h 1470296"/>
                <a:gd name="connsiteX5" fmla="*/ 630784 w 1439133"/>
                <a:gd name="connsiteY5" fmla="*/ 100953 h 1470296"/>
                <a:gd name="connsiteX6" fmla="*/ 620699 w 1439133"/>
                <a:gd name="connsiteY6" fmla="*/ 913398 h 1470296"/>
                <a:gd name="connsiteX7" fmla="*/ 815378 w 1439133"/>
                <a:gd name="connsiteY7" fmla="*/ 907373 h 1470296"/>
                <a:gd name="connsiteX8" fmla="*/ 815903 w 1439133"/>
                <a:gd name="connsiteY8" fmla="*/ 118981 h 1470296"/>
                <a:gd name="connsiteX9" fmla="*/ 988010 w 1439133"/>
                <a:gd name="connsiteY9" fmla="*/ 126074 h 1470296"/>
                <a:gd name="connsiteX10" fmla="*/ 1021343 w 1439133"/>
                <a:gd name="connsiteY10" fmla="*/ 932369 h 1470296"/>
                <a:gd name="connsiteX11" fmla="*/ 1028124 w 1439133"/>
                <a:gd name="connsiteY11" fmla="*/ 1247661 h 1470296"/>
                <a:gd name="connsiteX12" fmla="*/ 1174781 w 1439133"/>
                <a:gd name="connsiteY12" fmla="*/ 887187 h 1470296"/>
                <a:gd name="connsiteX13" fmla="*/ 1182888 w 1439133"/>
                <a:gd name="connsiteY13" fmla="*/ 106879 h 1470296"/>
                <a:gd name="connsiteX14" fmla="*/ 1352354 w 1439133"/>
                <a:gd name="connsiteY14" fmla="*/ 132000 h 1470296"/>
                <a:gd name="connsiteX15" fmla="*/ 1357651 w 1439133"/>
                <a:gd name="connsiteY15" fmla="*/ 950942 h 1470296"/>
                <a:gd name="connsiteX16" fmla="*/ 1409359 w 1439133"/>
                <a:gd name="connsiteY16" fmla="*/ 1239202 h 1470296"/>
                <a:gd name="connsiteX17" fmla="*/ 1054826 w 1439133"/>
                <a:gd name="connsiteY17" fmla="*/ 1470214 h 1470296"/>
                <a:gd name="connsiteX0" fmla="*/ 0 w 1439133"/>
                <a:gd name="connsiteY0" fmla="*/ 154052 h 1470296"/>
                <a:gd name="connsiteX1" fmla="*/ 269622 w 1439133"/>
                <a:gd name="connsiteY1" fmla="*/ 71334 h 1470296"/>
                <a:gd name="connsiteX2" fmla="*/ 286552 w 1439133"/>
                <a:gd name="connsiteY2" fmla="*/ 911186 h 1470296"/>
                <a:gd name="connsiteX3" fmla="*/ 468742 w 1439133"/>
                <a:gd name="connsiteY3" fmla="*/ 903138 h 1470296"/>
                <a:gd name="connsiteX4" fmla="*/ 451489 w 1439133"/>
                <a:gd name="connsiteY4" fmla="*/ 100887 h 1470296"/>
                <a:gd name="connsiteX5" fmla="*/ 630784 w 1439133"/>
                <a:gd name="connsiteY5" fmla="*/ 100953 h 1470296"/>
                <a:gd name="connsiteX6" fmla="*/ 620699 w 1439133"/>
                <a:gd name="connsiteY6" fmla="*/ 913398 h 1470296"/>
                <a:gd name="connsiteX7" fmla="*/ 815378 w 1439133"/>
                <a:gd name="connsiteY7" fmla="*/ 907373 h 1470296"/>
                <a:gd name="connsiteX8" fmla="*/ 815903 w 1439133"/>
                <a:gd name="connsiteY8" fmla="*/ 118981 h 1470296"/>
                <a:gd name="connsiteX9" fmla="*/ 988010 w 1439133"/>
                <a:gd name="connsiteY9" fmla="*/ 126074 h 1470296"/>
                <a:gd name="connsiteX10" fmla="*/ 1021343 w 1439133"/>
                <a:gd name="connsiteY10" fmla="*/ 932369 h 1470296"/>
                <a:gd name="connsiteX11" fmla="*/ 1028124 w 1439133"/>
                <a:gd name="connsiteY11" fmla="*/ 1247661 h 1470296"/>
                <a:gd name="connsiteX12" fmla="*/ 1174781 w 1439133"/>
                <a:gd name="connsiteY12" fmla="*/ 887187 h 1470296"/>
                <a:gd name="connsiteX13" fmla="*/ 1182888 w 1439133"/>
                <a:gd name="connsiteY13" fmla="*/ 106879 h 1470296"/>
                <a:gd name="connsiteX14" fmla="*/ 1352354 w 1439133"/>
                <a:gd name="connsiteY14" fmla="*/ 132000 h 1470296"/>
                <a:gd name="connsiteX15" fmla="*/ 1357651 w 1439133"/>
                <a:gd name="connsiteY15" fmla="*/ 950942 h 1470296"/>
                <a:gd name="connsiteX16" fmla="*/ 1409359 w 1439133"/>
                <a:gd name="connsiteY16" fmla="*/ 1239202 h 1470296"/>
                <a:gd name="connsiteX17" fmla="*/ 1054826 w 1439133"/>
                <a:gd name="connsiteY17" fmla="*/ 1470214 h 1470296"/>
                <a:gd name="connsiteX0" fmla="*/ 0 w 1522776"/>
                <a:gd name="connsiteY0" fmla="*/ 154052 h 1470274"/>
                <a:gd name="connsiteX1" fmla="*/ 269622 w 1522776"/>
                <a:gd name="connsiteY1" fmla="*/ 71334 h 1470274"/>
                <a:gd name="connsiteX2" fmla="*/ 286552 w 1522776"/>
                <a:gd name="connsiteY2" fmla="*/ 911186 h 1470274"/>
                <a:gd name="connsiteX3" fmla="*/ 468742 w 1522776"/>
                <a:gd name="connsiteY3" fmla="*/ 903138 h 1470274"/>
                <a:gd name="connsiteX4" fmla="*/ 451489 w 1522776"/>
                <a:gd name="connsiteY4" fmla="*/ 100887 h 1470274"/>
                <a:gd name="connsiteX5" fmla="*/ 630784 w 1522776"/>
                <a:gd name="connsiteY5" fmla="*/ 100953 h 1470274"/>
                <a:gd name="connsiteX6" fmla="*/ 620699 w 1522776"/>
                <a:gd name="connsiteY6" fmla="*/ 913398 h 1470274"/>
                <a:gd name="connsiteX7" fmla="*/ 815378 w 1522776"/>
                <a:gd name="connsiteY7" fmla="*/ 907373 h 1470274"/>
                <a:gd name="connsiteX8" fmla="*/ 815903 w 1522776"/>
                <a:gd name="connsiteY8" fmla="*/ 118981 h 1470274"/>
                <a:gd name="connsiteX9" fmla="*/ 988010 w 1522776"/>
                <a:gd name="connsiteY9" fmla="*/ 126074 h 1470274"/>
                <a:gd name="connsiteX10" fmla="*/ 1021343 w 1522776"/>
                <a:gd name="connsiteY10" fmla="*/ 932369 h 1470274"/>
                <a:gd name="connsiteX11" fmla="*/ 1028124 w 1522776"/>
                <a:gd name="connsiteY11" fmla="*/ 1247661 h 1470274"/>
                <a:gd name="connsiteX12" fmla="*/ 1174781 w 1522776"/>
                <a:gd name="connsiteY12" fmla="*/ 887187 h 1470274"/>
                <a:gd name="connsiteX13" fmla="*/ 1182888 w 1522776"/>
                <a:gd name="connsiteY13" fmla="*/ 106879 h 1470274"/>
                <a:gd name="connsiteX14" fmla="*/ 1352354 w 1522776"/>
                <a:gd name="connsiteY14" fmla="*/ 132000 h 1470274"/>
                <a:gd name="connsiteX15" fmla="*/ 1357651 w 1522776"/>
                <a:gd name="connsiteY15" fmla="*/ 950942 h 1470274"/>
                <a:gd name="connsiteX16" fmla="*/ 1501641 w 1522776"/>
                <a:gd name="connsiteY16" fmla="*/ 1161381 h 1470274"/>
                <a:gd name="connsiteX17" fmla="*/ 1054826 w 1522776"/>
                <a:gd name="connsiteY17" fmla="*/ 1470214 h 1470274"/>
                <a:gd name="connsiteX0" fmla="*/ 0 w 1522776"/>
                <a:gd name="connsiteY0" fmla="*/ 154052 h 1470302"/>
                <a:gd name="connsiteX1" fmla="*/ 269622 w 1522776"/>
                <a:gd name="connsiteY1" fmla="*/ 71334 h 1470302"/>
                <a:gd name="connsiteX2" fmla="*/ 286552 w 1522776"/>
                <a:gd name="connsiteY2" fmla="*/ 911186 h 1470302"/>
                <a:gd name="connsiteX3" fmla="*/ 468742 w 1522776"/>
                <a:gd name="connsiteY3" fmla="*/ 903138 h 1470302"/>
                <a:gd name="connsiteX4" fmla="*/ 451489 w 1522776"/>
                <a:gd name="connsiteY4" fmla="*/ 100887 h 1470302"/>
                <a:gd name="connsiteX5" fmla="*/ 630784 w 1522776"/>
                <a:gd name="connsiteY5" fmla="*/ 100953 h 1470302"/>
                <a:gd name="connsiteX6" fmla="*/ 620699 w 1522776"/>
                <a:gd name="connsiteY6" fmla="*/ 913398 h 1470302"/>
                <a:gd name="connsiteX7" fmla="*/ 815378 w 1522776"/>
                <a:gd name="connsiteY7" fmla="*/ 907373 h 1470302"/>
                <a:gd name="connsiteX8" fmla="*/ 815903 w 1522776"/>
                <a:gd name="connsiteY8" fmla="*/ 118981 h 1470302"/>
                <a:gd name="connsiteX9" fmla="*/ 988010 w 1522776"/>
                <a:gd name="connsiteY9" fmla="*/ 126074 h 1470302"/>
                <a:gd name="connsiteX10" fmla="*/ 1021343 w 1522776"/>
                <a:gd name="connsiteY10" fmla="*/ 932369 h 1470302"/>
                <a:gd name="connsiteX11" fmla="*/ 1028124 w 1522776"/>
                <a:gd name="connsiteY11" fmla="*/ 1247661 h 1470302"/>
                <a:gd name="connsiteX12" fmla="*/ 1174781 w 1522776"/>
                <a:gd name="connsiteY12" fmla="*/ 887187 h 1470302"/>
                <a:gd name="connsiteX13" fmla="*/ 1182888 w 1522776"/>
                <a:gd name="connsiteY13" fmla="*/ 106879 h 1470302"/>
                <a:gd name="connsiteX14" fmla="*/ 1352354 w 1522776"/>
                <a:gd name="connsiteY14" fmla="*/ 132000 h 1470302"/>
                <a:gd name="connsiteX15" fmla="*/ 1357651 w 1522776"/>
                <a:gd name="connsiteY15" fmla="*/ 950942 h 1470302"/>
                <a:gd name="connsiteX16" fmla="*/ 1501641 w 1522776"/>
                <a:gd name="connsiteY16" fmla="*/ 1161381 h 1470302"/>
                <a:gd name="connsiteX17" fmla="*/ 1054826 w 1522776"/>
                <a:gd name="connsiteY17" fmla="*/ 1470214 h 1470302"/>
                <a:gd name="connsiteX0" fmla="*/ 0 w 1501821"/>
                <a:gd name="connsiteY0" fmla="*/ 154052 h 1470302"/>
                <a:gd name="connsiteX1" fmla="*/ 269622 w 1501821"/>
                <a:gd name="connsiteY1" fmla="*/ 71334 h 1470302"/>
                <a:gd name="connsiteX2" fmla="*/ 286552 w 1501821"/>
                <a:gd name="connsiteY2" fmla="*/ 911186 h 1470302"/>
                <a:gd name="connsiteX3" fmla="*/ 468742 w 1501821"/>
                <a:gd name="connsiteY3" fmla="*/ 903138 h 1470302"/>
                <a:gd name="connsiteX4" fmla="*/ 451489 w 1501821"/>
                <a:gd name="connsiteY4" fmla="*/ 100887 h 1470302"/>
                <a:gd name="connsiteX5" fmla="*/ 630784 w 1501821"/>
                <a:gd name="connsiteY5" fmla="*/ 100953 h 1470302"/>
                <a:gd name="connsiteX6" fmla="*/ 620699 w 1501821"/>
                <a:gd name="connsiteY6" fmla="*/ 913398 h 1470302"/>
                <a:gd name="connsiteX7" fmla="*/ 815378 w 1501821"/>
                <a:gd name="connsiteY7" fmla="*/ 907373 h 1470302"/>
                <a:gd name="connsiteX8" fmla="*/ 815903 w 1501821"/>
                <a:gd name="connsiteY8" fmla="*/ 118981 h 1470302"/>
                <a:gd name="connsiteX9" fmla="*/ 988010 w 1501821"/>
                <a:gd name="connsiteY9" fmla="*/ 126074 h 1470302"/>
                <a:gd name="connsiteX10" fmla="*/ 1021343 w 1501821"/>
                <a:gd name="connsiteY10" fmla="*/ 932369 h 1470302"/>
                <a:gd name="connsiteX11" fmla="*/ 1028124 w 1501821"/>
                <a:gd name="connsiteY11" fmla="*/ 1247661 h 1470302"/>
                <a:gd name="connsiteX12" fmla="*/ 1174781 w 1501821"/>
                <a:gd name="connsiteY12" fmla="*/ 887187 h 1470302"/>
                <a:gd name="connsiteX13" fmla="*/ 1182888 w 1501821"/>
                <a:gd name="connsiteY13" fmla="*/ 106879 h 1470302"/>
                <a:gd name="connsiteX14" fmla="*/ 1352354 w 1501821"/>
                <a:gd name="connsiteY14" fmla="*/ 132000 h 1470302"/>
                <a:gd name="connsiteX15" fmla="*/ 1357651 w 1501821"/>
                <a:gd name="connsiteY15" fmla="*/ 950942 h 1470302"/>
                <a:gd name="connsiteX16" fmla="*/ 1501641 w 1501821"/>
                <a:gd name="connsiteY16" fmla="*/ 1161381 h 1470302"/>
                <a:gd name="connsiteX17" fmla="*/ 1054826 w 1501821"/>
                <a:gd name="connsiteY17" fmla="*/ 1470214 h 1470302"/>
                <a:gd name="connsiteX0" fmla="*/ 0 w 1502366"/>
                <a:gd name="connsiteY0" fmla="*/ 154052 h 1273072"/>
                <a:gd name="connsiteX1" fmla="*/ 269622 w 1502366"/>
                <a:gd name="connsiteY1" fmla="*/ 71334 h 1273072"/>
                <a:gd name="connsiteX2" fmla="*/ 286552 w 1502366"/>
                <a:gd name="connsiteY2" fmla="*/ 911186 h 1273072"/>
                <a:gd name="connsiteX3" fmla="*/ 468742 w 1502366"/>
                <a:gd name="connsiteY3" fmla="*/ 903138 h 1273072"/>
                <a:gd name="connsiteX4" fmla="*/ 451489 w 1502366"/>
                <a:gd name="connsiteY4" fmla="*/ 100887 h 1273072"/>
                <a:gd name="connsiteX5" fmla="*/ 630784 w 1502366"/>
                <a:gd name="connsiteY5" fmla="*/ 100953 h 1273072"/>
                <a:gd name="connsiteX6" fmla="*/ 620699 w 1502366"/>
                <a:gd name="connsiteY6" fmla="*/ 913398 h 1273072"/>
                <a:gd name="connsiteX7" fmla="*/ 815378 w 1502366"/>
                <a:gd name="connsiteY7" fmla="*/ 907373 h 1273072"/>
                <a:gd name="connsiteX8" fmla="*/ 815903 w 1502366"/>
                <a:gd name="connsiteY8" fmla="*/ 118981 h 1273072"/>
                <a:gd name="connsiteX9" fmla="*/ 988010 w 1502366"/>
                <a:gd name="connsiteY9" fmla="*/ 126074 h 1273072"/>
                <a:gd name="connsiteX10" fmla="*/ 1021343 w 1502366"/>
                <a:gd name="connsiteY10" fmla="*/ 932369 h 1273072"/>
                <a:gd name="connsiteX11" fmla="*/ 1028124 w 1502366"/>
                <a:gd name="connsiteY11" fmla="*/ 1247661 h 1273072"/>
                <a:gd name="connsiteX12" fmla="*/ 1174781 w 1502366"/>
                <a:gd name="connsiteY12" fmla="*/ 887187 h 1273072"/>
                <a:gd name="connsiteX13" fmla="*/ 1182888 w 1502366"/>
                <a:gd name="connsiteY13" fmla="*/ 106879 h 1273072"/>
                <a:gd name="connsiteX14" fmla="*/ 1352354 w 1502366"/>
                <a:gd name="connsiteY14" fmla="*/ 132000 h 1273072"/>
                <a:gd name="connsiteX15" fmla="*/ 1357651 w 1502366"/>
                <a:gd name="connsiteY15" fmla="*/ 950942 h 1273072"/>
                <a:gd name="connsiteX16" fmla="*/ 1501641 w 1502366"/>
                <a:gd name="connsiteY16" fmla="*/ 1161381 h 1273072"/>
                <a:gd name="connsiteX17" fmla="*/ 1357307 w 1502366"/>
                <a:gd name="connsiteY17" fmla="*/ 1270797 h 1273072"/>
                <a:gd name="connsiteX0" fmla="*/ 0 w 1451826"/>
                <a:gd name="connsiteY0" fmla="*/ 154052 h 1271046"/>
                <a:gd name="connsiteX1" fmla="*/ 269622 w 1451826"/>
                <a:gd name="connsiteY1" fmla="*/ 71334 h 1271046"/>
                <a:gd name="connsiteX2" fmla="*/ 286552 w 1451826"/>
                <a:gd name="connsiteY2" fmla="*/ 911186 h 1271046"/>
                <a:gd name="connsiteX3" fmla="*/ 468742 w 1451826"/>
                <a:gd name="connsiteY3" fmla="*/ 903138 h 1271046"/>
                <a:gd name="connsiteX4" fmla="*/ 451489 w 1451826"/>
                <a:gd name="connsiteY4" fmla="*/ 100887 h 1271046"/>
                <a:gd name="connsiteX5" fmla="*/ 630784 w 1451826"/>
                <a:gd name="connsiteY5" fmla="*/ 100953 h 1271046"/>
                <a:gd name="connsiteX6" fmla="*/ 620699 w 1451826"/>
                <a:gd name="connsiteY6" fmla="*/ 913398 h 1271046"/>
                <a:gd name="connsiteX7" fmla="*/ 815378 w 1451826"/>
                <a:gd name="connsiteY7" fmla="*/ 907373 h 1271046"/>
                <a:gd name="connsiteX8" fmla="*/ 815903 w 1451826"/>
                <a:gd name="connsiteY8" fmla="*/ 118981 h 1271046"/>
                <a:gd name="connsiteX9" fmla="*/ 988010 w 1451826"/>
                <a:gd name="connsiteY9" fmla="*/ 126074 h 1271046"/>
                <a:gd name="connsiteX10" fmla="*/ 1021343 w 1451826"/>
                <a:gd name="connsiteY10" fmla="*/ 932369 h 1271046"/>
                <a:gd name="connsiteX11" fmla="*/ 1028124 w 1451826"/>
                <a:gd name="connsiteY11" fmla="*/ 1247661 h 1271046"/>
                <a:gd name="connsiteX12" fmla="*/ 1174781 w 1451826"/>
                <a:gd name="connsiteY12" fmla="*/ 887187 h 1271046"/>
                <a:gd name="connsiteX13" fmla="*/ 1182888 w 1451826"/>
                <a:gd name="connsiteY13" fmla="*/ 106879 h 1271046"/>
                <a:gd name="connsiteX14" fmla="*/ 1352354 w 1451826"/>
                <a:gd name="connsiteY14" fmla="*/ 132000 h 1271046"/>
                <a:gd name="connsiteX15" fmla="*/ 1357651 w 1451826"/>
                <a:gd name="connsiteY15" fmla="*/ 950942 h 1271046"/>
                <a:gd name="connsiteX16" fmla="*/ 1450373 w 1451826"/>
                <a:gd name="connsiteY16" fmla="*/ 1088424 h 1271046"/>
                <a:gd name="connsiteX17" fmla="*/ 1357307 w 1451826"/>
                <a:gd name="connsiteY17" fmla="*/ 1270797 h 1271046"/>
                <a:gd name="connsiteX0" fmla="*/ 0 w 1502366"/>
                <a:gd name="connsiteY0" fmla="*/ 154052 h 1271086"/>
                <a:gd name="connsiteX1" fmla="*/ 269622 w 1502366"/>
                <a:gd name="connsiteY1" fmla="*/ 71334 h 1271086"/>
                <a:gd name="connsiteX2" fmla="*/ 286552 w 1502366"/>
                <a:gd name="connsiteY2" fmla="*/ 911186 h 1271086"/>
                <a:gd name="connsiteX3" fmla="*/ 468742 w 1502366"/>
                <a:gd name="connsiteY3" fmla="*/ 903138 h 1271086"/>
                <a:gd name="connsiteX4" fmla="*/ 451489 w 1502366"/>
                <a:gd name="connsiteY4" fmla="*/ 100887 h 1271086"/>
                <a:gd name="connsiteX5" fmla="*/ 630784 w 1502366"/>
                <a:gd name="connsiteY5" fmla="*/ 100953 h 1271086"/>
                <a:gd name="connsiteX6" fmla="*/ 620699 w 1502366"/>
                <a:gd name="connsiteY6" fmla="*/ 913398 h 1271086"/>
                <a:gd name="connsiteX7" fmla="*/ 815378 w 1502366"/>
                <a:gd name="connsiteY7" fmla="*/ 907373 h 1271086"/>
                <a:gd name="connsiteX8" fmla="*/ 815903 w 1502366"/>
                <a:gd name="connsiteY8" fmla="*/ 118981 h 1271086"/>
                <a:gd name="connsiteX9" fmla="*/ 988010 w 1502366"/>
                <a:gd name="connsiteY9" fmla="*/ 126074 h 1271086"/>
                <a:gd name="connsiteX10" fmla="*/ 1021343 w 1502366"/>
                <a:gd name="connsiteY10" fmla="*/ 932369 h 1271086"/>
                <a:gd name="connsiteX11" fmla="*/ 1028124 w 1502366"/>
                <a:gd name="connsiteY11" fmla="*/ 1247661 h 1271086"/>
                <a:gd name="connsiteX12" fmla="*/ 1174781 w 1502366"/>
                <a:gd name="connsiteY12" fmla="*/ 887187 h 1271086"/>
                <a:gd name="connsiteX13" fmla="*/ 1182888 w 1502366"/>
                <a:gd name="connsiteY13" fmla="*/ 106879 h 1271086"/>
                <a:gd name="connsiteX14" fmla="*/ 1352354 w 1502366"/>
                <a:gd name="connsiteY14" fmla="*/ 132000 h 1271086"/>
                <a:gd name="connsiteX15" fmla="*/ 1357651 w 1502366"/>
                <a:gd name="connsiteY15" fmla="*/ 950942 h 1271086"/>
                <a:gd name="connsiteX16" fmla="*/ 1501641 w 1502366"/>
                <a:gd name="connsiteY16" fmla="*/ 1098151 h 1271086"/>
                <a:gd name="connsiteX17" fmla="*/ 1357307 w 1502366"/>
                <a:gd name="connsiteY17" fmla="*/ 1270797 h 1271086"/>
                <a:gd name="connsiteX0" fmla="*/ 0 w 1502366"/>
                <a:gd name="connsiteY0" fmla="*/ 154052 h 1271086"/>
                <a:gd name="connsiteX1" fmla="*/ 269622 w 1502366"/>
                <a:gd name="connsiteY1" fmla="*/ 71334 h 1271086"/>
                <a:gd name="connsiteX2" fmla="*/ 286552 w 1502366"/>
                <a:gd name="connsiteY2" fmla="*/ 911186 h 1271086"/>
                <a:gd name="connsiteX3" fmla="*/ 468742 w 1502366"/>
                <a:gd name="connsiteY3" fmla="*/ 903138 h 1271086"/>
                <a:gd name="connsiteX4" fmla="*/ 451489 w 1502366"/>
                <a:gd name="connsiteY4" fmla="*/ 100887 h 1271086"/>
                <a:gd name="connsiteX5" fmla="*/ 630784 w 1502366"/>
                <a:gd name="connsiteY5" fmla="*/ 100953 h 1271086"/>
                <a:gd name="connsiteX6" fmla="*/ 620699 w 1502366"/>
                <a:gd name="connsiteY6" fmla="*/ 913398 h 1271086"/>
                <a:gd name="connsiteX7" fmla="*/ 815378 w 1502366"/>
                <a:gd name="connsiteY7" fmla="*/ 907373 h 1271086"/>
                <a:gd name="connsiteX8" fmla="*/ 815903 w 1502366"/>
                <a:gd name="connsiteY8" fmla="*/ 118981 h 1271086"/>
                <a:gd name="connsiteX9" fmla="*/ 988010 w 1502366"/>
                <a:gd name="connsiteY9" fmla="*/ 126074 h 1271086"/>
                <a:gd name="connsiteX10" fmla="*/ 1021343 w 1502366"/>
                <a:gd name="connsiteY10" fmla="*/ 932369 h 1271086"/>
                <a:gd name="connsiteX11" fmla="*/ 1028124 w 1502366"/>
                <a:gd name="connsiteY11" fmla="*/ 1247661 h 1271086"/>
                <a:gd name="connsiteX12" fmla="*/ 1174781 w 1502366"/>
                <a:gd name="connsiteY12" fmla="*/ 887187 h 1271086"/>
                <a:gd name="connsiteX13" fmla="*/ 1182888 w 1502366"/>
                <a:gd name="connsiteY13" fmla="*/ 106879 h 1271086"/>
                <a:gd name="connsiteX14" fmla="*/ 1352354 w 1502366"/>
                <a:gd name="connsiteY14" fmla="*/ 132000 h 1271086"/>
                <a:gd name="connsiteX15" fmla="*/ 1357651 w 1502366"/>
                <a:gd name="connsiteY15" fmla="*/ 950942 h 1271086"/>
                <a:gd name="connsiteX16" fmla="*/ 1501641 w 1502366"/>
                <a:gd name="connsiteY16" fmla="*/ 1098151 h 1271086"/>
                <a:gd name="connsiteX17" fmla="*/ 1357307 w 1502366"/>
                <a:gd name="connsiteY17" fmla="*/ 1270797 h 1271086"/>
                <a:gd name="connsiteX0" fmla="*/ 0 w 1437033"/>
                <a:gd name="connsiteY0" fmla="*/ 154052 h 1271140"/>
                <a:gd name="connsiteX1" fmla="*/ 269622 w 1437033"/>
                <a:gd name="connsiteY1" fmla="*/ 71334 h 1271140"/>
                <a:gd name="connsiteX2" fmla="*/ 286552 w 1437033"/>
                <a:gd name="connsiteY2" fmla="*/ 911186 h 1271140"/>
                <a:gd name="connsiteX3" fmla="*/ 468742 w 1437033"/>
                <a:gd name="connsiteY3" fmla="*/ 903138 h 1271140"/>
                <a:gd name="connsiteX4" fmla="*/ 451489 w 1437033"/>
                <a:gd name="connsiteY4" fmla="*/ 100887 h 1271140"/>
                <a:gd name="connsiteX5" fmla="*/ 630784 w 1437033"/>
                <a:gd name="connsiteY5" fmla="*/ 100953 h 1271140"/>
                <a:gd name="connsiteX6" fmla="*/ 620699 w 1437033"/>
                <a:gd name="connsiteY6" fmla="*/ 913398 h 1271140"/>
                <a:gd name="connsiteX7" fmla="*/ 815378 w 1437033"/>
                <a:gd name="connsiteY7" fmla="*/ 907373 h 1271140"/>
                <a:gd name="connsiteX8" fmla="*/ 815903 w 1437033"/>
                <a:gd name="connsiteY8" fmla="*/ 118981 h 1271140"/>
                <a:gd name="connsiteX9" fmla="*/ 988010 w 1437033"/>
                <a:gd name="connsiteY9" fmla="*/ 126074 h 1271140"/>
                <a:gd name="connsiteX10" fmla="*/ 1021343 w 1437033"/>
                <a:gd name="connsiteY10" fmla="*/ 932369 h 1271140"/>
                <a:gd name="connsiteX11" fmla="*/ 1028124 w 1437033"/>
                <a:gd name="connsiteY11" fmla="*/ 1247661 h 1271140"/>
                <a:gd name="connsiteX12" fmla="*/ 1174781 w 1437033"/>
                <a:gd name="connsiteY12" fmla="*/ 887187 h 1271140"/>
                <a:gd name="connsiteX13" fmla="*/ 1182888 w 1437033"/>
                <a:gd name="connsiteY13" fmla="*/ 106879 h 1271140"/>
                <a:gd name="connsiteX14" fmla="*/ 1352354 w 1437033"/>
                <a:gd name="connsiteY14" fmla="*/ 132000 h 1271140"/>
                <a:gd name="connsiteX15" fmla="*/ 1357651 w 1437033"/>
                <a:gd name="connsiteY15" fmla="*/ 950942 h 1271140"/>
                <a:gd name="connsiteX16" fmla="*/ 1434992 w 1437033"/>
                <a:gd name="connsiteY16" fmla="*/ 1107879 h 1271140"/>
                <a:gd name="connsiteX17" fmla="*/ 1357307 w 1437033"/>
                <a:gd name="connsiteY17" fmla="*/ 1270797 h 1271140"/>
                <a:gd name="connsiteX0" fmla="*/ 0 w 1437033"/>
                <a:gd name="connsiteY0" fmla="*/ 154052 h 1271140"/>
                <a:gd name="connsiteX1" fmla="*/ 269622 w 1437033"/>
                <a:gd name="connsiteY1" fmla="*/ 71334 h 1271140"/>
                <a:gd name="connsiteX2" fmla="*/ 286552 w 1437033"/>
                <a:gd name="connsiteY2" fmla="*/ 911186 h 1271140"/>
                <a:gd name="connsiteX3" fmla="*/ 468742 w 1437033"/>
                <a:gd name="connsiteY3" fmla="*/ 903138 h 1271140"/>
                <a:gd name="connsiteX4" fmla="*/ 451489 w 1437033"/>
                <a:gd name="connsiteY4" fmla="*/ 100887 h 1271140"/>
                <a:gd name="connsiteX5" fmla="*/ 630784 w 1437033"/>
                <a:gd name="connsiteY5" fmla="*/ 100953 h 1271140"/>
                <a:gd name="connsiteX6" fmla="*/ 620699 w 1437033"/>
                <a:gd name="connsiteY6" fmla="*/ 913398 h 1271140"/>
                <a:gd name="connsiteX7" fmla="*/ 815378 w 1437033"/>
                <a:gd name="connsiteY7" fmla="*/ 907373 h 1271140"/>
                <a:gd name="connsiteX8" fmla="*/ 815903 w 1437033"/>
                <a:gd name="connsiteY8" fmla="*/ 118981 h 1271140"/>
                <a:gd name="connsiteX9" fmla="*/ 988010 w 1437033"/>
                <a:gd name="connsiteY9" fmla="*/ 126074 h 1271140"/>
                <a:gd name="connsiteX10" fmla="*/ 1021343 w 1437033"/>
                <a:gd name="connsiteY10" fmla="*/ 932369 h 1271140"/>
                <a:gd name="connsiteX11" fmla="*/ 1028124 w 1437033"/>
                <a:gd name="connsiteY11" fmla="*/ 1247661 h 1271140"/>
                <a:gd name="connsiteX12" fmla="*/ 1174781 w 1437033"/>
                <a:gd name="connsiteY12" fmla="*/ 887187 h 1271140"/>
                <a:gd name="connsiteX13" fmla="*/ 1182888 w 1437033"/>
                <a:gd name="connsiteY13" fmla="*/ 106879 h 1271140"/>
                <a:gd name="connsiteX14" fmla="*/ 1352354 w 1437033"/>
                <a:gd name="connsiteY14" fmla="*/ 132000 h 1271140"/>
                <a:gd name="connsiteX15" fmla="*/ 1357651 w 1437033"/>
                <a:gd name="connsiteY15" fmla="*/ 950942 h 1271140"/>
                <a:gd name="connsiteX16" fmla="*/ 1434992 w 1437033"/>
                <a:gd name="connsiteY16" fmla="*/ 1107879 h 1271140"/>
                <a:gd name="connsiteX17" fmla="*/ 1357307 w 1437033"/>
                <a:gd name="connsiteY17" fmla="*/ 1270797 h 1271140"/>
                <a:gd name="connsiteX0" fmla="*/ 0 w 1487115"/>
                <a:gd name="connsiteY0" fmla="*/ 154052 h 1271111"/>
                <a:gd name="connsiteX1" fmla="*/ 269622 w 1487115"/>
                <a:gd name="connsiteY1" fmla="*/ 71334 h 1271111"/>
                <a:gd name="connsiteX2" fmla="*/ 286552 w 1487115"/>
                <a:gd name="connsiteY2" fmla="*/ 911186 h 1271111"/>
                <a:gd name="connsiteX3" fmla="*/ 468742 w 1487115"/>
                <a:gd name="connsiteY3" fmla="*/ 903138 h 1271111"/>
                <a:gd name="connsiteX4" fmla="*/ 451489 w 1487115"/>
                <a:gd name="connsiteY4" fmla="*/ 100887 h 1271111"/>
                <a:gd name="connsiteX5" fmla="*/ 630784 w 1487115"/>
                <a:gd name="connsiteY5" fmla="*/ 100953 h 1271111"/>
                <a:gd name="connsiteX6" fmla="*/ 620699 w 1487115"/>
                <a:gd name="connsiteY6" fmla="*/ 913398 h 1271111"/>
                <a:gd name="connsiteX7" fmla="*/ 815378 w 1487115"/>
                <a:gd name="connsiteY7" fmla="*/ 907373 h 1271111"/>
                <a:gd name="connsiteX8" fmla="*/ 815903 w 1487115"/>
                <a:gd name="connsiteY8" fmla="*/ 118981 h 1271111"/>
                <a:gd name="connsiteX9" fmla="*/ 988010 w 1487115"/>
                <a:gd name="connsiteY9" fmla="*/ 126074 h 1271111"/>
                <a:gd name="connsiteX10" fmla="*/ 1021343 w 1487115"/>
                <a:gd name="connsiteY10" fmla="*/ 932369 h 1271111"/>
                <a:gd name="connsiteX11" fmla="*/ 1028124 w 1487115"/>
                <a:gd name="connsiteY11" fmla="*/ 1247661 h 1271111"/>
                <a:gd name="connsiteX12" fmla="*/ 1174781 w 1487115"/>
                <a:gd name="connsiteY12" fmla="*/ 887187 h 1271111"/>
                <a:gd name="connsiteX13" fmla="*/ 1182888 w 1487115"/>
                <a:gd name="connsiteY13" fmla="*/ 106879 h 1271111"/>
                <a:gd name="connsiteX14" fmla="*/ 1352354 w 1487115"/>
                <a:gd name="connsiteY14" fmla="*/ 132000 h 1271111"/>
                <a:gd name="connsiteX15" fmla="*/ 1357651 w 1487115"/>
                <a:gd name="connsiteY15" fmla="*/ 950942 h 1271111"/>
                <a:gd name="connsiteX16" fmla="*/ 1486260 w 1487115"/>
                <a:gd name="connsiteY16" fmla="*/ 1103015 h 1271111"/>
                <a:gd name="connsiteX17" fmla="*/ 1357307 w 1487115"/>
                <a:gd name="connsiteY17" fmla="*/ 1270797 h 1271111"/>
                <a:gd name="connsiteX0" fmla="*/ 0 w 1487115"/>
                <a:gd name="connsiteY0" fmla="*/ 154052 h 1270974"/>
                <a:gd name="connsiteX1" fmla="*/ 269622 w 1487115"/>
                <a:gd name="connsiteY1" fmla="*/ 71334 h 1270974"/>
                <a:gd name="connsiteX2" fmla="*/ 286552 w 1487115"/>
                <a:gd name="connsiteY2" fmla="*/ 911186 h 1270974"/>
                <a:gd name="connsiteX3" fmla="*/ 468742 w 1487115"/>
                <a:gd name="connsiteY3" fmla="*/ 903138 h 1270974"/>
                <a:gd name="connsiteX4" fmla="*/ 451489 w 1487115"/>
                <a:gd name="connsiteY4" fmla="*/ 100887 h 1270974"/>
                <a:gd name="connsiteX5" fmla="*/ 630784 w 1487115"/>
                <a:gd name="connsiteY5" fmla="*/ 100953 h 1270974"/>
                <a:gd name="connsiteX6" fmla="*/ 620699 w 1487115"/>
                <a:gd name="connsiteY6" fmla="*/ 913398 h 1270974"/>
                <a:gd name="connsiteX7" fmla="*/ 815378 w 1487115"/>
                <a:gd name="connsiteY7" fmla="*/ 907373 h 1270974"/>
                <a:gd name="connsiteX8" fmla="*/ 815903 w 1487115"/>
                <a:gd name="connsiteY8" fmla="*/ 118981 h 1270974"/>
                <a:gd name="connsiteX9" fmla="*/ 988010 w 1487115"/>
                <a:gd name="connsiteY9" fmla="*/ 126074 h 1270974"/>
                <a:gd name="connsiteX10" fmla="*/ 1021343 w 1487115"/>
                <a:gd name="connsiteY10" fmla="*/ 932369 h 1270974"/>
                <a:gd name="connsiteX11" fmla="*/ 1028124 w 1487115"/>
                <a:gd name="connsiteY11" fmla="*/ 1247661 h 1270974"/>
                <a:gd name="connsiteX12" fmla="*/ 1174781 w 1487115"/>
                <a:gd name="connsiteY12" fmla="*/ 887187 h 1270974"/>
                <a:gd name="connsiteX13" fmla="*/ 1182888 w 1487115"/>
                <a:gd name="connsiteY13" fmla="*/ 106879 h 1270974"/>
                <a:gd name="connsiteX14" fmla="*/ 1352354 w 1487115"/>
                <a:gd name="connsiteY14" fmla="*/ 132000 h 1270974"/>
                <a:gd name="connsiteX15" fmla="*/ 1357651 w 1487115"/>
                <a:gd name="connsiteY15" fmla="*/ 950942 h 1270974"/>
                <a:gd name="connsiteX16" fmla="*/ 1486260 w 1487115"/>
                <a:gd name="connsiteY16" fmla="*/ 1103015 h 1270974"/>
                <a:gd name="connsiteX17" fmla="*/ 1357307 w 1487115"/>
                <a:gd name="connsiteY17" fmla="*/ 1270797 h 1270974"/>
                <a:gd name="connsiteX0" fmla="*/ 0 w 1505531"/>
                <a:gd name="connsiteY0" fmla="*/ 154052 h 1285543"/>
                <a:gd name="connsiteX1" fmla="*/ 269622 w 1505531"/>
                <a:gd name="connsiteY1" fmla="*/ 71334 h 1285543"/>
                <a:gd name="connsiteX2" fmla="*/ 286552 w 1505531"/>
                <a:gd name="connsiteY2" fmla="*/ 911186 h 1285543"/>
                <a:gd name="connsiteX3" fmla="*/ 468742 w 1505531"/>
                <a:gd name="connsiteY3" fmla="*/ 903138 h 1285543"/>
                <a:gd name="connsiteX4" fmla="*/ 451489 w 1505531"/>
                <a:gd name="connsiteY4" fmla="*/ 100887 h 1285543"/>
                <a:gd name="connsiteX5" fmla="*/ 630784 w 1505531"/>
                <a:gd name="connsiteY5" fmla="*/ 100953 h 1285543"/>
                <a:gd name="connsiteX6" fmla="*/ 620699 w 1505531"/>
                <a:gd name="connsiteY6" fmla="*/ 913398 h 1285543"/>
                <a:gd name="connsiteX7" fmla="*/ 815378 w 1505531"/>
                <a:gd name="connsiteY7" fmla="*/ 907373 h 1285543"/>
                <a:gd name="connsiteX8" fmla="*/ 815903 w 1505531"/>
                <a:gd name="connsiteY8" fmla="*/ 118981 h 1285543"/>
                <a:gd name="connsiteX9" fmla="*/ 988010 w 1505531"/>
                <a:gd name="connsiteY9" fmla="*/ 126074 h 1285543"/>
                <a:gd name="connsiteX10" fmla="*/ 1021343 w 1505531"/>
                <a:gd name="connsiteY10" fmla="*/ 932369 h 1285543"/>
                <a:gd name="connsiteX11" fmla="*/ 1028124 w 1505531"/>
                <a:gd name="connsiteY11" fmla="*/ 1247661 h 1285543"/>
                <a:gd name="connsiteX12" fmla="*/ 1174781 w 1505531"/>
                <a:gd name="connsiteY12" fmla="*/ 887187 h 1285543"/>
                <a:gd name="connsiteX13" fmla="*/ 1182888 w 1505531"/>
                <a:gd name="connsiteY13" fmla="*/ 106879 h 1285543"/>
                <a:gd name="connsiteX14" fmla="*/ 1352354 w 1505531"/>
                <a:gd name="connsiteY14" fmla="*/ 132000 h 1285543"/>
                <a:gd name="connsiteX15" fmla="*/ 1357651 w 1505531"/>
                <a:gd name="connsiteY15" fmla="*/ 950942 h 1285543"/>
                <a:gd name="connsiteX16" fmla="*/ 1486260 w 1505531"/>
                <a:gd name="connsiteY16" fmla="*/ 1103015 h 1285543"/>
                <a:gd name="connsiteX17" fmla="*/ 1470096 w 1505531"/>
                <a:gd name="connsiteY17" fmla="*/ 1285389 h 1285543"/>
                <a:gd name="connsiteX0" fmla="*/ 0 w 1539127"/>
                <a:gd name="connsiteY0" fmla="*/ 154052 h 1334135"/>
                <a:gd name="connsiteX1" fmla="*/ 269622 w 1539127"/>
                <a:gd name="connsiteY1" fmla="*/ 71334 h 1334135"/>
                <a:gd name="connsiteX2" fmla="*/ 286552 w 1539127"/>
                <a:gd name="connsiteY2" fmla="*/ 911186 h 1334135"/>
                <a:gd name="connsiteX3" fmla="*/ 468742 w 1539127"/>
                <a:gd name="connsiteY3" fmla="*/ 903138 h 1334135"/>
                <a:gd name="connsiteX4" fmla="*/ 451489 w 1539127"/>
                <a:gd name="connsiteY4" fmla="*/ 100887 h 1334135"/>
                <a:gd name="connsiteX5" fmla="*/ 630784 w 1539127"/>
                <a:gd name="connsiteY5" fmla="*/ 100953 h 1334135"/>
                <a:gd name="connsiteX6" fmla="*/ 620699 w 1539127"/>
                <a:gd name="connsiteY6" fmla="*/ 913398 h 1334135"/>
                <a:gd name="connsiteX7" fmla="*/ 815378 w 1539127"/>
                <a:gd name="connsiteY7" fmla="*/ 907373 h 1334135"/>
                <a:gd name="connsiteX8" fmla="*/ 815903 w 1539127"/>
                <a:gd name="connsiteY8" fmla="*/ 118981 h 1334135"/>
                <a:gd name="connsiteX9" fmla="*/ 988010 w 1539127"/>
                <a:gd name="connsiteY9" fmla="*/ 126074 h 1334135"/>
                <a:gd name="connsiteX10" fmla="*/ 1021343 w 1539127"/>
                <a:gd name="connsiteY10" fmla="*/ 932369 h 1334135"/>
                <a:gd name="connsiteX11" fmla="*/ 1028124 w 1539127"/>
                <a:gd name="connsiteY11" fmla="*/ 1247661 h 1334135"/>
                <a:gd name="connsiteX12" fmla="*/ 1174781 w 1539127"/>
                <a:gd name="connsiteY12" fmla="*/ 887187 h 1334135"/>
                <a:gd name="connsiteX13" fmla="*/ 1182888 w 1539127"/>
                <a:gd name="connsiteY13" fmla="*/ 106879 h 1334135"/>
                <a:gd name="connsiteX14" fmla="*/ 1352354 w 1539127"/>
                <a:gd name="connsiteY14" fmla="*/ 132000 h 1334135"/>
                <a:gd name="connsiteX15" fmla="*/ 1357651 w 1539127"/>
                <a:gd name="connsiteY15" fmla="*/ 950942 h 1334135"/>
                <a:gd name="connsiteX16" fmla="*/ 1486260 w 1539127"/>
                <a:gd name="connsiteY16" fmla="*/ 1103015 h 1334135"/>
                <a:gd name="connsiteX17" fmla="*/ 1516237 w 1539127"/>
                <a:gd name="connsiteY17" fmla="*/ 1334028 h 1334135"/>
                <a:gd name="connsiteX0" fmla="*/ 0 w 1516237"/>
                <a:gd name="connsiteY0" fmla="*/ 154052 h 1334028"/>
                <a:gd name="connsiteX1" fmla="*/ 269622 w 1516237"/>
                <a:gd name="connsiteY1" fmla="*/ 71334 h 1334028"/>
                <a:gd name="connsiteX2" fmla="*/ 286552 w 1516237"/>
                <a:gd name="connsiteY2" fmla="*/ 911186 h 1334028"/>
                <a:gd name="connsiteX3" fmla="*/ 468742 w 1516237"/>
                <a:gd name="connsiteY3" fmla="*/ 903138 h 1334028"/>
                <a:gd name="connsiteX4" fmla="*/ 451489 w 1516237"/>
                <a:gd name="connsiteY4" fmla="*/ 100887 h 1334028"/>
                <a:gd name="connsiteX5" fmla="*/ 630784 w 1516237"/>
                <a:gd name="connsiteY5" fmla="*/ 100953 h 1334028"/>
                <a:gd name="connsiteX6" fmla="*/ 620699 w 1516237"/>
                <a:gd name="connsiteY6" fmla="*/ 913398 h 1334028"/>
                <a:gd name="connsiteX7" fmla="*/ 815378 w 1516237"/>
                <a:gd name="connsiteY7" fmla="*/ 907373 h 1334028"/>
                <a:gd name="connsiteX8" fmla="*/ 815903 w 1516237"/>
                <a:gd name="connsiteY8" fmla="*/ 118981 h 1334028"/>
                <a:gd name="connsiteX9" fmla="*/ 988010 w 1516237"/>
                <a:gd name="connsiteY9" fmla="*/ 126074 h 1334028"/>
                <a:gd name="connsiteX10" fmla="*/ 1021343 w 1516237"/>
                <a:gd name="connsiteY10" fmla="*/ 932369 h 1334028"/>
                <a:gd name="connsiteX11" fmla="*/ 1028124 w 1516237"/>
                <a:gd name="connsiteY11" fmla="*/ 1247661 h 1334028"/>
                <a:gd name="connsiteX12" fmla="*/ 1174781 w 1516237"/>
                <a:gd name="connsiteY12" fmla="*/ 887187 h 1334028"/>
                <a:gd name="connsiteX13" fmla="*/ 1182888 w 1516237"/>
                <a:gd name="connsiteY13" fmla="*/ 106879 h 1334028"/>
                <a:gd name="connsiteX14" fmla="*/ 1352354 w 1516237"/>
                <a:gd name="connsiteY14" fmla="*/ 132000 h 1334028"/>
                <a:gd name="connsiteX15" fmla="*/ 1357651 w 1516237"/>
                <a:gd name="connsiteY15" fmla="*/ 950942 h 1334028"/>
                <a:gd name="connsiteX16" fmla="*/ 1486260 w 1516237"/>
                <a:gd name="connsiteY16" fmla="*/ 1103015 h 1334028"/>
                <a:gd name="connsiteX17" fmla="*/ 1516237 w 1516237"/>
                <a:gd name="connsiteY17" fmla="*/ 1334028 h 1334028"/>
                <a:gd name="connsiteX0" fmla="*/ 0 w 1534724"/>
                <a:gd name="connsiteY0" fmla="*/ 154052 h 1334028"/>
                <a:gd name="connsiteX1" fmla="*/ 269622 w 1534724"/>
                <a:gd name="connsiteY1" fmla="*/ 71334 h 1334028"/>
                <a:gd name="connsiteX2" fmla="*/ 286552 w 1534724"/>
                <a:gd name="connsiteY2" fmla="*/ 911186 h 1334028"/>
                <a:gd name="connsiteX3" fmla="*/ 468742 w 1534724"/>
                <a:gd name="connsiteY3" fmla="*/ 903138 h 1334028"/>
                <a:gd name="connsiteX4" fmla="*/ 451489 w 1534724"/>
                <a:gd name="connsiteY4" fmla="*/ 100887 h 1334028"/>
                <a:gd name="connsiteX5" fmla="*/ 630784 w 1534724"/>
                <a:gd name="connsiteY5" fmla="*/ 100953 h 1334028"/>
                <a:gd name="connsiteX6" fmla="*/ 620699 w 1534724"/>
                <a:gd name="connsiteY6" fmla="*/ 913398 h 1334028"/>
                <a:gd name="connsiteX7" fmla="*/ 815378 w 1534724"/>
                <a:gd name="connsiteY7" fmla="*/ 907373 h 1334028"/>
                <a:gd name="connsiteX8" fmla="*/ 815903 w 1534724"/>
                <a:gd name="connsiteY8" fmla="*/ 118981 h 1334028"/>
                <a:gd name="connsiteX9" fmla="*/ 988010 w 1534724"/>
                <a:gd name="connsiteY9" fmla="*/ 126074 h 1334028"/>
                <a:gd name="connsiteX10" fmla="*/ 1021343 w 1534724"/>
                <a:gd name="connsiteY10" fmla="*/ 932369 h 1334028"/>
                <a:gd name="connsiteX11" fmla="*/ 1028124 w 1534724"/>
                <a:gd name="connsiteY11" fmla="*/ 1247661 h 1334028"/>
                <a:gd name="connsiteX12" fmla="*/ 1174781 w 1534724"/>
                <a:gd name="connsiteY12" fmla="*/ 887187 h 1334028"/>
                <a:gd name="connsiteX13" fmla="*/ 1182888 w 1534724"/>
                <a:gd name="connsiteY13" fmla="*/ 106879 h 1334028"/>
                <a:gd name="connsiteX14" fmla="*/ 1352354 w 1534724"/>
                <a:gd name="connsiteY14" fmla="*/ 132000 h 1334028"/>
                <a:gd name="connsiteX15" fmla="*/ 1357651 w 1534724"/>
                <a:gd name="connsiteY15" fmla="*/ 950942 h 1334028"/>
                <a:gd name="connsiteX16" fmla="*/ 1486260 w 1534724"/>
                <a:gd name="connsiteY16" fmla="*/ 1103015 h 1334028"/>
                <a:gd name="connsiteX17" fmla="*/ 1516237 w 1534724"/>
                <a:gd name="connsiteY17" fmla="*/ 1334028 h 1334028"/>
                <a:gd name="connsiteX0" fmla="*/ 0 w 1488082"/>
                <a:gd name="connsiteY0" fmla="*/ 154052 h 1343756"/>
                <a:gd name="connsiteX1" fmla="*/ 269622 w 1488082"/>
                <a:gd name="connsiteY1" fmla="*/ 71334 h 1343756"/>
                <a:gd name="connsiteX2" fmla="*/ 286552 w 1488082"/>
                <a:gd name="connsiteY2" fmla="*/ 911186 h 1343756"/>
                <a:gd name="connsiteX3" fmla="*/ 468742 w 1488082"/>
                <a:gd name="connsiteY3" fmla="*/ 903138 h 1343756"/>
                <a:gd name="connsiteX4" fmla="*/ 451489 w 1488082"/>
                <a:gd name="connsiteY4" fmla="*/ 100887 h 1343756"/>
                <a:gd name="connsiteX5" fmla="*/ 630784 w 1488082"/>
                <a:gd name="connsiteY5" fmla="*/ 100953 h 1343756"/>
                <a:gd name="connsiteX6" fmla="*/ 620699 w 1488082"/>
                <a:gd name="connsiteY6" fmla="*/ 913398 h 1343756"/>
                <a:gd name="connsiteX7" fmla="*/ 815378 w 1488082"/>
                <a:gd name="connsiteY7" fmla="*/ 907373 h 1343756"/>
                <a:gd name="connsiteX8" fmla="*/ 815903 w 1488082"/>
                <a:gd name="connsiteY8" fmla="*/ 118981 h 1343756"/>
                <a:gd name="connsiteX9" fmla="*/ 988010 w 1488082"/>
                <a:gd name="connsiteY9" fmla="*/ 126074 h 1343756"/>
                <a:gd name="connsiteX10" fmla="*/ 1021343 w 1488082"/>
                <a:gd name="connsiteY10" fmla="*/ 932369 h 1343756"/>
                <a:gd name="connsiteX11" fmla="*/ 1028124 w 1488082"/>
                <a:gd name="connsiteY11" fmla="*/ 1247661 h 1343756"/>
                <a:gd name="connsiteX12" fmla="*/ 1174781 w 1488082"/>
                <a:gd name="connsiteY12" fmla="*/ 887187 h 1343756"/>
                <a:gd name="connsiteX13" fmla="*/ 1182888 w 1488082"/>
                <a:gd name="connsiteY13" fmla="*/ 106879 h 1343756"/>
                <a:gd name="connsiteX14" fmla="*/ 1352354 w 1488082"/>
                <a:gd name="connsiteY14" fmla="*/ 132000 h 1343756"/>
                <a:gd name="connsiteX15" fmla="*/ 1357651 w 1488082"/>
                <a:gd name="connsiteY15" fmla="*/ 950942 h 1343756"/>
                <a:gd name="connsiteX16" fmla="*/ 1486260 w 1488082"/>
                <a:gd name="connsiteY16" fmla="*/ 1103015 h 1343756"/>
                <a:gd name="connsiteX17" fmla="*/ 1413702 w 1488082"/>
                <a:gd name="connsiteY17" fmla="*/ 1343756 h 1343756"/>
                <a:gd name="connsiteX0" fmla="*/ 0 w 1505871"/>
                <a:gd name="connsiteY0" fmla="*/ 154052 h 1343756"/>
                <a:gd name="connsiteX1" fmla="*/ 269622 w 1505871"/>
                <a:gd name="connsiteY1" fmla="*/ 71334 h 1343756"/>
                <a:gd name="connsiteX2" fmla="*/ 286552 w 1505871"/>
                <a:gd name="connsiteY2" fmla="*/ 911186 h 1343756"/>
                <a:gd name="connsiteX3" fmla="*/ 468742 w 1505871"/>
                <a:gd name="connsiteY3" fmla="*/ 903138 h 1343756"/>
                <a:gd name="connsiteX4" fmla="*/ 451489 w 1505871"/>
                <a:gd name="connsiteY4" fmla="*/ 100887 h 1343756"/>
                <a:gd name="connsiteX5" fmla="*/ 630784 w 1505871"/>
                <a:gd name="connsiteY5" fmla="*/ 100953 h 1343756"/>
                <a:gd name="connsiteX6" fmla="*/ 620699 w 1505871"/>
                <a:gd name="connsiteY6" fmla="*/ 913398 h 1343756"/>
                <a:gd name="connsiteX7" fmla="*/ 815378 w 1505871"/>
                <a:gd name="connsiteY7" fmla="*/ 907373 h 1343756"/>
                <a:gd name="connsiteX8" fmla="*/ 815903 w 1505871"/>
                <a:gd name="connsiteY8" fmla="*/ 118981 h 1343756"/>
                <a:gd name="connsiteX9" fmla="*/ 988010 w 1505871"/>
                <a:gd name="connsiteY9" fmla="*/ 126074 h 1343756"/>
                <a:gd name="connsiteX10" fmla="*/ 1021343 w 1505871"/>
                <a:gd name="connsiteY10" fmla="*/ 932369 h 1343756"/>
                <a:gd name="connsiteX11" fmla="*/ 1028124 w 1505871"/>
                <a:gd name="connsiteY11" fmla="*/ 1247661 h 1343756"/>
                <a:gd name="connsiteX12" fmla="*/ 1174781 w 1505871"/>
                <a:gd name="connsiteY12" fmla="*/ 887187 h 1343756"/>
                <a:gd name="connsiteX13" fmla="*/ 1182888 w 1505871"/>
                <a:gd name="connsiteY13" fmla="*/ 106879 h 1343756"/>
                <a:gd name="connsiteX14" fmla="*/ 1352354 w 1505871"/>
                <a:gd name="connsiteY14" fmla="*/ 132000 h 1343756"/>
                <a:gd name="connsiteX15" fmla="*/ 1357651 w 1505871"/>
                <a:gd name="connsiteY15" fmla="*/ 950942 h 1343756"/>
                <a:gd name="connsiteX16" fmla="*/ 1486260 w 1505871"/>
                <a:gd name="connsiteY16" fmla="*/ 1103015 h 1343756"/>
                <a:gd name="connsiteX17" fmla="*/ 1413702 w 1505871"/>
                <a:gd name="connsiteY17" fmla="*/ 1343756 h 1343756"/>
                <a:gd name="connsiteX0" fmla="*/ 0 w 1505871"/>
                <a:gd name="connsiteY0" fmla="*/ 154052 h 1343756"/>
                <a:gd name="connsiteX1" fmla="*/ 269622 w 1505871"/>
                <a:gd name="connsiteY1" fmla="*/ 71334 h 1343756"/>
                <a:gd name="connsiteX2" fmla="*/ 286552 w 1505871"/>
                <a:gd name="connsiteY2" fmla="*/ 911186 h 1343756"/>
                <a:gd name="connsiteX3" fmla="*/ 468742 w 1505871"/>
                <a:gd name="connsiteY3" fmla="*/ 903138 h 1343756"/>
                <a:gd name="connsiteX4" fmla="*/ 451489 w 1505871"/>
                <a:gd name="connsiteY4" fmla="*/ 100887 h 1343756"/>
                <a:gd name="connsiteX5" fmla="*/ 630784 w 1505871"/>
                <a:gd name="connsiteY5" fmla="*/ 100953 h 1343756"/>
                <a:gd name="connsiteX6" fmla="*/ 620699 w 1505871"/>
                <a:gd name="connsiteY6" fmla="*/ 913398 h 1343756"/>
                <a:gd name="connsiteX7" fmla="*/ 815378 w 1505871"/>
                <a:gd name="connsiteY7" fmla="*/ 907373 h 1343756"/>
                <a:gd name="connsiteX8" fmla="*/ 815903 w 1505871"/>
                <a:gd name="connsiteY8" fmla="*/ 118981 h 1343756"/>
                <a:gd name="connsiteX9" fmla="*/ 988010 w 1505871"/>
                <a:gd name="connsiteY9" fmla="*/ 126074 h 1343756"/>
                <a:gd name="connsiteX10" fmla="*/ 1021343 w 1505871"/>
                <a:gd name="connsiteY10" fmla="*/ 932369 h 1343756"/>
                <a:gd name="connsiteX11" fmla="*/ 1028124 w 1505871"/>
                <a:gd name="connsiteY11" fmla="*/ 1247661 h 1343756"/>
                <a:gd name="connsiteX12" fmla="*/ 1174781 w 1505871"/>
                <a:gd name="connsiteY12" fmla="*/ 887187 h 1343756"/>
                <a:gd name="connsiteX13" fmla="*/ 1182888 w 1505871"/>
                <a:gd name="connsiteY13" fmla="*/ 106879 h 1343756"/>
                <a:gd name="connsiteX14" fmla="*/ 1352354 w 1505871"/>
                <a:gd name="connsiteY14" fmla="*/ 132000 h 1343756"/>
                <a:gd name="connsiteX15" fmla="*/ 1357651 w 1505871"/>
                <a:gd name="connsiteY15" fmla="*/ 950942 h 1343756"/>
                <a:gd name="connsiteX16" fmla="*/ 1486260 w 1505871"/>
                <a:gd name="connsiteY16" fmla="*/ 1103015 h 1343756"/>
                <a:gd name="connsiteX17" fmla="*/ 1413702 w 1505871"/>
                <a:gd name="connsiteY17" fmla="*/ 1343756 h 1343756"/>
                <a:gd name="connsiteX0" fmla="*/ 0 w 1520587"/>
                <a:gd name="connsiteY0" fmla="*/ 154052 h 1343756"/>
                <a:gd name="connsiteX1" fmla="*/ 269622 w 1520587"/>
                <a:gd name="connsiteY1" fmla="*/ 71334 h 1343756"/>
                <a:gd name="connsiteX2" fmla="*/ 286552 w 1520587"/>
                <a:gd name="connsiteY2" fmla="*/ 911186 h 1343756"/>
                <a:gd name="connsiteX3" fmla="*/ 468742 w 1520587"/>
                <a:gd name="connsiteY3" fmla="*/ 903138 h 1343756"/>
                <a:gd name="connsiteX4" fmla="*/ 451489 w 1520587"/>
                <a:gd name="connsiteY4" fmla="*/ 100887 h 1343756"/>
                <a:gd name="connsiteX5" fmla="*/ 630784 w 1520587"/>
                <a:gd name="connsiteY5" fmla="*/ 100953 h 1343756"/>
                <a:gd name="connsiteX6" fmla="*/ 620699 w 1520587"/>
                <a:gd name="connsiteY6" fmla="*/ 913398 h 1343756"/>
                <a:gd name="connsiteX7" fmla="*/ 815378 w 1520587"/>
                <a:gd name="connsiteY7" fmla="*/ 907373 h 1343756"/>
                <a:gd name="connsiteX8" fmla="*/ 815903 w 1520587"/>
                <a:gd name="connsiteY8" fmla="*/ 118981 h 1343756"/>
                <a:gd name="connsiteX9" fmla="*/ 988010 w 1520587"/>
                <a:gd name="connsiteY9" fmla="*/ 126074 h 1343756"/>
                <a:gd name="connsiteX10" fmla="*/ 1021343 w 1520587"/>
                <a:gd name="connsiteY10" fmla="*/ 932369 h 1343756"/>
                <a:gd name="connsiteX11" fmla="*/ 1028124 w 1520587"/>
                <a:gd name="connsiteY11" fmla="*/ 1247661 h 1343756"/>
                <a:gd name="connsiteX12" fmla="*/ 1174781 w 1520587"/>
                <a:gd name="connsiteY12" fmla="*/ 887187 h 1343756"/>
                <a:gd name="connsiteX13" fmla="*/ 1182888 w 1520587"/>
                <a:gd name="connsiteY13" fmla="*/ 106879 h 1343756"/>
                <a:gd name="connsiteX14" fmla="*/ 1352354 w 1520587"/>
                <a:gd name="connsiteY14" fmla="*/ 132000 h 1343756"/>
                <a:gd name="connsiteX15" fmla="*/ 1357651 w 1520587"/>
                <a:gd name="connsiteY15" fmla="*/ 950942 h 1343756"/>
                <a:gd name="connsiteX16" fmla="*/ 1486260 w 1520587"/>
                <a:gd name="connsiteY16" fmla="*/ 1103015 h 1343756"/>
                <a:gd name="connsiteX17" fmla="*/ 1413702 w 1520587"/>
                <a:gd name="connsiteY17" fmla="*/ 1343756 h 1343756"/>
                <a:gd name="connsiteX0" fmla="*/ 0 w 1520587"/>
                <a:gd name="connsiteY0" fmla="*/ 154052 h 1343756"/>
                <a:gd name="connsiteX1" fmla="*/ 269622 w 1520587"/>
                <a:gd name="connsiteY1" fmla="*/ 71334 h 1343756"/>
                <a:gd name="connsiteX2" fmla="*/ 286552 w 1520587"/>
                <a:gd name="connsiteY2" fmla="*/ 911186 h 1343756"/>
                <a:gd name="connsiteX3" fmla="*/ 468742 w 1520587"/>
                <a:gd name="connsiteY3" fmla="*/ 903138 h 1343756"/>
                <a:gd name="connsiteX4" fmla="*/ 451489 w 1520587"/>
                <a:gd name="connsiteY4" fmla="*/ 100887 h 1343756"/>
                <a:gd name="connsiteX5" fmla="*/ 630784 w 1520587"/>
                <a:gd name="connsiteY5" fmla="*/ 100953 h 1343756"/>
                <a:gd name="connsiteX6" fmla="*/ 620699 w 1520587"/>
                <a:gd name="connsiteY6" fmla="*/ 913398 h 1343756"/>
                <a:gd name="connsiteX7" fmla="*/ 815378 w 1520587"/>
                <a:gd name="connsiteY7" fmla="*/ 907373 h 1343756"/>
                <a:gd name="connsiteX8" fmla="*/ 815903 w 1520587"/>
                <a:gd name="connsiteY8" fmla="*/ 118981 h 1343756"/>
                <a:gd name="connsiteX9" fmla="*/ 988010 w 1520587"/>
                <a:gd name="connsiteY9" fmla="*/ 126074 h 1343756"/>
                <a:gd name="connsiteX10" fmla="*/ 1021343 w 1520587"/>
                <a:gd name="connsiteY10" fmla="*/ 932369 h 1343756"/>
                <a:gd name="connsiteX11" fmla="*/ 1028124 w 1520587"/>
                <a:gd name="connsiteY11" fmla="*/ 1247661 h 1343756"/>
                <a:gd name="connsiteX12" fmla="*/ 1174781 w 1520587"/>
                <a:gd name="connsiteY12" fmla="*/ 887187 h 1343756"/>
                <a:gd name="connsiteX13" fmla="*/ 1182888 w 1520587"/>
                <a:gd name="connsiteY13" fmla="*/ 106879 h 1343756"/>
                <a:gd name="connsiteX14" fmla="*/ 1352354 w 1520587"/>
                <a:gd name="connsiteY14" fmla="*/ 132000 h 1343756"/>
                <a:gd name="connsiteX15" fmla="*/ 1357651 w 1520587"/>
                <a:gd name="connsiteY15" fmla="*/ 950942 h 1343756"/>
                <a:gd name="connsiteX16" fmla="*/ 1486260 w 1520587"/>
                <a:gd name="connsiteY16" fmla="*/ 1103015 h 1343756"/>
                <a:gd name="connsiteX17" fmla="*/ 1413702 w 1520587"/>
                <a:gd name="connsiteY17" fmla="*/ 1343756 h 1343756"/>
                <a:gd name="connsiteX0" fmla="*/ 0 w 1520587"/>
                <a:gd name="connsiteY0" fmla="*/ 154052 h 1343756"/>
                <a:gd name="connsiteX1" fmla="*/ 269622 w 1520587"/>
                <a:gd name="connsiteY1" fmla="*/ 71334 h 1343756"/>
                <a:gd name="connsiteX2" fmla="*/ 286552 w 1520587"/>
                <a:gd name="connsiteY2" fmla="*/ 911186 h 1343756"/>
                <a:gd name="connsiteX3" fmla="*/ 468742 w 1520587"/>
                <a:gd name="connsiteY3" fmla="*/ 903138 h 1343756"/>
                <a:gd name="connsiteX4" fmla="*/ 451489 w 1520587"/>
                <a:gd name="connsiteY4" fmla="*/ 100887 h 1343756"/>
                <a:gd name="connsiteX5" fmla="*/ 630784 w 1520587"/>
                <a:gd name="connsiteY5" fmla="*/ 100953 h 1343756"/>
                <a:gd name="connsiteX6" fmla="*/ 620699 w 1520587"/>
                <a:gd name="connsiteY6" fmla="*/ 913398 h 1343756"/>
                <a:gd name="connsiteX7" fmla="*/ 815378 w 1520587"/>
                <a:gd name="connsiteY7" fmla="*/ 907373 h 1343756"/>
                <a:gd name="connsiteX8" fmla="*/ 815903 w 1520587"/>
                <a:gd name="connsiteY8" fmla="*/ 118981 h 1343756"/>
                <a:gd name="connsiteX9" fmla="*/ 988010 w 1520587"/>
                <a:gd name="connsiteY9" fmla="*/ 126074 h 1343756"/>
                <a:gd name="connsiteX10" fmla="*/ 1021343 w 1520587"/>
                <a:gd name="connsiteY10" fmla="*/ 932369 h 1343756"/>
                <a:gd name="connsiteX11" fmla="*/ 1028124 w 1520587"/>
                <a:gd name="connsiteY11" fmla="*/ 1247661 h 1343756"/>
                <a:gd name="connsiteX12" fmla="*/ 1174781 w 1520587"/>
                <a:gd name="connsiteY12" fmla="*/ 887187 h 1343756"/>
                <a:gd name="connsiteX13" fmla="*/ 1182888 w 1520587"/>
                <a:gd name="connsiteY13" fmla="*/ 106879 h 1343756"/>
                <a:gd name="connsiteX14" fmla="*/ 1352354 w 1520587"/>
                <a:gd name="connsiteY14" fmla="*/ 132000 h 1343756"/>
                <a:gd name="connsiteX15" fmla="*/ 1357651 w 1520587"/>
                <a:gd name="connsiteY15" fmla="*/ 950942 h 1343756"/>
                <a:gd name="connsiteX16" fmla="*/ 1486260 w 1520587"/>
                <a:gd name="connsiteY16" fmla="*/ 1103015 h 1343756"/>
                <a:gd name="connsiteX17" fmla="*/ 1413702 w 1520587"/>
                <a:gd name="connsiteY17" fmla="*/ 1343756 h 1343756"/>
                <a:gd name="connsiteX0" fmla="*/ 0 w 1520587"/>
                <a:gd name="connsiteY0" fmla="*/ 154052 h 1343756"/>
                <a:gd name="connsiteX1" fmla="*/ 269622 w 1520587"/>
                <a:gd name="connsiteY1" fmla="*/ 71334 h 1343756"/>
                <a:gd name="connsiteX2" fmla="*/ 286552 w 1520587"/>
                <a:gd name="connsiteY2" fmla="*/ 911186 h 1343756"/>
                <a:gd name="connsiteX3" fmla="*/ 468742 w 1520587"/>
                <a:gd name="connsiteY3" fmla="*/ 903138 h 1343756"/>
                <a:gd name="connsiteX4" fmla="*/ 451489 w 1520587"/>
                <a:gd name="connsiteY4" fmla="*/ 100887 h 1343756"/>
                <a:gd name="connsiteX5" fmla="*/ 630784 w 1520587"/>
                <a:gd name="connsiteY5" fmla="*/ 100953 h 1343756"/>
                <a:gd name="connsiteX6" fmla="*/ 620699 w 1520587"/>
                <a:gd name="connsiteY6" fmla="*/ 913398 h 1343756"/>
                <a:gd name="connsiteX7" fmla="*/ 815378 w 1520587"/>
                <a:gd name="connsiteY7" fmla="*/ 907373 h 1343756"/>
                <a:gd name="connsiteX8" fmla="*/ 815903 w 1520587"/>
                <a:gd name="connsiteY8" fmla="*/ 118981 h 1343756"/>
                <a:gd name="connsiteX9" fmla="*/ 988010 w 1520587"/>
                <a:gd name="connsiteY9" fmla="*/ 126074 h 1343756"/>
                <a:gd name="connsiteX10" fmla="*/ 1021343 w 1520587"/>
                <a:gd name="connsiteY10" fmla="*/ 932369 h 1343756"/>
                <a:gd name="connsiteX11" fmla="*/ 1028124 w 1520587"/>
                <a:gd name="connsiteY11" fmla="*/ 1247661 h 1343756"/>
                <a:gd name="connsiteX12" fmla="*/ 1174781 w 1520587"/>
                <a:gd name="connsiteY12" fmla="*/ 887187 h 1343756"/>
                <a:gd name="connsiteX13" fmla="*/ 1182888 w 1520587"/>
                <a:gd name="connsiteY13" fmla="*/ 106879 h 1343756"/>
                <a:gd name="connsiteX14" fmla="*/ 1352354 w 1520587"/>
                <a:gd name="connsiteY14" fmla="*/ 132000 h 1343756"/>
                <a:gd name="connsiteX15" fmla="*/ 1362778 w 1520587"/>
                <a:gd name="connsiteY15" fmla="*/ 921759 h 1343756"/>
                <a:gd name="connsiteX16" fmla="*/ 1486260 w 1520587"/>
                <a:gd name="connsiteY16" fmla="*/ 1103015 h 1343756"/>
                <a:gd name="connsiteX17" fmla="*/ 1413702 w 1520587"/>
                <a:gd name="connsiteY17" fmla="*/ 1343756 h 1343756"/>
                <a:gd name="connsiteX0" fmla="*/ 0 w 1520587"/>
                <a:gd name="connsiteY0" fmla="*/ 154052 h 1343756"/>
                <a:gd name="connsiteX1" fmla="*/ 269622 w 1520587"/>
                <a:gd name="connsiteY1" fmla="*/ 71334 h 1343756"/>
                <a:gd name="connsiteX2" fmla="*/ 286552 w 1520587"/>
                <a:gd name="connsiteY2" fmla="*/ 911186 h 1343756"/>
                <a:gd name="connsiteX3" fmla="*/ 468742 w 1520587"/>
                <a:gd name="connsiteY3" fmla="*/ 903138 h 1343756"/>
                <a:gd name="connsiteX4" fmla="*/ 451489 w 1520587"/>
                <a:gd name="connsiteY4" fmla="*/ 100887 h 1343756"/>
                <a:gd name="connsiteX5" fmla="*/ 630784 w 1520587"/>
                <a:gd name="connsiteY5" fmla="*/ 100953 h 1343756"/>
                <a:gd name="connsiteX6" fmla="*/ 620699 w 1520587"/>
                <a:gd name="connsiteY6" fmla="*/ 913398 h 1343756"/>
                <a:gd name="connsiteX7" fmla="*/ 815378 w 1520587"/>
                <a:gd name="connsiteY7" fmla="*/ 907373 h 1343756"/>
                <a:gd name="connsiteX8" fmla="*/ 815903 w 1520587"/>
                <a:gd name="connsiteY8" fmla="*/ 118981 h 1343756"/>
                <a:gd name="connsiteX9" fmla="*/ 988010 w 1520587"/>
                <a:gd name="connsiteY9" fmla="*/ 126074 h 1343756"/>
                <a:gd name="connsiteX10" fmla="*/ 1021343 w 1520587"/>
                <a:gd name="connsiteY10" fmla="*/ 932369 h 1343756"/>
                <a:gd name="connsiteX11" fmla="*/ 1028124 w 1520587"/>
                <a:gd name="connsiteY11" fmla="*/ 1247661 h 1343756"/>
                <a:gd name="connsiteX12" fmla="*/ 1174781 w 1520587"/>
                <a:gd name="connsiteY12" fmla="*/ 887187 h 1343756"/>
                <a:gd name="connsiteX13" fmla="*/ 1182888 w 1520587"/>
                <a:gd name="connsiteY13" fmla="*/ 106879 h 1343756"/>
                <a:gd name="connsiteX14" fmla="*/ 1352354 w 1520587"/>
                <a:gd name="connsiteY14" fmla="*/ 132000 h 1343756"/>
                <a:gd name="connsiteX15" fmla="*/ 1362778 w 1520587"/>
                <a:gd name="connsiteY15" fmla="*/ 921759 h 1343756"/>
                <a:gd name="connsiteX16" fmla="*/ 1486260 w 1520587"/>
                <a:gd name="connsiteY16" fmla="*/ 1103015 h 1343756"/>
                <a:gd name="connsiteX17" fmla="*/ 1413702 w 1520587"/>
                <a:gd name="connsiteY17" fmla="*/ 1343756 h 1343756"/>
                <a:gd name="connsiteX0" fmla="*/ 0 w 1503859"/>
                <a:gd name="connsiteY0" fmla="*/ 154052 h 1343756"/>
                <a:gd name="connsiteX1" fmla="*/ 269622 w 1503859"/>
                <a:gd name="connsiteY1" fmla="*/ 71334 h 1343756"/>
                <a:gd name="connsiteX2" fmla="*/ 286552 w 1503859"/>
                <a:gd name="connsiteY2" fmla="*/ 911186 h 1343756"/>
                <a:gd name="connsiteX3" fmla="*/ 468742 w 1503859"/>
                <a:gd name="connsiteY3" fmla="*/ 903138 h 1343756"/>
                <a:gd name="connsiteX4" fmla="*/ 451489 w 1503859"/>
                <a:gd name="connsiteY4" fmla="*/ 100887 h 1343756"/>
                <a:gd name="connsiteX5" fmla="*/ 630784 w 1503859"/>
                <a:gd name="connsiteY5" fmla="*/ 100953 h 1343756"/>
                <a:gd name="connsiteX6" fmla="*/ 620699 w 1503859"/>
                <a:gd name="connsiteY6" fmla="*/ 913398 h 1343756"/>
                <a:gd name="connsiteX7" fmla="*/ 815378 w 1503859"/>
                <a:gd name="connsiteY7" fmla="*/ 907373 h 1343756"/>
                <a:gd name="connsiteX8" fmla="*/ 815903 w 1503859"/>
                <a:gd name="connsiteY8" fmla="*/ 118981 h 1343756"/>
                <a:gd name="connsiteX9" fmla="*/ 988010 w 1503859"/>
                <a:gd name="connsiteY9" fmla="*/ 126074 h 1343756"/>
                <a:gd name="connsiteX10" fmla="*/ 1021343 w 1503859"/>
                <a:gd name="connsiteY10" fmla="*/ 932369 h 1343756"/>
                <a:gd name="connsiteX11" fmla="*/ 1028124 w 1503859"/>
                <a:gd name="connsiteY11" fmla="*/ 1247661 h 1343756"/>
                <a:gd name="connsiteX12" fmla="*/ 1174781 w 1503859"/>
                <a:gd name="connsiteY12" fmla="*/ 887187 h 1343756"/>
                <a:gd name="connsiteX13" fmla="*/ 1182888 w 1503859"/>
                <a:gd name="connsiteY13" fmla="*/ 106879 h 1343756"/>
                <a:gd name="connsiteX14" fmla="*/ 1352354 w 1503859"/>
                <a:gd name="connsiteY14" fmla="*/ 132000 h 1343756"/>
                <a:gd name="connsiteX15" fmla="*/ 1362778 w 1503859"/>
                <a:gd name="connsiteY15" fmla="*/ 921759 h 1343756"/>
                <a:gd name="connsiteX16" fmla="*/ 1486260 w 1503859"/>
                <a:gd name="connsiteY16" fmla="*/ 1103015 h 1343756"/>
                <a:gd name="connsiteX17" fmla="*/ 1413702 w 1503859"/>
                <a:gd name="connsiteY17" fmla="*/ 1343756 h 1343756"/>
                <a:gd name="connsiteX0" fmla="*/ 0 w 1552191"/>
                <a:gd name="connsiteY0" fmla="*/ 154052 h 1247860"/>
                <a:gd name="connsiteX1" fmla="*/ 269622 w 1552191"/>
                <a:gd name="connsiteY1" fmla="*/ 71334 h 1247860"/>
                <a:gd name="connsiteX2" fmla="*/ 286552 w 1552191"/>
                <a:gd name="connsiteY2" fmla="*/ 911186 h 1247860"/>
                <a:gd name="connsiteX3" fmla="*/ 468742 w 1552191"/>
                <a:gd name="connsiteY3" fmla="*/ 903138 h 1247860"/>
                <a:gd name="connsiteX4" fmla="*/ 451489 w 1552191"/>
                <a:gd name="connsiteY4" fmla="*/ 100887 h 1247860"/>
                <a:gd name="connsiteX5" fmla="*/ 630784 w 1552191"/>
                <a:gd name="connsiteY5" fmla="*/ 100953 h 1247860"/>
                <a:gd name="connsiteX6" fmla="*/ 620699 w 1552191"/>
                <a:gd name="connsiteY6" fmla="*/ 913398 h 1247860"/>
                <a:gd name="connsiteX7" fmla="*/ 815378 w 1552191"/>
                <a:gd name="connsiteY7" fmla="*/ 907373 h 1247860"/>
                <a:gd name="connsiteX8" fmla="*/ 815903 w 1552191"/>
                <a:gd name="connsiteY8" fmla="*/ 118981 h 1247860"/>
                <a:gd name="connsiteX9" fmla="*/ 988010 w 1552191"/>
                <a:gd name="connsiteY9" fmla="*/ 126074 h 1247860"/>
                <a:gd name="connsiteX10" fmla="*/ 1021343 w 1552191"/>
                <a:gd name="connsiteY10" fmla="*/ 932369 h 1247860"/>
                <a:gd name="connsiteX11" fmla="*/ 1028124 w 1552191"/>
                <a:gd name="connsiteY11" fmla="*/ 1247661 h 1247860"/>
                <a:gd name="connsiteX12" fmla="*/ 1174781 w 1552191"/>
                <a:gd name="connsiteY12" fmla="*/ 887187 h 1247860"/>
                <a:gd name="connsiteX13" fmla="*/ 1182888 w 1552191"/>
                <a:gd name="connsiteY13" fmla="*/ 106879 h 1247860"/>
                <a:gd name="connsiteX14" fmla="*/ 1352354 w 1552191"/>
                <a:gd name="connsiteY14" fmla="*/ 132000 h 1247860"/>
                <a:gd name="connsiteX15" fmla="*/ 1362778 w 1552191"/>
                <a:gd name="connsiteY15" fmla="*/ 921759 h 1247860"/>
                <a:gd name="connsiteX16" fmla="*/ 1486260 w 1552191"/>
                <a:gd name="connsiteY16" fmla="*/ 1103015 h 1247860"/>
                <a:gd name="connsiteX17" fmla="*/ 1490604 w 1552191"/>
                <a:gd name="connsiteY17" fmla="*/ 1241616 h 1247860"/>
                <a:gd name="connsiteX0" fmla="*/ 0 w 1504343"/>
                <a:gd name="connsiteY0" fmla="*/ 154052 h 1247860"/>
                <a:gd name="connsiteX1" fmla="*/ 269622 w 1504343"/>
                <a:gd name="connsiteY1" fmla="*/ 71334 h 1247860"/>
                <a:gd name="connsiteX2" fmla="*/ 286552 w 1504343"/>
                <a:gd name="connsiteY2" fmla="*/ 911186 h 1247860"/>
                <a:gd name="connsiteX3" fmla="*/ 468742 w 1504343"/>
                <a:gd name="connsiteY3" fmla="*/ 903138 h 1247860"/>
                <a:gd name="connsiteX4" fmla="*/ 451489 w 1504343"/>
                <a:gd name="connsiteY4" fmla="*/ 100887 h 1247860"/>
                <a:gd name="connsiteX5" fmla="*/ 630784 w 1504343"/>
                <a:gd name="connsiteY5" fmla="*/ 100953 h 1247860"/>
                <a:gd name="connsiteX6" fmla="*/ 620699 w 1504343"/>
                <a:gd name="connsiteY6" fmla="*/ 913398 h 1247860"/>
                <a:gd name="connsiteX7" fmla="*/ 815378 w 1504343"/>
                <a:gd name="connsiteY7" fmla="*/ 907373 h 1247860"/>
                <a:gd name="connsiteX8" fmla="*/ 815903 w 1504343"/>
                <a:gd name="connsiteY8" fmla="*/ 118981 h 1247860"/>
                <a:gd name="connsiteX9" fmla="*/ 988010 w 1504343"/>
                <a:gd name="connsiteY9" fmla="*/ 126074 h 1247860"/>
                <a:gd name="connsiteX10" fmla="*/ 1021343 w 1504343"/>
                <a:gd name="connsiteY10" fmla="*/ 932369 h 1247860"/>
                <a:gd name="connsiteX11" fmla="*/ 1028124 w 1504343"/>
                <a:gd name="connsiteY11" fmla="*/ 1247661 h 1247860"/>
                <a:gd name="connsiteX12" fmla="*/ 1174781 w 1504343"/>
                <a:gd name="connsiteY12" fmla="*/ 887187 h 1247860"/>
                <a:gd name="connsiteX13" fmla="*/ 1182888 w 1504343"/>
                <a:gd name="connsiteY13" fmla="*/ 106879 h 1247860"/>
                <a:gd name="connsiteX14" fmla="*/ 1352354 w 1504343"/>
                <a:gd name="connsiteY14" fmla="*/ 132000 h 1247860"/>
                <a:gd name="connsiteX15" fmla="*/ 1362778 w 1504343"/>
                <a:gd name="connsiteY15" fmla="*/ 921759 h 1247860"/>
                <a:gd name="connsiteX16" fmla="*/ 1486260 w 1504343"/>
                <a:gd name="connsiteY16" fmla="*/ 1103015 h 1247860"/>
                <a:gd name="connsiteX17" fmla="*/ 1490604 w 1504343"/>
                <a:gd name="connsiteY17" fmla="*/ 1241616 h 1247860"/>
                <a:gd name="connsiteX0" fmla="*/ 0 w 1487772"/>
                <a:gd name="connsiteY0" fmla="*/ 154052 h 1270799"/>
                <a:gd name="connsiteX1" fmla="*/ 269622 w 1487772"/>
                <a:gd name="connsiteY1" fmla="*/ 71334 h 1270799"/>
                <a:gd name="connsiteX2" fmla="*/ 286552 w 1487772"/>
                <a:gd name="connsiteY2" fmla="*/ 911186 h 1270799"/>
                <a:gd name="connsiteX3" fmla="*/ 468742 w 1487772"/>
                <a:gd name="connsiteY3" fmla="*/ 903138 h 1270799"/>
                <a:gd name="connsiteX4" fmla="*/ 451489 w 1487772"/>
                <a:gd name="connsiteY4" fmla="*/ 100887 h 1270799"/>
                <a:gd name="connsiteX5" fmla="*/ 630784 w 1487772"/>
                <a:gd name="connsiteY5" fmla="*/ 100953 h 1270799"/>
                <a:gd name="connsiteX6" fmla="*/ 620699 w 1487772"/>
                <a:gd name="connsiteY6" fmla="*/ 913398 h 1270799"/>
                <a:gd name="connsiteX7" fmla="*/ 815378 w 1487772"/>
                <a:gd name="connsiteY7" fmla="*/ 907373 h 1270799"/>
                <a:gd name="connsiteX8" fmla="*/ 815903 w 1487772"/>
                <a:gd name="connsiteY8" fmla="*/ 118981 h 1270799"/>
                <a:gd name="connsiteX9" fmla="*/ 988010 w 1487772"/>
                <a:gd name="connsiteY9" fmla="*/ 126074 h 1270799"/>
                <a:gd name="connsiteX10" fmla="*/ 1021343 w 1487772"/>
                <a:gd name="connsiteY10" fmla="*/ 932369 h 1270799"/>
                <a:gd name="connsiteX11" fmla="*/ 1028124 w 1487772"/>
                <a:gd name="connsiteY11" fmla="*/ 1247661 h 1270799"/>
                <a:gd name="connsiteX12" fmla="*/ 1174781 w 1487772"/>
                <a:gd name="connsiteY12" fmla="*/ 887187 h 1270799"/>
                <a:gd name="connsiteX13" fmla="*/ 1182888 w 1487772"/>
                <a:gd name="connsiteY13" fmla="*/ 106879 h 1270799"/>
                <a:gd name="connsiteX14" fmla="*/ 1352354 w 1487772"/>
                <a:gd name="connsiteY14" fmla="*/ 132000 h 1270799"/>
                <a:gd name="connsiteX15" fmla="*/ 1362778 w 1487772"/>
                <a:gd name="connsiteY15" fmla="*/ 921759 h 1270799"/>
                <a:gd name="connsiteX16" fmla="*/ 1486260 w 1487772"/>
                <a:gd name="connsiteY16" fmla="*/ 1103015 h 1270799"/>
                <a:gd name="connsiteX17" fmla="*/ 1454717 w 1487772"/>
                <a:gd name="connsiteY17" fmla="*/ 1270799 h 1270799"/>
                <a:gd name="connsiteX0" fmla="*/ 0 w 1487772"/>
                <a:gd name="connsiteY0" fmla="*/ 154052 h 1270799"/>
                <a:gd name="connsiteX1" fmla="*/ 269622 w 1487772"/>
                <a:gd name="connsiteY1" fmla="*/ 71334 h 1270799"/>
                <a:gd name="connsiteX2" fmla="*/ 286552 w 1487772"/>
                <a:gd name="connsiteY2" fmla="*/ 911186 h 1270799"/>
                <a:gd name="connsiteX3" fmla="*/ 468742 w 1487772"/>
                <a:gd name="connsiteY3" fmla="*/ 903138 h 1270799"/>
                <a:gd name="connsiteX4" fmla="*/ 451489 w 1487772"/>
                <a:gd name="connsiteY4" fmla="*/ 100887 h 1270799"/>
                <a:gd name="connsiteX5" fmla="*/ 630784 w 1487772"/>
                <a:gd name="connsiteY5" fmla="*/ 100953 h 1270799"/>
                <a:gd name="connsiteX6" fmla="*/ 620699 w 1487772"/>
                <a:gd name="connsiteY6" fmla="*/ 913398 h 1270799"/>
                <a:gd name="connsiteX7" fmla="*/ 815378 w 1487772"/>
                <a:gd name="connsiteY7" fmla="*/ 907373 h 1270799"/>
                <a:gd name="connsiteX8" fmla="*/ 815903 w 1487772"/>
                <a:gd name="connsiteY8" fmla="*/ 118981 h 1270799"/>
                <a:gd name="connsiteX9" fmla="*/ 988010 w 1487772"/>
                <a:gd name="connsiteY9" fmla="*/ 126074 h 1270799"/>
                <a:gd name="connsiteX10" fmla="*/ 1021343 w 1487772"/>
                <a:gd name="connsiteY10" fmla="*/ 932369 h 1270799"/>
                <a:gd name="connsiteX11" fmla="*/ 1028124 w 1487772"/>
                <a:gd name="connsiteY11" fmla="*/ 1247661 h 1270799"/>
                <a:gd name="connsiteX12" fmla="*/ 1174781 w 1487772"/>
                <a:gd name="connsiteY12" fmla="*/ 887187 h 1270799"/>
                <a:gd name="connsiteX13" fmla="*/ 1182888 w 1487772"/>
                <a:gd name="connsiteY13" fmla="*/ 106879 h 1270799"/>
                <a:gd name="connsiteX14" fmla="*/ 1352354 w 1487772"/>
                <a:gd name="connsiteY14" fmla="*/ 132000 h 1270799"/>
                <a:gd name="connsiteX15" fmla="*/ 1362778 w 1487772"/>
                <a:gd name="connsiteY15" fmla="*/ 921759 h 1270799"/>
                <a:gd name="connsiteX16" fmla="*/ 1486260 w 1487772"/>
                <a:gd name="connsiteY16" fmla="*/ 1103015 h 1270799"/>
                <a:gd name="connsiteX17" fmla="*/ 1454717 w 1487772"/>
                <a:gd name="connsiteY17" fmla="*/ 1270799 h 1270799"/>
                <a:gd name="connsiteX0" fmla="*/ 0 w 1472391"/>
                <a:gd name="connsiteY0" fmla="*/ 96230 h 1295663"/>
                <a:gd name="connsiteX1" fmla="*/ 254241 w 1472391"/>
                <a:gd name="connsiteY1" fmla="*/ 96198 h 1295663"/>
                <a:gd name="connsiteX2" fmla="*/ 271171 w 1472391"/>
                <a:gd name="connsiteY2" fmla="*/ 936050 h 1295663"/>
                <a:gd name="connsiteX3" fmla="*/ 453361 w 1472391"/>
                <a:gd name="connsiteY3" fmla="*/ 928002 h 1295663"/>
                <a:gd name="connsiteX4" fmla="*/ 436108 w 1472391"/>
                <a:gd name="connsiteY4" fmla="*/ 125751 h 1295663"/>
                <a:gd name="connsiteX5" fmla="*/ 615403 w 1472391"/>
                <a:gd name="connsiteY5" fmla="*/ 125817 h 1295663"/>
                <a:gd name="connsiteX6" fmla="*/ 605318 w 1472391"/>
                <a:gd name="connsiteY6" fmla="*/ 938262 h 1295663"/>
                <a:gd name="connsiteX7" fmla="*/ 799997 w 1472391"/>
                <a:gd name="connsiteY7" fmla="*/ 932237 h 1295663"/>
                <a:gd name="connsiteX8" fmla="*/ 800522 w 1472391"/>
                <a:gd name="connsiteY8" fmla="*/ 143845 h 1295663"/>
                <a:gd name="connsiteX9" fmla="*/ 972629 w 1472391"/>
                <a:gd name="connsiteY9" fmla="*/ 150938 h 1295663"/>
                <a:gd name="connsiteX10" fmla="*/ 1005962 w 1472391"/>
                <a:gd name="connsiteY10" fmla="*/ 957233 h 1295663"/>
                <a:gd name="connsiteX11" fmla="*/ 1012743 w 1472391"/>
                <a:gd name="connsiteY11" fmla="*/ 1272525 h 1295663"/>
                <a:gd name="connsiteX12" fmla="*/ 1159400 w 1472391"/>
                <a:gd name="connsiteY12" fmla="*/ 912051 h 1295663"/>
                <a:gd name="connsiteX13" fmla="*/ 1167507 w 1472391"/>
                <a:gd name="connsiteY13" fmla="*/ 131743 h 1295663"/>
                <a:gd name="connsiteX14" fmla="*/ 1336973 w 1472391"/>
                <a:gd name="connsiteY14" fmla="*/ 156864 h 1295663"/>
                <a:gd name="connsiteX15" fmla="*/ 1347397 w 1472391"/>
                <a:gd name="connsiteY15" fmla="*/ 946623 h 1295663"/>
                <a:gd name="connsiteX16" fmla="*/ 1470879 w 1472391"/>
                <a:gd name="connsiteY16" fmla="*/ 1127879 h 1295663"/>
                <a:gd name="connsiteX17" fmla="*/ 1439336 w 1472391"/>
                <a:gd name="connsiteY17" fmla="*/ 1295663 h 1295663"/>
                <a:gd name="connsiteX0" fmla="*/ 0 w 1472391"/>
                <a:gd name="connsiteY0" fmla="*/ 71366 h 1270799"/>
                <a:gd name="connsiteX1" fmla="*/ 254241 w 1472391"/>
                <a:gd name="connsiteY1" fmla="*/ 71334 h 1270799"/>
                <a:gd name="connsiteX2" fmla="*/ 271171 w 1472391"/>
                <a:gd name="connsiteY2" fmla="*/ 911186 h 1270799"/>
                <a:gd name="connsiteX3" fmla="*/ 453361 w 1472391"/>
                <a:gd name="connsiteY3" fmla="*/ 903138 h 1270799"/>
                <a:gd name="connsiteX4" fmla="*/ 436108 w 1472391"/>
                <a:gd name="connsiteY4" fmla="*/ 100887 h 1270799"/>
                <a:gd name="connsiteX5" fmla="*/ 615403 w 1472391"/>
                <a:gd name="connsiteY5" fmla="*/ 100953 h 1270799"/>
                <a:gd name="connsiteX6" fmla="*/ 605318 w 1472391"/>
                <a:gd name="connsiteY6" fmla="*/ 913398 h 1270799"/>
                <a:gd name="connsiteX7" fmla="*/ 799997 w 1472391"/>
                <a:gd name="connsiteY7" fmla="*/ 907373 h 1270799"/>
                <a:gd name="connsiteX8" fmla="*/ 800522 w 1472391"/>
                <a:gd name="connsiteY8" fmla="*/ 118981 h 1270799"/>
                <a:gd name="connsiteX9" fmla="*/ 972629 w 1472391"/>
                <a:gd name="connsiteY9" fmla="*/ 126074 h 1270799"/>
                <a:gd name="connsiteX10" fmla="*/ 1005962 w 1472391"/>
                <a:gd name="connsiteY10" fmla="*/ 932369 h 1270799"/>
                <a:gd name="connsiteX11" fmla="*/ 1012743 w 1472391"/>
                <a:gd name="connsiteY11" fmla="*/ 1247661 h 1270799"/>
                <a:gd name="connsiteX12" fmla="*/ 1159400 w 1472391"/>
                <a:gd name="connsiteY12" fmla="*/ 887187 h 1270799"/>
                <a:gd name="connsiteX13" fmla="*/ 1167507 w 1472391"/>
                <a:gd name="connsiteY13" fmla="*/ 106879 h 1270799"/>
                <a:gd name="connsiteX14" fmla="*/ 1336973 w 1472391"/>
                <a:gd name="connsiteY14" fmla="*/ 132000 h 1270799"/>
                <a:gd name="connsiteX15" fmla="*/ 1347397 w 1472391"/>
                <a:gd name="connsiteY15" fmla="*/ 921759 h 1270799"/>
                <a:gd name="connsiteX16" fmla="*/ 1470879 w 1472391"/>
                <a:gd name="connsiteY16" fmla="*/ 1103015 h 1270799"/>
                <a:gd name="connsiteX17" fmla="*/ 1439336 w 1472391"/>
                <a:gd name="connsiteY17" fmla="*/ 1270799 h 1270799"/>
                <a:gd name="connsiteX0" fmla="*/ 0 w 1395489"/>
                <a:gd name="connsiteY0" fmla="*/ 0 h 1389122"/>
                <a:gd name="connsiteX1" fmla="*/ 177339 w 1395489"/>
                <a:gd name="connsiteY1" fmla="*/ 189657 h 1389122"/>
                <a:gd name="connsiteX2" fmla="*/ 194269 w 1395489"/>
                <a:gd name="connsiteY2" fmla="*/ 1029509 h 1389122"/>
                <a:gd name="connsiteX3" fmla="*/ 376459 w 1395489"/>
                <a:gd name="connsiteY3" fmla="*/ 1021461 h 1389122"/>
                <a:gd name="connsiteX4" fmla="*/ 359206 w 1395489"/>
                <a:gd name="connsiteY4" fmla="*/ 219210 h 1389122"/>
                <a:gd name="connsiteX5" fmla="*/ 538501 w 1395489"/>
                <a:gd name="connsiteY5" fmla="*/ 219276 h 1389122"/>
                <a:gd name="connsiteX6" fmla="*/ 528416 w 1395489"/>
                <a:gd name="connsiteY6" fmla="*/ 1031721 h 1389122"/>
                <a:gd name="connsiteX7" fmla="*/ 723095 w 1395489"/>
                <a:gd name="connsiteY7" fmla="*/ 1025696 h 1389122"/>
                <a:gd name="connsiteX8" fmla="*/ 723620 w 1395489"/>
                <a:gd name="connsiteY8" fmla="*/ 237304 h 1389122"/>
                <a:gd name="connsiteX9" fmla="*/ 895727 w 1395489"/>
                <a:gd name="connsiteY9" fmla="*/ 244397 h 1389122"/>
                <a:gd name="connsiteX10" fmla="*/ 929060 w 1395489"/>
                <a:gd name="connsiteY10" fmla="*/ 1050692 h 1389122"/>
                <a:gd name="connsiteX11" fmla="*/ 935841 w 1395489"/>
                <a:gd name="connsiteY11" fmla="*/ 1365984 h 1389122"/>
                <a:gd name="connsiteX12" fmla="*/ 1082498 w 1395489"/>
                <a:gd name="connsiteY12" fmla="*/ 1005510 h 1389122"/>
                <a:gd name="connsiteX13" fmla="*/ 1090605 w 1395489"/>
                <a:gd name="connsiteY13" fmla="*/ 225202 h 1389122"/>
                <a:gd name="connsiteX14" fmla="*/ 1260071 w 1395489"/>
                <a:gd name="connsiteY14" fmla="*/ 250323 h 1389122"/>
                <a:gd name="connsiteX15" fmla="*/ 1270495 w 1395489"/>
                <a:gd name="connsiteY15" fmla="*/ 1040082 h 1389122"/>
                <a:gd name="connsiteX16" fmla="*/ 1393977 w 1395489"/>
                <a:gd name="connsiteY16" fmla="*/ 1221338 h 1389122"/>
                <a:gd name="connsiteX17" fmla="*/ 1362434 w 1395489"/>
                <a:gd name="connsiteY17" fmla="*/ 1389122 h 1389122"/>
                <a:gd name="connsiteX0" fmla="*/ 0 w 1395489"/>
                <a:gd name="connsiteY0" fmla="*/ 0 h 1389122"/>
                <a:gd name="connsiteX1" fmla="*/ 177339 w 1395489"/>
                <a:gd name="connsiteY1" fmla="*/ 189657 h 1389122"/>
                <a:gd name="connsiteX2" fmla="*/ 194269 w 1395489"/>
                <a:gd name="connsiteY2" fmla="*/ 1029509 h 1389122"/>
                <a:gd name="connsiteX3" fmla="*/ 376459 w 1395489"/>
                <a:gd name="connsiteY3" fmla="*/ 1021461 h 1389122"/>
                <a:gd name="connsiteX4" fmla="*/ 359206 w 1395489"/>
                <a:gd name="connsiteY4" fmla="*/ 219210 h 1389122"/>
                <a:gd name="connsiteX5" fmla="*/ 538501 w 1395489"/>
                <a:gd name="connsiteY5" fmla="*/ 219276 h 1389122"/>
                <a:gd name="connsiteX6" fmla="*/ 528416 w 1395489"/>
                <a:gd name="connsiteY6" fmla="*/ 1031721 h 1389122"/>
                <a:gd name="connsiteX7" fmla="*/ 723095 w 1395489"/>
                <a:gd name="connsiteY7" fmla="*/ 1025696 h 1389122"/>
                <a:gd name="connsiteX8" fmla="*/ 723620 w 1395489"/>
                <a:gd name="connsiteY8" fmla="*/ 237304 h 1389122"/>
                <a:gd name="connsiteX9" fmla="*/ 895727 w 1395489"/>
                <a:gd name="connsiteY9" fmla="*/ 244397 h 1389122"/>
                <a:gd name="connsiteX10" fmla="*/ 929060 w 1395489"/>
                <a:gd name="connsiteY10" fmla="*/ 1050692 h 1389122"/>
                <a:gd name="connsiteX11" fmla="*/ 935841 w 1395489"/>
                <a:gd name="connsiteY11" fmla="*/ 1365984 h 1389122"/>
                <a:gd name="connsiteX12" fmla="*/ 1082498 w 1395489"/>
                <a:gd name="connsiteY12" fmla="*/ 1005510 h 1389122"/>
                <a:gd name="connsiteX13" fmla="*/ 1090605 w 1395489"/>
                <a:gd name="connsiteY13" fmla="*/ 225202 h 1389122"/>
                <a:gd name="connsiteX14" fmla="*/ 1260071 w 1395489"/>
                <a:gd name="connsiteY14" fmla="*/ 250323 h 1389122"/>
                <a:gd name="connsiteX15" fmla="*/ 1270495 w 1395489"/>
                <a:gd name="connsiteY15" fmla="*/ 1040082 h 1389122"/>
                <a:gd name="connsiteX16" fmla="*/ 1393977 w 1395489"/>
                <a:gd name="connsiteY16" fmla="*/ 1221338 h 1389122"/>
                <a:gd name="connsiteX17" fmla="*/ 1362434 w 1395489"/>
                <a:gd name="connsiteY17" fmla="*/ 1389122 h 1389122"/>
                <a:gd name="connsiteX0" fmla="*/ 0 w 1313460"/>
                <a:gd name="connsiteY0" fmla="*/ 0 h 1389122"/>
                <a:gd name="connsiteX1" fmla="*/ 95310 w 1313460"/>
                <a:gd name="connsiteY1" fmla="*/ 189657 h 1389122"/>
                <a:gd name="connsiteX2" fmla="*/ 112240 w 1313460"/>
                <a:gd name="connsiteY2" fmla="*/ 1029509 h 1389122"/>
                <a:gd name="connsiteX3" fmla="*/ 294430 w 1313460"/>
                <a:gd name="connsiteY3" fmla="*/ 1021461 h 1389122"/>
                <a:gd name="connsiteX4" fmla="*/ 277177 w 1313460"/>
                <a:gd name="connsiteY4" fmla="*/ 219210 h 1389122"/>
                <a:gd name="connsiteX5" fmla="*/ 456472 w 1313460"/>
                <a:gd name="connsiteY5" fmla="*/ 219276 h 1389122"/>
                <a:gd name="connsiteX6" fmla="*/ 446387 w 1313460"/>
                <a:gd name="connsiteY6" fmla="*/ 1031721 h 1389122"/>
                <a:gd name="connsiteX7" fmla="*/ 641066 w 1313460"/>
                <a:gd name="connsiteY7" fmla="*/ 1025696 h 1389122"/>
                <a:gd name="connsiteX8" fmla="*/ 641591 w 1313460"/>
                <a:gd name="connsiteY8" fmla="*/ 237304 h 1389122"/>
                <a:gd name="connsiteX9" fmla="*/ 813698 w 1313460"/>
                <a:gd name="connsiteY9" fmla="*/ 244397 h 1389122"/>
                <a:gd name="connsiteX10" fmla="*/ 847031 w 1313460"/>
                <a:gd name="connsiteY10" fmla="*/ 1050692 h 1389122"/>
                <a:gd name="connsiteX11" fmla="*/ 853812 w 1313460"/>
                <a:gd name="connsiteY11" fmla="*/ 1365984 h 1389122"/>
                <a:gd name="connsiteX12" fmla="*/ 1000469 w 1313460"/>
                <a:gd name="connsiteY12" fmla="*/ 1005510 h 1389122"/>
                <a:gd name="connsiteX13" fmla="*/ 1008576 w 1313460"/>
                <a:gd name="connsiteY13" fmla="*/ 225202 h 1389122"/>
                <a:gd name="connsiteX14" fmla="*/ 1178042 w 1313460"/>
                <a:gd name="connsiteY14" fmla="*/ 250323 h 1389122"/>
                <a:gd name="connsiteX15" fmla="*/ 1188466 w 1313460"/>
                <a:gd name="connsiteY15" fmla="*/ 1040082 h 1389122"/>
                <a:gd name="connsiteX16" fmla="*/ 1311948 w 1313460"/>
                <a:gd name="connsiteY16" fmla="*/ 1221338 h 1389122"/>
                <a:gd name="connsiteX17" fmla="*/ 1280405 w 1313460"/>
                <a:gd name="connsiteY17" fmla="*/ 1389122 h 1389122"/>
                <a:gd name="connsiteX0" fmla="*/ 0 w 1313460"/>
                <a:gd name="connsiteY0" fmla="*/ 0 h 1389122"/>
                <a:gd name="connsiteX1" fmla="*/ 95310 w 1313460"/>
                <a:gd name="connsiteY1" fmla="*/ 189657 h 1389122"/>
                <a:gd name="connsiteX2" fmla="*/ 112240 w 1313460"/>
                <a:gd name="connsiteY2" fmla="*/ 1029509 h 1389122"/>
                <a:gd name="connsiteX3" fmla="*/ 294430 w 1313460"/>
                <a:gd name="connsiteY3" fmla="*/ 1021461 h 1389122"/>
                <a:gd name="connsiteX4" fmla="*/ 277177 w 1313460"/>
                <a:gd name="connsiteY4" fmla="*/ 219210 h 1389122"/>
                <a:gd name="connsiteX5" fmla="*/ 456472 w 1313460"/>
                <a:gd name="connsiteY5" fmla="*/ 219276 h 1389122"/>
                <a:gd name="connsiteX6" fmla="*/ 446387 w 1313460"/>
                <a:gd name="connsiteY6" fmla="*/ 1031721 h 1389122"/>
                <a:gd name="connsiteX7" fmla="*/ 641066 w 1313460"/>
                <a:gd name="connsiteY7" fmla="*/ 1025696 h 1389122"/>
                <a:gd name="connsiteX8" fmla="*/ 641591 w 1313460"/>
                <a:gd name="connsiteY8" fmla="*/ 237304 h 1389122"/>
                <a:gd name="connsiteX9" fmla="*/ 813698 w 1313460"/>
                <a:gd name="connsiteY9" fmla="*/ 244397 h 1389122"/>
                <a:gd name="connsiteX10" fmla="*/ 847031 w 1313460"/>
                <a:gd name="connsiteY10" fmla="*/ 1050692 h 1389122"/>
                <a:gd name="connsiteX11" fmla="*/ 853812 w 1313460"/>
                <a:gd name="connsiteY11" fmla="*/ 1365984 h 1389122"/>
                <a:gd name="connsiteX12" fmla="*/ 1000469 w 1313460"/>
                <a:gd name="connsiteY12" fmla="*/ 1005510 h 1389122"/>
                <a:gd name="connsiteX13" fmla="*/ 1008576 w 1313460"/>
                <a:gd name="connsiteY13" fmla="*/ 225202 h 1389122"/>
                <a:gd name="connsiteX14" fmla="*/ 1178042 w 1313460"/>
                <a:gd name="connsiteY14" fmla="*/ 250323 h 1389122"/>
                <a:gd name="connsiteX15" fmla="*/ 1188466 w 1313460"/>
                <a:gd name="connsiteY15" fmla="*/ 1040082 h 1389122"/>
                <a:gd name="connsiteX16" fmla="*/ 1311948 w 1313460"/>
                <a:gd name="connsiteY16" fmla="*/ 1221338 h 1389122"/>
                <a:gd name="connsiteX17" fmla="*/ 1280405 w 1313460"/>
                <a:gd name="connsiteY17" fmla="*/ 1389122 h 1389122"/>
                <a:gd name="connsiteX0" fmla="*/ 0 w 1313460"/>
                <a:gd name="connsiteY0" fmla="*/ 0 h 1389122"/>
                <a:gd name="connsiteX1" fmla="*/ 95310 w 1313460"/>
                <a:gd name="connsiteY1" fmla="*/ 189657 h 1389122"/>
                <a:gd name="connsiteX2" fmla="*/ 112240 w 1313460"/>
                <a:gd name="connsiteY2" fmla="*/ 1029509 h 1389122"/>
                <a:gd name="connsiteX3" fmla="*/ 294430 w 1313460"/>
                <a:gd name="connsiteY3" fmla="*/ 1021461 h 1389122"/>
                <a:gd name="connsiteX4" fmla="*/ 277177 w 1313460"/>
                <a:gd name="connsiteY4" fmla="*/ 219210 h 1389122"/>
                <a:gd name="connsiteX5" fmla="*/ 456472 w 1313460"/>
                <a:gd name="connsiteY5" fmla="*/ 219276 h 1389122"/>
                <a:gd name="connsiteX6" fmla="*/ 446387 w 1313460"/>
                <a:gd name="connsiteY6" fmla="*/ 1031721 h 1389122"/>
                <a:gd name="connsiteX7" fmla="*/ 641066 w 1313460"/>
                <a:gd name="connsiteY7" fmla="*/ 1025696 h 1389122"/>
                <a:gd name="connsiteX8" fmla="*/ 641591 w 1313460"/>
                <a:gd name="connsiteY8" fmla="*/ 237304 h 1389122"/>
                <a:gd name="connsiteX9" fmla="*/ 813698 w 1313460"/>
                <a:gd name="connsiteY9" fmla="*/ 244397 h 1389122"/>
                <a:gd name="connsiteX10" fmla="*/ 847031 w 1313460"/>
                <a:gd name="connsiteY10" fmla="*/ 1050692 h 1389122"/>
                <a:gd name="connsiteX11" fmla="*/ 853812 w 1313460"/>
                <a:gd name="connsiteY11" fmla="*/ 1365984 h 1389122"/>
                <a:gd name="connsiteX12" fmla="*/ 1000469 w 1313460"/>
                <a:gd name="connsiteY12" fmla="*/ 1005510 h 1389122"/>
                <a:gd name="connsiteX13" fmla="*/ 1008576 w 1313460"/>
                <a:gd name="connsiteY13" fmla="*/ 225202 h 1389122"/>
                <a:gd name="connsiteX14" fmla="*/ 1178042 w 1313460"/>
                <a:gd name="connsiteY14" fmla="*/ 250323 h 1389122"/>
                <a:gd name="connsiteX15" fmla="*/ 1188466 w 1313460"/>
                <a:gd name="connsiteY15" fmla="*/ 1040082 h 1389122"/>
                <a:gd name="connsiteX16" fmla="*/ 1311948 w 1313460"/>
                <a:gd name="connsiteY16" fmla="*/ 1221338 h 1389122"/>
                <a:gd name="connsiteX17" fmla="*/ 1280405 w 1313460"/>
                <a:gd name="connsiteY17" fmla="*/ 1389122 h 1389122"/>
                <a:gd name="connsiteX0" fmla="*/ 0 w 1313460"/>
                <a:gd name="connsiteY0" fmla="*/ 0 h 1389122"/>
                <a:gd name="connsiteX1" fmla="*/ 105562 w 1313460"/>
                <a:gd name="connsiteY1" fmla="*/ 170202 h 1389122"/>
                <a:gd name="connsiteX2" fmla="*/ 112240 w 1313460"/>
                <a:gd name="connsiteY2" fmla="*/ 1029509 h 1389122"/>
                <a:gd name="connsiteX3" fmla="*/ 294430 w 1313460"/>
                <a:gd name="connsiteY3" fmla="*/ 1021461 h 1389122"/>
                <a:gd name="connsiteX4" fmla="*/ 277177 w 1313460"/>
                <a:gd name="connsiteY4" fmla="*/ 219210 h 1389122"/>
                <a:gd name="connsiteX5" fmla="*/ 456472 w 1313460"/>
                <a:gd name="connsiteY5" fmla="*/ 219276 h 1389122"/>
                <a:gd name="connsiteX6" fmla="*/ 446387 w 1313460"/>
                <a:gd name="connsiteY6" fmla="*/ 1031721 h 1389122"/>
                <a:gd name="connsiteX7" fmla="*/ 641066 w 1313460"/>
                <a:gd name="connsiteY7" fmla="*/ 1025696 h 1389122"/>
                <a:gd name="connsiteX8" fmla="*/ 641591 w 1313460"/>
                <a:gd name="connsiteY8" fmla="*/ 237304 h 1389122"/>
                <a:gd name="connsiteX9" fmla="*/ 813698 w 1313460"/>
                <a:gd name="connsiteY9" fmla="*/ 244397 h 1389122"/>
                <a:gd name="connsiteX10" fmla="*/ 847031 w 1313460"/>
                <a:gd name="connsiteY10" fmla="*/ 1050692 h 1389122"/>
                <a:gd name="connsiteX11" fmla="*/ 853812 w 1313460"/>
                <a:gd name="connsiteY11" fmla="*/ 1365984 h 1389122"/>
                <a:gd name="connsiteX12" fmla="*/ 1000469 w 1313460"/>
                <a:gd name="connsiteY12" fmla="*/ 1005510 h 1389122"/>
                <a:gd name="connsiteX13" fmla="*/ 1008576 w 1313460"/>
                <a:gd name="connsiteY13" fmla="*/ 225202 h 1389122"/>
                <a:gd name="connsiteX14" fmla="*/ 1178042 w 1313460"/>
                <a:gd name="connsiteY14" fmla="*/ 250323 h 1389122"/>
                <a:gd name="connsiteX15" fmla="*/ 1188466 w 1313460"/>
                <a:gd name="connsiteY15" fmla="*/ 1040082 h 1389122"/>
                <a:gd name="connsiteX16" fmla="*/ 1311948 w 1313460"/>
                <a:gd name="connsiteY16" fmla="*/ 1221338 h 1389122"/>
                <a:gd name="connsiteX17" fmla="*/ 1280405 w 1313460"/>
                <a:gd name="connsiteY17" fmla="*/ 1389122 h 1389122"/>
                <a:gd name="connsiteX0" fmla="*/ 0 w 1287826"/>
                <a:gd name="connsiteY0" fmla="*/ 0 h 1452352"/>
                <a:gd name="connsiteX1" fmla="*/ 79928 w 1287826"/>
                <a:gd name="connsiteY1" fmla="*/ 233432 h 1452352"/>
                <a:gd name="connsiteX2" fmla="*/ 86606 w 1287826"/>
                <a:gd name="connsiteY2" fmla="*/ 1092739 h 1452352"/>
                <a:gd name="connsiteX3" fmla="*/ 268796 w 1287826"/>
                <a:gd name="connsiteY3" fmla="*/ 1084691 h 1452352"/>
                <a:gd name="connsiteX4" fmla="*/ 251543 w 1287826"/>
                <a:gd name="connsiteY4" fmla="*/ 282440 h 1452352"/>
                <a:gd name="connsiteX5" fmla="*/ 430838 w 1287826"/>
                <a:gd name="connsiteY5" fmla="*/ 282506 h 1452352"/>
                <a:gd name="connsiteX6" fmla="*/ 420753 w 1287826"/>
                <a:gd name="connsiteY6" fmla="*/ 1094951 h 1452352"/>
                <a:gd name="connsiteX7" fmla="*/ 615432 w 1287826"/>
                <a:gd name="connsiteY7" fmla="*/ 1088926 h 1452352"/>
                <a:gd name="connsiteX8" fmla="*/ 615957 w 1287826"/>
                <a:gd name="connsiteY8" fmla="*/ 300534 h 1452352"/>
                <a:gd name="connsiteX9" fmla="*/ 788064 w 1287826"/>
                <a:gd name="connsiteY9" fmla="*/ 307627 h 1452352"/>
                <a:gd name="connsiteX10" fmla="*/ 821397 w 1287826"/>
                <a:gd name="connsiteY10" fmla="*/ 1113922 h 1452352"/>
                <a:gd name="connsiteX11" fmla="*/ 828178 w 1287826"/>
                <a:gd name="connsiteY11" fmla="*/ 1429214 h 1452352"/>
                <a:gd name="connsiteX12" fmla="*/ 974835 w 1287826"/>
                <a:gd name="connsiteY12" fmla="*/ 1068740 h 1452352"/>
                <a:gd name="connsiteX13" fmla="*/ 982942 w 1287826"/>
                <a:gd name="connsiteY13" fmla="*/ 288432 h 1452352"/>
                <a:gd name="connsiteX14" fmla="*/ 1152408 w 1287826"/>
                <a:gd name="connsiteY14" fmla="*/ 313553 h 1452352"/>
                <a:gd name="connsiteX15" fmla="*/ 1162832 w 1287826"/>
                <a:gd name="connsiteY15" fmla="*/ 1103312 h 1452352"/>
                <a:gd name="connsiteX16" fmla="*/ 1286314 w 1287826"/>
                <a:gd name="connsiteY16" fmla="*/ 1284568 h 1452352"/>
                <a:gd name="connsiteX17" fmla="*/ 1254771 w 1287826"/>
                <a:gd name="connsiteY17" fmla="*/ 1452352 h 1452352"/>
                <a:gd name="connsiteX0" fmla="*/ 0 w 1287826"/>
                <a:gd name="connsiteY0" fmla="*/ 0 h 1452352"/>
                <a:gd name="connsiteX1" fmla="*/ 79928 w 1287826"/>
                <a:gd name="connsiteY1" fmla="*/ 233432 h 1452352"/>
                <a:gd name="connsiteX2" fmla="*/ 86606 w 1287826"/>
                <a:gd name="connsiteY2" fmla="*/ 1092739 h 1452352"/>
                <a:gd name="connsiteX3" fmla="*/ 268796 w 1287826"/>
                <a:gd name="connsiteY3" fmla="*/ 1084691 h 1452352"/>
                <a:gd name="connsiteX4" fmla="*/ 251543 w 1287826"/>
                <a:gd name="connsiteY4" fmla="*/ 282440 h 1452352"/>
                <a:gd name="connsiteX5" fmla="*/ 430838 w 1287826"/>
                <a:gd name="connsiteY5" fmla="*/ 282506 h 1452352"/>
                <a:gd name="connsiteX6" fmla="*/ 420753 w 1287826"/>
                <a:gd name="connsiteY6" fmla="*/ 1094951 h 1452352"/>
                <a:gd name="connsiteX7" fmla="*/ 615432 w 1287826"/>
                <a:gd name="connsiteY7" fmla="*/ 1088926 h 1452352"/>
                <a:gd name="connsiteX8" fmla="*/ 615957 w 1287826"/>
                <a:gd name="connsiteY8" fmla="*/ 300534 h 1452352"/>
                <a:gd name="connsiteX9" fmla="*/ 788064 w 1287826"/>
                <a:gd name="connsiteY9" fmla="*/ 307627 h 1452352"/>
                <a:gd name="connsiteX10" fmla="*/ 821397 w 1287826"/>
                <a:gd name="connsiteY10" fmla="*/ 1113922 h 1452352"/>
                <a:gd name="connsiteX11" fmla="*/ 828178 w 1287826"/>
                <a:gd name="connsiteY11" fmla="*/ 1429214 h 1452352"/>
                <a:gd name="connsiteX12" fmla="*/ 974835 w 1287826"/>
                <a:gd name="connsiteY12" fmla="*/ 1068740 h 1452352"/>
                <a:gd name="connsiteX13" fmla="*/ 982942 w 1287826"/>
                <a:gd name="connsiteY13" fmla="*/ 288432 h 1452352"/>
                <a:gd name="connsiteX14" fmla="*/ 1152408 w 1287826"/>
                <a:gd name="connsiteY14" fmla="*/ 313553 h 1452352"/>
                <a:gd name="connsiteX15" fmla="*/ 1162832 w 1287826"/>
                <a:gd name="connsiteY15" fmla="*/ 1103312 h 1452352"/>
                <a:gd name="connsiteX16" fmla="*/ 1286314 w 1287826"/>
                <a:gd name="connsiteY16" fmla="*/ 1284568 h 1452352"/>
                <a:gd name="connsiteX17" fmla="*/ 1254771 w 1287826"/>
                <a:gd name="connsiteY17" fmla="*/ 1452352 h 1452352"/>
                <a:gd name="connsiteX0" fmla="*/ 0 w 1303207"/>
                <a:gd name="connsiteY0" fmla="*/ 0 h 1403713"/>
                <a:gd name="connsiteX1" fmla="*/ 95309 w 1303207"/>
                <a:gd name="connsiteY1" fmla="*/ 184793 h 1403713"/>
                <a:gd name="connsiteX2" fmla="*/ 101987 w 1303207"/>
                <a:gd name="connsiteY2" fmla="*/ 1044100 h 1403713"/>
                <a:gd name="connsiteX3" fmla="*/ 284177 w 1303207"/>
                <a:gd name="connsiteY3" fmla="*/ 1036052 h 1403713"/>
                <a:gd name="connsiteX4" fmla="*/ 266924 w 1303207"/>
                <a:gd name="connsiteY4" fmla="*/ 233801 h 1403713"/>
                <a:gd name="connsiteX5" fmla="*/ 446219 w 1303207"/>
                <a:gd name="connsiteY5" fmla="*/ 233867 h 1403713"/>
                <a:gd name="connsiteX6" fmla="*/ 436134 w 1303207"/>
                <a:gd name="connsiteY6" fmla="*/ 1046312 h 1403713"/>
                <a:gd name="connsiteX7" fmla="*/ 630813 w 1303207"/>
                <a:gd name="connsiteY7" fmla="*/ 1040287 h 1403713"/>
                <a:gd name="connsiteX8" fmla="*/ 631338 w 1303207"/>
                <a:gd name="connsiteY8" fmla="*/ 251895 h 1403713"/>
                <a:gd name="connsiteX9" fmla="*/ 803445 w 1303207"/>
                <a:gd name="connsiteY9" fmla="*/ 258988 h 1403713"/>
                <a:gd name="connsiteX10" fmla="*/ 836778 w 1303207"/>
                <a:gd name="connsiteY10" fmla="*/ 1065283 h 1403713"/>
                <a:gd name="connsiteX11" fmla="*/ 843559 w 1303207"/>
                <a:gd name="connsiteY11" fmla="*/ 1380575 h 1403713"/>
                <a:gd name="connsiteX12" fmla="*/ 990216 w 1303207"/>
                <a:gd name="connsiteY12" fmla="*/ 1020101 h 1403713"/>
                <a:gd name="connsiteX13" fmla="*/ 998323 w 1303207"/>
                <a:gd name="connsiteY13" fmla="*/ 239793 h 1403713"/>
                <a:gd name="connsiteX14" fmla="*/ 1167789 w 1303207"/>
                <a:gd name="connsiteY14" fmla="*/ 264914 h 1403713"/>
                <a:gd name="connsiteX15" fmla="*/ 1178213 w 1303207"/>
                <a:gd name="connsiteY15" fmla="*/ 1054673 h 1403713"/>
                <a:gd name="connsiteX16" fmla="*/ 1301695 w 1303207"/>
                <a:gd name="connsiteY16" fmla="*/ 1235929 h 1403713"/>
                <a:gd name="connsiteX17" fmla="*/ 1270152 w 1303207"/>
                <a:gd name="connsiteY17" fmla="*/ 1403713 h 1403713"/>
                <a:gd name="connsiteX0" fmla="*/ 15678 w 1318885"/>
                <a:gd name="connsiteY0" fmla="*/ 0 h 1403713"/>
                <a:gd name="connsiteX1" fmla="*/ 110987 w 1318885"/>
                <a:gd name="connsiteY1" fmla="*/ 184793 h 1403713"/>
                <a:gd name="connsiteX2" fmla="*/ 117665 w 1318885"/>
                <a:gd name="connsiteY2" fmla="*/ 1044100 h 1403713"/>
                <a:gd name="connsiteX3" fmla="*/ 299855 w 1318885"/>
                <a:gd name="connsiteY3" fmla="*/ 1036052 h 1403713"/>
                <a:gd name="connsiteX4" fmla="*/ 282602 w 1318885"/>
                <a:gd name="connsiteY4" fmla="*/ 233801 h 1403713"/>
                <a:gd name="connsiteX5" fmla="*/ 461897 w 1318885"/>
                <a:gd name="connsiteY5" fmla="*/ 233867 h 1403713"/>
                <a:gd name="connsiteX6" fmla="*/ 451812 w 1318885"/>
                <a:gd name="connsiteY6" fmla="*/ 1046312 h 1403713"/>
                <a:gd name="connsiteX7" fmla="*/ 646491 w 1318885"/>
                <a:gd name="connsiteY7" fmla="*/ 1040287 h 1403713"/>
                <a:gd name="connsiteX8" fmla="*/ 647016 w 1318885"/>
                <a:gd name="connsiteY8" fmla="*/ 251895 h 1403713"/>
                <a:gd name="connsiteX9" fmla="*/ 819123 w 1318885"/>
                <a:gd name="connsiteY9" fmla="*/ 258988 h 1403713"/>
                <a:gd name="connsiteX10" fmla="*/ 852456 w 1318885"/>
                <a:gd name="connsiteY10" fmla="*/ 1065283 h 1403713"/>
                <a:gd name="connsiteX11" fmla="*/ 859237 w 1318885"/>
                <a:gd name="connsiteY11" fmla="*/ 1380575 h 1403713"/>
                <a:gd name="connsiteX12" fmla="*/ 1005894 w 1318885"/>
                <a:gd name="connsiteY12" fmla="*/ 1020101 h 1403713"/>
                <a:gd name="connsiteX13" fmla="*/ 1014001 w 1318885"/>
                <a:gd name="connsiteY13" fmla="*/ 239793 h 1403713"/>
                <a:gd name="connsiteX14" fmla="*/ 1183467 w 1318885"/>
                <a:gd name="connsiteY14" fmla="*/ 264914 h 1403713"/>
                <a:gd name="connsiteX15" fmla="*/ 1193891 w 1318885"/>
                <a:gd name="connsiteY15" fmla="*/ 1054673 h 1403713"/>
                <a:gd name="connsiteX16" fmla="*/ 1317373 w 1318885"/>
                <a:gd name="connsiteY16" fmla="*/ 1235929 h 1403713"/>
                <a:gd name="connsiteX17" fmla="*/ 1285830 w 1318885"/>
                <a:gd name="connsiteY17" fmla="*/ 1403713 h 1403713"/>
                <a:gd name="connsiteX0" fmla="*/ 19284 w 1281476"/>
                <a:gd name="connsiteY0" fmla="*/ 0 h 1403713"/>
                <a:gd name="connsiteX1" fmla="*/ 73578 w 1281476"/>
                <a:gd name="connsiteY1" fmla="*/ 184793 h 1403713"/>
                <a:gd name="connsiteX2" fmla="*/ 80256 w 1281476"/>
                <a:gd name="connsiteY2" fmla="*/ 1044100 h 1403713"/>
                <a:gd name="connsiteX3" fmla="*/ 262446 w 1281476"/>
                <a:gd name="connsiteY3" fmla="*/ 1036052 h 1403713"/>
                <a:gd name="connsiteX4" fmla="*/ 245193 w 1281476"/>
                <a:gd name="connsiteY4" fmla="*/ 233801 h 1403713"/>
                <a:gd name="connsiteX5" fmla="*/ 424488 w 1281476"/>
                <a:gd name="connsiteY5" fmla="*/ 233867 h 1403713"/>
                <a:gd name="connsiteX6" fmla="*/ 414403 w 1281476"/>
                <a:gd name="connsiteY6" fmla="*/ 1046312 h 1403713"/>
                <a:gd name="connsiteX7" fmla="*/ 609082 w 1281476"/>
                <a:gd name="connsiteY7" fmla="*/ 1040287 h 1403713"/>
                <a:gd name="connsiteX8" fmla="*/ 609607 w 1281476"/>
                <a:gd name="connsiteY8" fmla="*/ 251895 h 1403713"/>
                <a:gd name="connsiteX9" fmla="*/ 781714 w 1281476"/>
                <a:gd name="connsiteY9" fmla="*/ 258988 h 1403713"/>
                <a:gd name="connsiteX10" fmla="*/ 815047 w 1281476"/>
                <a:gd name="connsiteY10" fmla="*/ 1065283 h 1403713"/>
                <a:gd name="connsiteX11" fmla="*/ 821828 w 1281476"/>
                <a:gd name="connsiteY11" fmla="*/ 1380575 h 1403713"/>
                <a:gd name="connsiteX12" fmla="*/ 968485 w 1281476"/>
                <a:gd name="connsiteY12" fmla="*/ 1020101 h 1403713"/>
                <a:gd name="connsiteX13" fmla="*/ 976592 w 1281476"/>
                <a:gd name="connsiteY13" fmla="*/ 239793 h 1403713"/>
                <a:gd name="connsiteX14" fmla="*/ 1146058 w 1281476"/>
                <a:gd name="connsiteY14" fmla="*/ 264914 h 1403713"/>
                <a:gd name="connsiteX15" fmla="*/ 1156482 w 1281476"/>
                <a:gd name="connsiteY15" fmla="*/ 1054673 h 1403713"/>
                <a:gd name="connsiteX16" fmla="*/ 1279964 w 1281476"/>
                <a:gd name="connsiteY16" fmla="*/ 1235929 h 1403713"/>
                <a:gd name="connsiteX17" fmla="*/ 1248421 w 1281476"/>
                <a:gd name="connsiteY17" fmla="*/ 1403713 h 1403713"/>
                <a:gd name="connsiteX0" fmla="*/ 16053 w 1314133"/>
                <a:gd name="connsiteY0" fmla="*/ 0 h 1393986"/>
                <a:gd name="connsiteX1" fmla="*/ 106235 w 1314133"/>
                <a:gd name="connsiteY1" fmla="*/ 175066 h 1393986"/>
                <a:gd name="connsiteX2" fmla="*/ 112913 w 1314133"/>
                <a:gd name="connsiteY2" fmla="*/ 1034373 h 1393986"/>
                <a:gd name="connsiteX3" fmla="*/ 295103 w 1314133"/>
                <a:gd name="connsiteY3" fmla="*/ 1026325 h 1393986"/>
                <a:gd name="connsiteX4" fmla="*/ 277850 w 1314133"/>
                <a:gd name="connsiteY4" fmla="*/ 224074 h 1393986"/>
                <a:gd name="connsiteX5" fmla="*/ 457145 w 1314133"/>
                <a:gd name="connsiteY5" fmla="*/ 224140 h 1393986"/>
                <a:gd name="connsiteX6" fmla="*/ 447060 w 1314133"/>
                <a:gd name="connsiteY6" fmla="*/ 1036585 h 1393986"/>
                <a:gd name="connsiteX7" fmla="*/ 641739 w 1314133"/>
                <a:gd name="connsiteY7" fmla="*/ 1030560 h 1393986"/>
                <a:gd name="connsiteX8" fmla="*/ 642264 w 1314133"/>
                <a:gd name="connsiteY8" fmla="*/ 242168 h 1393986"/>
                <a:gd name="connsiteX9" fmla="*/ 814371 w 1314133"/>
                <a:gd name="connsiteY9" fmla="*/ 249261 h 1393986"/>
                <a:gd name="connsiteX10" fmla="*/ 847704 w 1314133"/>
                <a:gd name="connsiteY10" fmla="*/ 1055556 h 1393986"/>
                <a:gd name="connsiteX11" fmla="*/ 854485 w 1314133"/>
                <a:gd name="connsiteY11" fmla="*/ 1370848 h 1393986"/>
                <a:gd name="connsiteX12" fmla="*/ 1001142 w 1314133"/>
                <a:gd name="connsiteY12" fmla="*/ 1010374 h 1393986"/>
                <a:gd name="connsiteX13" fmla="*/ 1009249 w 1314133"/>
                <a:gd name="connsiteY13" fmla="*/ 230066 h 1393986"/>
                <a:gd name="connsiteX14" fmla="*/ 1178715 w 1314133"/>
                <a:gd name="connsiteY14" fmla="*/ 255187 h 1393986"/>
                <a:gd name="connsiteX15" fmla="*/ 1189139 w 1314133"/>
                <a:gd name="connsiteY15" fmla="*/ 1044946 h 1393986"/>
                <a:gd name="connsiteX16" fmla="*/ 1312621 w 1314133"/>
                <a:gd name="connsiteY16" fmla="*/ 1226202 h 1393986"/>
                <a:gd name="connsiteX17" fmla="*/ 1281078 w 1314133"/>
                <a:gd name="connsiteY17" fmla="*/ 1393986 h 1393986"/>
                <a:gd name="connsiteX0" fmla="*/ 921 w 1299001"/>
                <a:gd name="connsiteY0" fmla="*/ 0 h 1393986"/>
                <a:gd name="connsiteX1" fmla="*/ 91103 w 1299001"/>
                <a:gd name="connsiteY1" fmla="*/ 175066 h 1393986"/>
                <a:gd name="connsiteX2" fmla="*/ 97781 w 1299001"/>
                <a:gd name="connsiteY2" fmla="*/ 1034373 h 1393986"/>
                <a:gd name="connsiteX3" fmla="*/ 279971 w 1299001"/>
                <a:gd name="connsiteY3" fmla="*/ 1026325 h 1393986"/>
                <a:gd name="connsiteX4" fmla="*/ 262718 w 1299001"/>
                <a:gd name="connsiteY4" fmla="*/ 224074 h 1393986"/>
                <a:gd name="connsiteX5" fmla="*/ 442013 w 1299001"/>
                <a:gd name="connsiteY5" fmla="*/ 224140 h 1393986"/>
                <a:gd name="connsiteX6" fmla="*/ 431928 w 1299001"/>
                <a:gd name="connsiteY6" fmla="*/ 1036585 h 1393986"/>
                <a:gd name="connsiteX7" fmla="*/ 626607 w 1299001"/>
                <a:gd name="connsiteY7" fmla="*/ 1030560 h 1393986"/>
                <a:gd name="connsiteX8" fmla="*/ 627132 w 1299001"/>
                <a:gd name="connsiteY8" fmla="*/ 242168 h 1393986"/>
                <a:gd name="connsiteX9" fmla="*/ 799239 w 1299001"/>
                <a:gd name="connsiteY9" fmla="*/ 249261 h 1393986"/>
                <a:gd name="connsiteX10" fmla="*/ 832572 w 1299001"/>
                <a:gd name="connsiteY10" fmla="*/ 1055556 h 1393986"/>
                <a:gd name="connsiteX11" fmla="*/ 839353 w 1299001"/>
                <a:gd name="connsiteY11" fmla="*/ 1370848 h 1393986"/>
                <a:gd name="connsiteX12" fmla="*/ 986010 w 1299001"/>
                <a:gd name="connsiteY12" fmla="*/ 1010374 h 1393986"/>
                <a:gd name="connsiteX13" fmla="*/ 994117 w 1299001"/>
                <a:gd name="connsiteY13" fmla="*/ 230066 h 1393986"/>
                <a:gd name="connsiteX14" fmla="*/ 1163583 w 1299001"/>
                <a:gd name="connsiteY14" fmla="*/ 255187 h 1393986"/>
                <a:gd name="connsiteX15" fmla="*/ 1174007 w 1299001"/>
                <a:gd name="connsiteY15" fmla="*/ 1044946 h 1393986"/>
                <a:gd name="connsiteX16" fmla="*/ 1297489 w 1299001"/>
                <a:gd name="connsiteY16" fmla="*/ 1226202 h 1393986"/>
                <a:gd name="connsiteX17" fmla="*/ 1265946 w 1299001"/>
                <a:gd name="connsiteY17" fmla="*/ 1393986 h 1393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99001" h="1393986">
                  <a:moveTo>
                    <a:pt x="921" y="0"/>
                  </a:moveTo>
                  <a:cubicBezTo>
                    <a:pt x="-9711" y="161196"/>
                    <a:pt x="74960" y="2671"/>
                    <a:pt x="91103" y="175066"/>
                  </a:cubicBezTo>
                  <a:cubicBezTo>
                    <a:pt x="107246" y="347461"/>
                    <a:pt x="66303" y="892497"/>
                    <a:pt x="97781" y="1034373"/>
                  </a:cubicBezTo>
                  <a:cubicBezTo>
                    <a:pt x="129259" y="1176249"/>
                    <a:pt x="252481" y="1161375"/>
                    <a:pt x="279971" y="1026325"/>
                  </a:cubicBezTo>
                  <a:cubicBezTo>
                    <a:pt x="307461" y="891275"/>
                    <a:pt x="235711" y="357771"/>
                    <a:pt x="262718" y="224074"/>
                  </a:cubicBezTo>
                  <a:cubicBezTo>
                    <a:pt x="289725" y="90377"/>
                    <a:pt x="413811" y="88722"/>
                    <a:pt x="442013" y="224140"/>
                  </a:cubicBezTo>
                  <a:cubicBezTo>
                    <a:pt x="470215" y="359558"/>
                    <a:pt x="421669" y="984867"/>
                    <a:pt x="431928" y="1036585"/>
                  </a:cubicBezTo>
                  <a:cubicBezTo>
                    <a:pt x="442187" y="1088303"/>
                    <a:pt x="614579" y="1070550"/>
                    <a:pt x="626607" y="1030560"/>
                  </a:cubicBezTo>
                  <a:cubicBezTo>
                    <a:pt x="638635" y="990570"/>
                    <a:pt x="598360" y="372384"/>
                    <a:pt x="627132" y="242168"/>
                  </a:cubicBezTo>
                  <a:cubicBezTo>
                    <a:pt x="655904" y="111952"/>
                    <a:pt x="764999" y="113696"/>
                    <a:pt x="799239" y="249261"/>
                  </a:cubicBezTo>
                  <a:cubicBezTo>
                    <a:pt x="833479" y="384826"/>
                    <a:pt x="825886" y="868625"/>
                    <a:pt x="832572" y="1055556"/>
                  </a:cubicBezTo>
                  <a:cubicBezTo>
                    <a:pt x="839258" y="1242487"/>
                    <a:pt x="700136" y="1277859"/>
                    <a:pt x="839353" y="1370848"/>
                  </a:cubicBezTo>
                  <a:cubicBezTo>
                    <a:pt x="1083241" y="1379666"/>
                    <a:pt x="883317" y="1093500"/>
                    <a:pt x="986010" y="1010374"/>
                  </a:cubicBezTo>
                  <a:cubicBezTo>
                    <a:pt x="1088703" y="927248"/>
                    <a:pt x="964522" y="355930"/>
                    <a:pt x="994117" y="230066"/>
                  </a:cubicBezTo>
                  <a:cubicBezTo>
                    <a:pt x="1023712" y="104202"/>
                    <a:pt x="1133601" y="119374"/>
                    <a:pt x="1163583" y="255187"/>
                  </a:cubicBezTo>
                  <a:cubicBezTo>
                    <a:pt x="1193565" y="391000"/>
                    <a:pt x="1161943" y="917157"/>
                    <a:pt x="1174007" y="1044946"/>
                  </a:cubicBezTo>
                  <a:cubicBezTo>
                    <a:pt x="1186071" y="1172735"/>
                    <a:pt x="1276388" y="1181879"/>
                    <a:pt x="1297489" y="1226202"/>
                  </a:cubicBezTo>
                  <a:cubicBezTo>
                    <a:pt x="1302196" y="1261437"/>
                    <a:pt x="1297034" y="1320962"/>
                    <a:pt x="1265946" y="1393986"/>
                  </a:cubicBezTo>
                </a:path>
              </a:pathLst>
            </a:custGeom>
            <a:noFill/>
            <a:ln>
              <a:solidFill>
                <a:schemeClr val="accent4">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GB" sz="3200" dirty="0">
                <a:solidFill>
                  <a:prstClr val="white"/>
                </a:solidFill>
                <a:latin typeface="Calibri" panose="020F0502020204030204"/>
              </a:endParaRPr>
            </a:p>
          </p:txBody>
        </p:sp>
        <p:sp>
          <p:nvSpPr>
            <p:cNvPr id="20" name="Rectangle 10">
              <a:extLst>
                <a:ext uri="{FF2B5EF4-FFF2-40B4-BE49-F238E27FC236}">
                  <a16:creationId xmlns:a16="http://schemas.microsoft.com/office/drawing/2014/main" id="{4E7E0984-A56E-44B8-A758-ACE1746DDCD0}"/>
                </a:ext>
              </a:extLst>
            </p:cNvPr>
            <p:cNvSpPr/>
            <p:nvPr/>
          </p:nvSpPr>
          <p:spPr>
            <a:xfrm>
              <a:off x="1416405" y="2802367"/>
              <a:ext cx="92659" cy="757553"/>
            </a:xfrm>
            <a:prstGeom prst="rect">
              <a:avLst/>
            </a:prstGeom>
            <a:solidFill>
              <a:schemeClr val="accent4">
                <a:lumMod val="60000"/>
                <a:lumOff val="40000"/>
              </a:schemeClr>
            </a:solidFill>
            <a:ln>
              <a:solidFill>
                <a:schemeClr val="accent4">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GB" sz="3200" dirty="0">
                <a:solidFill>
                  <a:prstClr val="white"/>
                </a:solidFill>
                <a:latin typeface="Calibri" panose="020F0502020204030204"/>
              </a:endParaRPr>
            </a:p>
          </p:txBody>
        </p:sp>
        <p:sp>
          <p:nvSpPr>
            <p:cNvPr id="21" name="Rectangle 10">
              <a:extLst>
                <a:ext uri="{FF2B5EF4-FFF2-40B4-BE49-F238E27FC236}">
                  <a16:creationId xmlns:a16="http://schemas.microsoft.com/office/drawing/2014/main" id="{DAB21246-26F4-4C19-9021-3138F9DB50BD}"/>
                </a:ext>
              </a:extLst>
            </p:cNvPr>
            <p:cNvSpPr/>
            <p:nvPr/>
          </p:nvSpPr>
          <p:spPr>
            <a:xfrm>
              <a:off x="1586825" y="2802367"/>
              <a:ext cx="92659" cy="757553"/>
            </a:xfrm>
            <a:prstGeom prst="rect">
              <a:avLst/>
            </a:prstGeom>
            <a:solidFill>
              <a:schemeClr val="accent4">
                <a:lumMod val="60000"/>
                <a:lumOff val="40000"/>
              </a:schemeClr>
            </a:solidFill>
            <a:ln>
              <a:solidFill>
                <a:schemeClr val="accent4">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GB" sz="3200" dirty="0">
                <a:solidFill>
                  <a:prstClr val="white"/>
                </a:solidFill>
                <a:latin typeface="Calibri" panose="020F0502020204030204"/>
              </a:endParaRPr>
            </a:p>
          </p:txBody>
        </p:sp>
        <p:sp>
          <p:nvSpPr>
            <p:cNvPr id="22" name="Rectangle 10">
              <a:extLst>
                <a:ext uri="{FF2B5EF4-FFF2-40B4-BE49-F238E27FC236}">
                  <a16:creationId xmlns:a16="http://schemas.microsoft.com/office/drawing/2014/main" id="{5AF90684-2DF1-4169-A1E8-66E57FD83F13}"/>
                </a:ext>
              </a:extLst>
            </p:cNvPr>
            <p:cNvSpPr/>
            <p:nvPr/>
          </p:nvSpPr>
          <p:spPr>
            <a:xfrm>
              <a:off x="1759406" y="2802367"/>
              <a:ext cx="92659" cy="757553"/>
            </a:xfrm>
            <a:prstGeom prst="rect">
              <a:avLst/>
            </a:prstGeom>
            <a:solidFill>
              <a:schemeClr val="accent4">
                <a:lumMod val="60000"/>
                <a:lumOff val="40000"/>
              </a:schemeClr>
            </a:solidFill>
            <a:ln>
              <a:solidFill>
                <a:schemeClr val="accent4">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GB" sz="3200" dirty="0">
                <a:solidFill>
                  <a:prstClr val="white"/>
                </a:solidFill>
                <a:latin typeface="Calibri" panose="020F0502020204030204"/>
              </a:endParaRPr>
            </a:p>
          </p:txBody>
        </p:sp>
        <p:sp>
          <p:nvSpPr>
            <p:cNvPr id="23" name="Rectangle 10">
              <a:extLst>
                <a:ext uri="{FF2B5EF4-FFF2-40B4-BE49-F238E27FC236}">
                  <a16:creationId xmlns:a16="http://schemas.microsoft.com/office/drawing/2014/main" id="{C1DA1328-A5E9-4575-8E17-FC7722529D9A}"/>
                </a:ext>
              </a:extLst>
            </p:cNvPr>
            <p:cNvSpPr/>
            <p:nvPr/>
          </p:nvSpPr>
          <p:spPr>
            <a:xfrm>
              <a:off x="2098085" y="2802367"/>
              <a:ext cx="92659" cy="757553"/>
            </a:xfrm>
            <a:prstGeom prst="rect">
              <a:avLst/>
            </a:prstGeom>
            <a:solidFill>
              <a:schemeClr val="accent4">
                <a:lumMod val="60000"/>
                <a:lumOff val="40000"/>
              </a:schemeClr>
            </a:solidFill>
            <a:ln>
              <a:solidFill>
                <a:schemeClr val="accent4">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GB" sz="3200" dirty="0">
                <a:solidFill>
                  <a:prstClr val="white"/>
                </a:solidFill>
                <a:latin typeface="Calibri" panose="020F0502020204030204"/>
              </a:endParaRPr>
            </a:p>
          </p:txBody>
        </p:sp>
        <p:sp>
          <p:nvSpPr>
            <p:cNvPr id="24" name="Rectangle 10">
              <a:extLst>
                <a:ext uri="{FF2B5EF4-FFF2-40B4-BE49-F238E27FC236}">
                  <a16:creationId xmlns:a16="http://schemas.microsoft.com/office/drawing/2014/main" id="{21645540-45C6-4F77-A034-741FA67E9423}"/>
                </a:ext>
              </a:extLst>
            </p:cNvPr>
            <p:cNvSpPr/>
            <p:nvPr/>
          </p:nvSpPr>
          <p:spPr>
            <a:xfrm>
              <a:off x="1929826" y="2802367"/>
              <a:ext cx="92659" cy="757553"/>
            </a:xfrm>
            <a:prstGeom prst="rect">
              <a:avLst/>
            </a:prstGeom>
            <a:solidFill>
              <a:schemeClr val="accent4">
                <a:lumMod val="60000"/>
                <a:lumOff val="40000"/>
              </a:schemeClr>
            </a:solidFill>
            <a:ln>
              <a:solidFill>
                <a:schemeClr val="accent4">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GB" sz="3200" dirty="0">
                <a:solidFill>
                  <a:prstClr val="white"/>
                </a:solidFill>
                <a:latin typeface="Calibri" panose="020F0502020204030204"/>
              </a:endParaRPr>
            </a:p>
          </p:txBody>
        </p:sp>
        <p:sp>
          <p:nvSpPr>
            <p:cNvPr id="25" name="Rectangle 10">
              <a:extLst>
                <a:ext uri="{FF2B5EF4-FFF2-40B4-BE49-F238E27FC236}">
                  <a16:creationId xmlns:a16="http://schemas.microsoft.com/office/drawing/2014/main" id="{DF8E98A8-2443-445C-9E70-C50B6E47A0A0}"/>
                </a:ext>
              </a:extLst>
            </p:cNvPr>
            <p:cNvSpPr/>
            <p:nvPr/>
          </p:nvSpPr>
          <p:spPr>
            <a:xfrm>
              <a:off x="1080236" y="2804377"/>
              <a:ext cx="92659" cy="757553"/>
            </a:xfrm>
            <a:prstGeom prst="rect">
              <a:avLst/>
            </a:prstGeom>
            <a:solidFill>
              <a:schemeClr val="accent4">
                <a:lumMod val="60000"/>
                <a:lumOff val="40000"/>
              </a:schemeClr>
            </a:solidFill>
            <a:ln>
              <a:solidFill>
                <a:schemeClr val="accent4">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GB" sz="3200" dirty="0">
                <a:solidFill>
                  <a:prstClr val="white"/>
                </a:solidFill>
                <a:latin typeface="Calibri" panose="020F0502020204030204"/>
              </a:endParaRPr>
            </a:p>
          </p:txBody>
        </p:sp>
        <p:sp>
          <p:nvSpPr>
            <p:cNvPr id="26" name="Rectangle 10">
              <a:extLst>
                <a:ext uri="{FF2B5EF4-FFF2-40B4-BE49-F238E27FC236}">
                  <a16:creationId xmlns:a16="http://schemas.microsoft.com/office/drawing/2014/main" id="{D1D0E1B7-7889-44B2-A453-5CEED8A1BD51}"/>
                </a:ext>
              </a:extLst>
            </p:cNvPr>
            <p:cNvSpPr/>
            <p:nvPr/>
          </p:nvSpPr>
          <p:spPr>
            <a:xfrm>
              <a:off x="1249401" y="2804377"/>
              <a:ext cx="92659" cy="757553"/>
            </a:xfrm>
            <a:prstGeom prst="rect">
              <a:avLst/>
            </a:prstGeom>
            <a:solidFill>
              <a:schemeClr val="accent4">
                <a:lumMod val="60000"/>
                <a:lumOff val="40000"/>
              </a:schemeClr>
            </a:solidFill>
            <a:ln>
              <a:solidFill>
                <a:schemeClr val="accent4">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GB" sz="3200" dirty="0">
                <a:solidFill>
                  <a:prstClr val="white"/>
                </a:solidFill>
                <a:latin typeface="Calibri" panose="020F0502020204030204"/>
              </a:endParaRPr>
            </a:p>
          </p:txBody>
        </p:sp>
        <p:sp>
          <p:nvSpPr>
            <p:cNvPr id="27" name="TextBox 26">
              <a:extLst>
                <a:ext uri="{FF2B5EF4-FFF2-40B4-BE49-F238E27FC236}">
                  <a16:creationId xmlns:a16="http://schemas.microsoft.com/office/drawing/2014/main" id="{EB76C11D-0A4F-463E-846E-0E582CA4617A}"/>
                </a:ext>
              </a:extLst>
            </p:cNvPr>
            <p:cNvSpPr txBox="1"/>
            <p:nvPr/>
          </p:nvSpPr>
          <p:spPr>
            <a:xfrm>
              <a:off x="899907" y="2329368"/>
              <a:ext cx="235883" cy="230833"/>
            </a:xfrm>
            <a:prstGeom prst="rect">
              <a:avLst/>
            </a:prstGeom>
            <a:noFill/>
            <a:effectLst/>
          </p:spPr>
          <p:txBody>
            <a:bodyPr wrap="none" rtlCol="0">
              <a:spAutoFit/>
            </a:bodyPr>
            <a:lstStyle/>
            <a:p>
              <a:pPr defTabSz="1219170" fontAlgn="base">
                <a:spcBef>
                  <a:spcPct val="0"/>
                </a:spcBef>
                <a:spcAft>
                  <a:spcPct val="0"/>
                </a:spcAft>
              </a:pPr>
              <a:r>
                <a:rPr lang="en-GB" sz="1400" b="1" dirty="0">
                  <a:solidFill>
                    <a:srgbClr val="FFC000">
                      <a:lumMod val="75000"/>
                    </a:srgbClr>
                  </a:solidFill>
                  <a:latin typeface="Arial" panose="020B0604020202020204" pitchFamily="34" charset="0"/>
                  <a:ea typeface="ヒラギノ角ゴ Pro W3" charset="-128"/>
                  <a:cs typeface="Arial" panose="020B0604020202020204" pitchFamily="34" charset="0"/>
                </a:rPr>
                <a:t>N</a:t>
              </a:r>
            </a:p>
          </p:txBody>
        </p:sp>
        <p:sp>
          <p:nvSpPr>
            <p:cNvPr id="28" name="TextBox 27">
              <a:extLst>
                <a:ext uri="{FF2B5EF4-FFF2-40B4-BE49-F238E27FC236}">
                  <a16:creationId xmlns:a16="http://schemas.microsoft.com/office/drawing/2014/main" id="{7ABC45BB-A53D-4851-A8C6-97F19027CE60}"/>
                </a:ext>
              </a:extLst>
            </p:cNvPr>
            <p:cNvSpPr txBox="1"/>
            <p:nvPr/>
          </p:nvSpPr>
          <p:spPr>
            <a:xfrm>
              <a:off x="2073710" y="3859136"/>
              <a:ext cx="235883" cy="230833"/>
            </a:xfrm>
            <a:prstGeom prst="rect">
              <a:avLst/>
            </a:prstGeom>
            <a:noFill/>
            <a:effectLst/>
          </p:spPr>
          <p:txBody>
            <a:bodyPr wrap="none" rtlCol="0">
              <a:spAutoFit/>
            </a:bodyPr>
            <a:lstStyle/>
            <a:p>
              <a:pPr defTabSz="1219170" fontAlgn="base">
                <a:spcBef>
                  <a:spcPct val="0"/>
                </a:spcBef>
                <a:spcAft>
                  <a:spcPct val="0"/>
                </a:spcAft>
              </a:pPr>
              <a:r>
                <a:rPr lang="en-GB" sz="1400" b="1" dirty="0">
                  <a:solidFill>
                    <a:srgbClr val="FFC000">
                      <a:lumMod val="75000"/>
                    </a:srgbClr>
                  </a:solidFill>
                  <a:latin typeface="Arial" panose="020B0604020202020204" pitchFamily="34" charset="0"/>
                  <a:ea typeface="ヒラギノ角ゴ Pro W3" charset="-128"/>
                  <a:cs typeface="Arial" panose="020B0604020202020204" pitchFamily="34" charset="0"/>
                </a:rPr>
                <a:t>C</a:t>
              </a:r>
            </a:p>
          </p:txBody>
        </p:sp>
      </p:grpSp>
      <p:sp>
        <p:nvSpPr>
          <p:cNvPr id="162" name="Freeform: Shape 11">
            <a:extLst>
              <a:ext uri="{FF2B5EF4-FFF2-40B4-BE49-F238E27FC236}">
                <a16:creationId xmlns:a16="http://schemas.microsoft.com/office/drawing/2014/main" id="{5997B434-872C-4BCF-AFF0-CDD2B8F05F1F}"/>
              </a:ext>
            </a:extLst>
          </p:cNvPr>
          <p:cNvSpPr/>
          <p:nvPr/>
        </p:nvSpPr>
        <p:spPr>
          <a:xfrm>
            <a:off x="2270730" y="1323115"/>
            <a:ext cx="998773" cy="1129751"/>
          </a:xfrm>
          <a:custGeom>
            <a:avLst/>
            <a:gdLst>
              <a:gd name="connsiteX0" fmla="*/ 0 w 1129553"/>
              <a:gd name="connsiteY0" fmla="*/ 281725 h 1258768"/>
              <a:gd name="connsiteX1" fmla="*/ 274918 w 1129553"/>
              <a:gd name="connsiteY1" fmla="*/ 204031 h 1258768"/>
              <a:gd name="connsiteX2" fmla="*/ 239059 w 1129553"/>
              <a:gd name="connsiteY2" fmla="*/ 1208078 h 1258768"/>
              <a:gd name="connsiteX3" fmla="*/ 448235 w 1129553"/>
              <a:gd name="connsiteY3" fmla="*/ 998901 h 1258768"/>
              <a:gd name="connsiteX4" fmla="*/ 430306 w 1129553"/>
              <a:gd name="connsiteY4" fmla="*/ 42666 h 1258768"/>
              <a:gd name="connsiteX5" fmla="*/ 609600 w 1129553"/>
              <a:gd name="connsiteY5" fmla="*/ 263795 h 1258768"/>
              <a:gd name="connsiteX6" fmla="*/ 609600 w 1129553"/>
              <a:gd name="connsiteY6" fmla="*/ 1130384 h 1258768"/>
              <a:gd name="connsiteX7" fmla="*/ 794871 w 1129553"/>
              <a:gd name="connsiteY7" fmla="*/ 1088548 h 1258768"/>
              <a:gd name="connsiteX8" fmla="*/ 747059 w 1129553"/>
              <a:gd name="connsiteY8" fmla="*/ 156219 h 1258768"/>
              <a:gd name="connsiteX9" fmla="*/ 956235 w 1129553"/>
              <a:gd name="connsiteY9" fmla="*/ 263795 h 1258768"/>
              <a:gd name="connsiteX10" fmla="*/ 932329 w 1129553"/>
              <a:gd name="connsiteY10" fmla="*/ 1088548 h 1258768"/>
              <a:gd name="connsiteX11" fmla="*/ 1129553 w 1129553"/>
              <a:gd name="connsiteY11" fmla="*/ 1034760 h 1258768"/>
              <a:gd name="connsiteX0" fmla="*/ 0 w 1129553"/>
              <a:gd name="connsiteY0" fmla="*/ 281725 h 1271926"/>
              <a:gd name="connsiteX1" fmla="*/ 274918 w 1129553"/>
              <a:gd name="connsiteY1" fmla="*/ 204031 h 1271926"/>
              <a:gd name="connsiteX2" fmla="*/ 239059 w 1129553"/>
              <a:gd name="connsiteY2" fmla="*/ 1208078 h 1271926"/>
              <a:gd name="connsiteX3" fmla="*/ 448235 w 1129553"/>
              <a:gd name="connsiteY3" fmla="*/ 998901 h 1271926"/>
              <a:gd name="connsiteX4" fmla="*/ 430306 w 1129553"/>
              <a:gd name="connsiteY4" fmla="*/ 42666 h 1271926"/>
              <a:gd name="connsiteX5" fmla="*/ 609600 w 1129553"/>
              <a:gd name="connsiteY5" fmla="*/ 263795 h 1271926"/>
              <a:gd name="connsiteX6" fmla="*/ 609600 w 1129553"/>
              <a:gd name="connsiteY6" fmla="*/ 1130384 h 1271926"/>
              <a:gd name="connsiteX7" fmla="*/ 794871 w 1129553"/>
              <a:gd name="connsiteY7" fmla="*/ 1088548 h 1271926"/>
              <a:gd name="connsiteX8" fmla="*/ 747059 w 1129553"/>
              <a:gd name="connsiteY8" fmla="*/ 156219 h 1271926"/>
              <a:gd name="connsiteX9" fmla="*/ 956235 w 1129553"/>
              <a:gd name="connsiteY9" fmla="*/ 263795 h 1271926"/>
              <a:gd name="connsiteX10" fmla="*/ 919629 w 1129553"/>
              <a:gd name="connsiteY10" fmla="*/ 1234598 h 1271926"/>
              <a:gd name="connsiteX11" fmla="*/ 1129553 w 1129553"/>
              <a:gd name="connsiteY11" fmla="*/ 1034760 h 1271926"/>
              <a:gd name="connsiteX0" fmla="*/ 0 w 1129553"/>
              <a:gd name="connsiteY0" fmla="*/ 281725 h 1298122"/>
              <a:gd name="connsiteX1" fmla="*/ 274918 w 1129553"/>
              <a:gd name="connsiteY1" fmla="*/ 204031 h 1298122"/>
              <a:gd name="connsiteX2" fmla="*/ 239059 w 1129553"/>
              <a:gd name="connsiteY2" fmla="*/ 1208078 h 1298122"/>
              <a:gd name="connsiteX3" fmla="*/ 448235 w 1129553"/>
              <a:gd name="connsiteY3" fmla="*/ 998901 h 1298122"/>
              <a:gd name="connsiteX4" fmla="*/ 430306 w 1129553"/>
              <a:gd name="connsiteY4" fmla="*/ 42666 h 1298122"/>
              <a:gd name="connsiteX5" fmla="*/ 609600 w 1129553"/>
              <a:gd name="connsiteY5" fmla="*/ 263795 h 1298122"/>
              <a:gd name="connsiteX6" fmla="*/ 609600 w 1129553"/>
              <a:gd name="connsiteY6" fmla="*/ 1130384 h 1298122"/>
              <a:gd name="connsiteX7" fmla="*/ 794871 w 1129553"/>
              <a:gd name="connsiteY7" fmla="*/ 1088548 h 1298122"/>
              <a:gd name="connsiteX8" fmla="*/ 747059 w 1129553"/>
              <a:gd name="connsiteY8" fmla="*/ 156219 h 1298122"/>
              <a:gd name="connsiteX9" fmla="*/ 956235 w 1129553"/>
              <a:gd name="connsiteY9" fmla="*/ 263795 h 1298122"/>
              <a:gd name="connsiteX10" fmla="*/ 919629 w 1129553"/>
              <a:gd name="connsiteY10" fmla="*/ 1234598 h 1298122"/>
              <a:gd name="connsiteX11" fmla="*/ 1027162 w 1129553"/>
              <a:gd name="connsiteY11" fmla="*/ 1185788 h 1298122"/>
              <a:gd name="connsiteX12" fmla="*/ 1129553 w 1129553"/>
              <a:gd name="connsiteY12" fmla="*/ 1034760 h 1298122"/>
              <a:gd name="connsiteX0" fmla="*/ 0 w 1129553"/>
              <a:gd name="connsiteY0" fmla="*/ 281725 h 1328655"/>
              <a:gd name="connsiteX1" fmla="*/ 274918 w 1129553"/>
              <a:gd name="connsiteY1" fmla="*/ 204031 h 1328655"/>
              <a:gd name="connsiteX2" fmla="*/ 239059 w 1129553"/>
              <a:gd name="connsiteY2" fmla="*/ 1208078 h 1328655"/>
              <a:gd name="connsiteX3" fmla="*/ 448235 w 1129553"/>
              <a:gd name="connsiteY3" fmla="*/ 998901 h 1328655"/>
              <a:gd name="connsiteX4" fmla="*/ 430306 w 1129553"/>
              <a:gd name="connsiteY4" fmla="*/ 42666 h 1328655"/>
              <a:gd name="connsiteX5" fmla="*/ 609600 w 1129553"/>
              <a:gd name="connsiteY5" fmla="*/ 263795 h 1328655"/>
              <a:gd name="connsiteX6" fmla="*/ 609600 w 1129553"/>
              <a:gd name="connsiteY6" fmla="*/ 1130384 h 1328655"/>
              <a:gd name="connsiteX7" fmla="*/ 794871 w 1129553"/>
              <a:gd name="connsiteY7" fmla="*/ 1088548 h 1328655"/>
              <a:gd name="connsiteX8" fmla="*/ 747059 w 1129553"/>
              <a:gd name="connsiteY8" fmla="*/ 156219 h 1328655"/>
              <a:gd name="connsiteX9" fmla="*/ 956235 w 1129553"/>
              <a:gd name="connsiteY9" fmla="*/ 263795 h 1328655"/>
              <a:gd name="connsiteX10" fmla="*/ 919629 w 1129553"/>
              <a:gd name="connsiteY10" fmla="*/ 1234598 h 1328655"/>
              <a:gd name="connsiteX11" fmla="*/ 1039862 w 1129553"/>
              <a:gd name="connsiteY11" fmla="*/ 1268338 h 1328655"/>
              <a:gd name="connsiteX12" fmla="*/ 1129553 w 1129553"/>
              <a:gd name="connsiteY12" fmla="*/ 1034760 h 1328655"/>
              <a:gd name="connsiteX0" fmla="*/ 0 w 1129553"/>
              <a:gd name="connsiteY0" fmla="*/ 281725 h 1296794"/>
              <a:gd name="connsiteX1" fmla="*/ 274918 w 1129553"/>
              <a:gd name="connsiteY1" fmla="*/ 204031 h 1296794"/>
              <a:gd name="connsiteX2" fmla="*/ 239059 w 1129553"/>
              <a:gd name="connsiteY2" fmla="*/ 1208078 h 1296794"/>
              <a:gd name="connsiteX3" fmla="*/ 448235 w 1129553"/>
              <a:gd name="connsiteY3" fmla="*/ 998901 h 1296794"/>
              <a:gd name="connsiteX4" fmla="*/ 430306 w 1129553"/>
              <a:gd name="connsiteY4" fmla="*/ 42666 h 1296794"/>
              <a:gd name="connsiteX5" fmla="*/ 609600 w 1129553"/>
              <a:gd name="connsiteY5" fmla="*/ 263795 h 1296794"/>
              <a:gd name="connsiteX6" fmla="*/ 609600 w 1129553"/>
              <a:gd name="connsiteY6" fmla="*/ 1130384 h 1296794"/>
              <a:gd name="connsiteX7" fmla="*/ 794871 w 1129553"/>
              <a:gd name="connsiteY7" fmla="*/ 1088548 h 1296794"/>
              <a:gd name="connsiteX8" fmla="*/ 747059 w 1129553"/>
              <a:gd name="connsiteY8" fmla="*/ 156219 h 1296794"/>
              <a:gd name="connsiteX9" fmla="*/ 956235 w 1129553"/>
              <a:gd name="connsiteY9" fmla="*/ 263795 h 1296794"/>
              <a:gd name="connsiteX10" fmla="*/ 932329 w 1129553"/>
              <a:gd name="connsiteY10" fmla="*/ 1171098 h 1296794"/>
              <a:gd name="connsiteX11" fmla="*/ 1039862 w 1129553"/>
              <a:gd name="connsiteY11" fmla="*/ 1268338 h 1296794"/>
              <a:gd name="connsiteX12" fmla="*/ 1129553 w 1129553"/>
              <a:gd name="connsiteY12" fmla="*/ 1034760 h 1296794"/>
              <a:gd name="connsiteX0" fmla="*/ 0 w 1129553"/>
              <a:gd name="connsiteY0" fmla="*/ 281725 h 1305041"/>
              <a:gd name="connsiteX1" fmla="*/ 274918 w 1129553"/>
              <a:gd name="connsiteY1" fmla="*/ 204031 h 1305041"/>
              <a:gd name="connsiteX2" fmla="*/ 239059 w 1129553"/>
              <a:gd name="connsiteY2" fmla="*/ 1208078 h 1305041"/>
              <a:gd name="connsiteX3" fmla="*/ 448235 w 1129553"/>
              <a:gd name="connsiteY3" fmla="*/ 998901 h 1305041"/>
              <a:gd name="connsiteX4" fmla="*/ 430306 w 1129553"/>
              <a:gd name="connsiteY4" fmla="*/ 42666 h 1305041"/>
              <a:gd name="connsiteX5" fmla="*/ 609600 w 1129553"/>
              <a:gd name="connsiteY5" fmla="*/ 263795 h 1305041"/>
              <a:gd name="connsiteX6" fmla="*/ 609600 w 1129553"/>
              <a:gd name="connsiteY6" fmla="*/ 1130384 h 1305041"/>
              <a:gd name="connsiteX7" fmla="*/ 794871 w 1129553"/>
              <a:gd name="connsiteY7" fmla="*/ 1088548 h 1305041"/>
              <a:gd name="connsiteX8" fmla="*/ 747059 w 1129553"/>
              <a:gd name="connsiteY8" fmla="*/ 156219 h 1305041"/>
              <a:gd name="connsiteX9" fmla="*/ 956235 w 1129553"/>
              <a:gd name="connsiteY9" fmla="*/ 263795 h 1305041"/>
              <a:gd name="connsiteX10" fmla="*/ 932329 w 1129553"/>
              <a:gd name="connsiteY10" fmla="*/ 1171098 h 1305041"/>
              <a:gd name="connsiteX11" fmla="*/ 1039862 w 1129553"/>
              <a:gd name="connsiteY11" fmla="*/ 1268338 h 1305041"/>
              <a:gd name="connsiteX12" fmla="*/ 1129553 w 1129553"/>
              <a:gd name="connsiteY12" fmla="*/ 1034760 h 1305041"/>
              <a:gd name="connsiteX0" fmla="*/ 0 w 1129553"/>
              <a:gd name="connsiteY0" fmla="*/ 281725 h 1362144"/>
              <a:gd name="connsiteX1" fmla="*/ 274918 w 1129553"/>
              <a:gd name="connsiteY1" fmla="*/ 204031 h 1362144"/>
              <a:gd name="connsiteX2" fmla="*/ 239059 w 1129553"/>
              <a:gd name="connsiteY2" fmla="*/ 1208078 h 1362144"/>
              <a:gd name="connsiteX3" fmla="*/ 448235 w 1129553"/>
              <a:gd name="connsiteY3" fmla="*/ 998901 h 1362144"/>
              <a:gd name="connsiteX4" fmla="*/ 430306 w 1129553"/>
              <a:gd name="connsiteY4" fmla="*/ 42666 h 1362144"/>
              <a:gd name="connsiteX5" fmla="*/ 609600 w 1129553"/>
              <a:gd name="connsiteY5" fmla="*/ 263795 h 1362144"/>
              <a:gd name="connsiteX6" fmla="*/ 609600 w 1129553"/>
              <a:gd name="connsiteY6" fmla="*/ 1130384 h 1362144"/>
              <a:gd name="connsiteX7" fmla="*/ 794871 w 1129553"/>
              <a:gd name="connsiteY7" fmla="*/ 1088548 h 1362144"/>
              <a:gd name="connsiteX8" fmla="*/ 747059 w 1129553"/>
              <a:gd name="connsiteY8" fmla="*/ 156219 h 1362144"/>
              <a:gd name="connsiteX9" fmla="*/ 956235 w 1129553"/>
              <a:gd name="connsiteY9" fmla="*/ 263795 h 1362144"/>
              <a:gd name="connsiteX10" fmla="*/ 932329 w 1129553"/>
              <a:gd name="connsiteY10" fmla="*/ 1171098 h 1362144"/>
              <a:gd name="connsiteX11" fmla="*/ 1039862 w 1129553"/>
              <a:gd name="connsiteY11" fmla="*/ 1268338 h 1362144"/>
              <a:gd name="connsiteX12" fmla="*/ 1129553 w 1129553"/>
              <a:gd name="connsiteY12" fmla="*/ 1034760 h 1362144"/>
              <a:gd name="connsiteX0" fmla="*/ 0 w 1129553"/>
              <a:gd name="connsiteY0" fmla="*/ 281725 h 1428350"/>
              <a:gd name="connsiteX1" fmla="*/ 274918 w 1129553"/>
              <a:gd name="connsiteY1" fmla="*/ 204031 h 1428350"/>
              <a:gd name="connsiteX2" fmla="*/ 239059 w 1129553"/>
              <a:gd name="connsiteY2" fmla="*/ 1208078 h 1428350"/>
              <a:gd name="connsiteX3" fmla="*/ 448235 w 1129553"/>
              <a:gd name="connsiteY3" fmla="*/ 998901 h 1428350"/>
              <a:gd name="connsiteX4" fmla="*/ 430306 w 1129553"/>
              <a:gd name="connsiteY4" fmla="*/ 42666 h 1428350"/>
              <a:gd name="connsiteX5" fmla="*/ 609600 w 1129553"/>
              <a:gd name="connsiteY5" fmla="*/ 263795 h 1428350"/>
              <a:gd name="connsiteX6" fmla="*/ 609600 w 1129553"/>
              <a:gd name="connsiteY6" fmla="*/ 1130384 h 1428350"/>
              <a:gd name="connsiteX7" fmla="*/ 794871 w 1129553"/>
              <a:gd name="connsiteY7" fmla="*/ 1088548 h 1428350"/>
              <a:gd name="connsiteX8" fmla="*/ 747059 w 1129553"/>
              <a:gd name="connsiteY8" fmla="*/ 156219 h 1428350"/>
              <a:gd name="connsiteX9" fmla="*/ 956235 w 1129553"/>
              <a:gd name="connsiteY9" fmla="*/ 263795 h 1428350"/>
              <a:gd name="connsiteX10" fmla="*/ 932329 w 1129553"/>
              <a:gd name="connsiteY10" fmla="*/ 1171098 h 1428350"/>
              <a:gd name="connsiteX11" fmla="*/ 696962 w 1129553"/>
              <a:gd name="connsiteY11" fmla="*/ 1427087 h 1428350"/>
              <a:gd name="connsiteX12" fmla="*/ 1039862 w 1129553"/>
              <a:gd name="connsiteY12" fmla="*/ 1268338 h 1428350"/>
              <a:gd name="connsiteX13" fmla="*/ 1129553 w 1129553"/>
              <a:gd name="connsiteY13" fmla="*/ 1034760 h 1428350"/>
              <a:gd name="connsiteX0" fmla="*/ 0 w 1129553"/>
              <a:gd name="connsiteY0" fmla="*/ 281725 h 1427112"/>
              <a:gd name="connsiteX1" fmla="*/ 274918 w 1129553"/>
              <a:gd name="connsiteY1" fmla="*/ 204031 h 1427112"/>
              <a:gd name="connsiteX2" fmla="*/ 239059 w 1129553"/>
              <a:gd name="connsiteY2" fmla="*/ 1208078 h 1427112"/>
              <a:gd name="connsiteX3" fmla="*/ 448235 w 1129553"/>
              <a:gd name="connsiteY3" fmla="*/ 998901 h 1427112"/>
              <a:gd name="connsiteX4" fmla="*/ 430306 w 1129553"/>
              <a:gd name="connsiteY4" fmla="*/ 42666 h 1427112"/>
              <a:gd name="connsiteX5" fmla="*/ 609600 w 1129553"/>
              <a:gd name="connsiteY5" fmla="*/ 263795 h 1427112"/>
              <a:gd name="connsiteX6" fmla="*/ 609600 w 1129553"/>
              <a:gd name="connsiteY6" fmla="*/ 1130384 h 1427112"/>
              <a:gd name="connsiteX7" fmla="*/ 794871 w 1129553"/>
              <a:gd name="connsiteY7" fmla="*/ 1088548 h 1427112"/>
              <a:gd name="connsiteX8" fmla="*/ 747059 w 1129553"/>
              <a:gd name="connsiteY8" fmla="*/ 156219 h 1427112"/>
              <a:gd name="connsiteX9" fmla="*/ 956235 w 1129553"/>
              <a:gd name="connsiteY9" fmla="*/ 263795 h 1427112"/>
              <a:gd name="connsiteX10" fmla="*/ 932329 w 1129553"/>
              <a:gd name="connsiteY10" fmla="*/ 1171098 h 1427112"/>
              <a:gd name="connsiteX11" fmla="*/ 538212 w 1129553"/>
              <a:gd name="connsiteY11" fmla="*/ 1331837 h 1427112"/>
              <a:gd name="connsiteX12" fmla="*/ 696962 w 1129553"/>
              <a:gd name="connsiteY12" fmla="*/ 1427087 h 1427112"/>
              <a:gd name="connsiteX13" fmla="*/ 1039862 w 1129553"/>
              <a:gd name="connsiteY13" fmla="*/ 1268338 h 1427112"/>
              <a:gd name="connsiteX14" fmla="*/ 1129553 w 1129553"/>
              <a:gd name="connsiteY14" fmla="*/ 1034760 h 1427112"/>
              <a:gd name="connsiteX0" fmla="*/ 0 w 1129553"/>
              <a:gd name="connsiteY0" fmla="*/ 281725 h 1427112"/>
              <a:gd name="connsiteX1" fmla="*/ 274918 w 1129553"/>
              <a:gd name="connsiteY1" fmla="*/ 204031 h 1427112"/>
              <a:gd name="connsiteX2" fmla="*/ 239059 w 1129553"/>
              <a:gd name="connsiteY2" fmla="*/ 1208078 h 1427112"/>
              <a:gd name="connsiteX3" fmla="*/ 448235 w 1129553"/>
              <a:gd name="connsiteY3" fmla="*/ 998901 h 1427112"/>
              <a:gd name="connsiteX4" fmla="*/ 430306 w 1129553"/>
              <a:gd name="connsiteY4" fmla="*/ 42666 h 1427112"/>
              <a:gd name="connsiteX5" fmla="*/ 609600 w 1129553"/>
              <a:gd name="connsiteY5" fmla="*/ 263795 h 1427112"/>
              <a:gd name="connsiteX6" fmla="*/ 609600 w 1129553"/>
              <a:gd name="connsiteY6" fmla="*/ 1130384 h 1427112"/>
              <a:gd name="connsiteX7" fmla="*/ 794871 w 1129553"/>
              <a:gd name="connsiteY7" fmla="*/ 1088548 h 1427112"/>
              <a:gd name="connsiteX8" fmla="*/ 747059 w 1129553"/>
              <a:gd name="connsiteY8" fmla="*/ 156219 h 1427112"/>
              <a:gd name="connsiteX9" fmla="*/ 956235 w 1129553"/>
              <a:gd name="connsiteY9" fmla="*/ 263795 h 1427112"/>
              <a:gd name="connsiteX10" fmla="*/ 932329 w 1129553"/>
              <a:gd name="connsiteY10" fmla="*/ 1171098 h 1427112"/>
              <a:gd name="connsiteX11" fmla="*/ 411212 w 1129553"/>
              <a:gd name="connsiteY11" fmla="*/ 1357237 h 1427112"/>
              <a:gd name="connsiteX12" fmla="*/ 696962 w 1129553"/>
              <a:gd name="connsiteY12" fmla="*/ 1427087 h 1427112"/>
              <a:gd name="connsiteX13" fmla="*/ 1039862 w 1129553"/>
              <a:gd name="connsiteY13" fmla="*/ 1268338 h 1427112"/>
              <a:gd name="connsiteX14" fmla="*/ 1129553 w 1129553"/>
              <a:gd name="connsiteY14" fmla="*/ 1034760 h 1427112"/>
              <a:gd name="connsiteX0" fmla="*/ 0 w 1129553"/>
              <a:gd name="connsiteY0" fmla="*/ 281725 h 1414415"/>
              <a:gd name="connsiteX1" fmla="*/ 274918 w 1129553"/>
              <a:gd name="connsiteY1" fmla="*/ 204031 h 1414415"/>
              <a:gd name="connsiteX2" fmla="*/ 239059 w 1129553"/>
              <a:gd name="connsiteY2" fmla="*/ 1208078 h 1414415"/>
              <a:gd name="connsiteX3" fmla="*/ 448235 w 1129553"/>
              <a:gd name="connsiteY3" fmla="*/ 998901 h 1414415"/>
              <a:gd name="connsiteX4" fmla="*/ 430306 w 1129553"/>
              <a:gd name="connsiteY4" fmla="*/ 42666 h 1414415"/>
              <a:gd name="connsiteX5" fmla="*/ 609600 w 1129553"/>
              <a:gd name="connsiteY5" fmla="*/ 263795 h 1414415"/>
              <a:gd name="connsiteX6" fmla="*/ 609600 w 1129553"/>
              <a:gd name="connsiteY6" fmla="*/ 1130384 h 1414415"/>
              <a:gd name="connsiteX7" fmla="*/ 794871 w 1129553"/>
              <a:gd name="connsiteY7" fmla="*/ 1088548 h 1414415"/>
              <a:gd name="connsiteX8" fmla="*/ 747059 w 1129553"/>
              <a:gd name="connsiteY8" fmla="*/ 156219 h 1414415"/>
              <a:gd name="connsiteX9" fmla="*/ 956235 w 1129553"/>
              <a:gd name="connsiteY9" fmla="*/ 263795 h 1414415"/>
              <a:gd name="connsiteX10" fmla="*/ 932329 w 1129553"/>
              <a:gd name="connsiteY10" fmla="*/ 1171098 h 1414415"/>
              <a:gd name="connsiteX11" fmla="*/ 411212 w 1129553"/>
              <a:gd name="connsiteY11" fmla="*/ 1357237 h 1414415"/>
              <a:gd name="connsiteX12" fmla="*/ 735062 w 1129553"/>
              <a:gd name="connsiteY12" fmla="*/ 1414387 h 1414415"/>
              <a:gd name="connsiteX13" fmla="*/ 1039862 w 1129553"/>
              <a:gd name="connsiteY13" fmla="*/ 1268338 h 1414415"/>
              <a:gd name="connsiteX14" fmla="*/ 1129553 w 1129553"/>
              <a:gd name="connsiteY14" fmla="*/ 1034760 h 1414415"/>
              <a:gd name="connsiteX0" fmla="*/ 0 w 1129553"/>
              <a:gd name="connsiteY0" fmla="*/ 281725 h 1414387"/>
              <a:gd name="connsiteX1" fmla="*/ 274918 w 1129553"/>
              <a:gd name="connsiteY1" fmla="*/ 204031 h 1414387"/>
              <a:gd name="connsiteX2" fmla="*/ 239059 w 1129553"/>
              <a:gd name="connsiteY2" fmla="*/ 1208078 h 1414387"/>
              <a:gd name="connsiteX3" fmla="*/ 448235 w 1129553"/>
              <a:gd name="connsiteY3" fmla="*/ 998901 h 1414387"/>
              <a:gd name="connsiteX4" fmla="*/ 430306 w 1129553"/>
              <a:gd name="connsiteY4" fmla="*/ 42666 h 1414387"/>
              <a:gd name="connsiteX5" fmla="*/ 609600 w 1129553"/>
              <a:gd name="connsiteY5" fmla="*/ 263795 h 1414387"/>
              <a:gd name="connsiteX6" fmla="*/ 609600 w 1129553"/>
              <a:gd name="connsiteY6" fmla="*/ 1130384 h 1414387"/>
              <a:gd name="connsiteX7" fmla="*/ 794871 w 1129553"/>
              <a:gd name="connsiteY7" fmla="*/ 1088548 h 1414387"/>
              <a:gd name="connsiteX8" fmla="*/ 747059 w 1129553"/>
              <a:gd name="connsiteY8" fmla="*/ 156219 h 1414387"/>
              <a:gd name="connsiteX9" fmla="*/ 956235 w 1129553"/>
              <a:gd name="connsiteY9" fmla="*/ 263795 h 1414387"/>
              <a:gd name="connsiteX10" fmla="*/ 932329 w 1129553"/>
              <a:gd name="connsiteY10" fmla="*/ 1171098 h 1414387"/>
              <a:gd name="connsiteX11" fmla="*/ 411212 w 1129553"/>
              <a:gd name="connsiteY11" fmla="*/ 1357237 h 1414387"/>
              <a:gd name="connsiteX12" fmla="*/ 735062 w 1129553"/>
              <a:gd name="connsiteY12" fmla="*/ 1414387 h 1414387"/>
              <a:gd name="connsiteX13" fmla="*/ 1039862 w 1129553"/>
              <a:gd name="connsiteY13" fmla="*/ 1268338 h 1414387"/>
              <a:gd name="connsiteX14" fmla="*/ 1129553 w 1129553"/>
              <a:gd name="connsiteY14" fmla="*/ 1034760 h 1414387"/>
              <a:gd name="connsiteX0" fmla="*/ 0 w 1129553"/>
              <a:gd name="connsiteY0" fmla="*/ 281725 h 1421498"/>
              <a:gd name="connsiteX1" fmla="*/ 274918 w 1129553"/>
              <a:gd name="connsiteY1" fmla="*/ 204031 h 1421498"/>
              <a:gd name="connsiteX2" fmla="*/ 239059 w 1129553"/>
              <a:gd name="connsiteY2" fmla="*/ 1208078 h 1421498"/>
              <a:gd name="connsiteX3" fmla="*/ 448235 w 1129553"/>
              <a:gd name="connsiteY3" fmla="*/ 998901 h 1421498"/>
              <a:gd name="connsiteX4" fmla="*/ 430306 w 1129553"/>
              <a:gd name="connsiteY4" fmla="*/ 42666 h 1421498"/>
              <a:gd name="connsiteX5" fmla="*/ 609600 w 1129553"/>
              <a:gd name="connsiteY5" fmla="*/ 263795 h 1421498"/>
              <a:gd name="connsiteX6" fmla="*/ 609600 w 1129553"/>
              <a:gd name="connsiteY6" fmla="*/ 1130384 h 1421498"/>
              <a:gd name="connsiteX7" fmla="*/ 794871 w 1129553"/>
              <a:gd name="connsiteY7" fmla="*/ 1088548 h 1421498"/>
              <a:gd name="connsiteX8" fmla="*/ 747059 w 1129553"/>
              <a:gd name="connsiteY8" fmla="*/ 156219 h 1421498"/>
              <a:gd name="connsiteX9" fmla="*/ 956235 w 1129553"/>
              <a:gd name="connsiteY9" fmla="*/ 263795 h 1421498"/>
              <a:gd name="connsiteX10" fmla="*/ 932329 w 1129553"/>
              <a:gd name="connsiteY10" fmla="*/ 1171098 h 1421498"/>
              <a:gd name="connsiteX11" fmla="*/ 411212 w 1129553"/>
              <a:gd name="connsiteY11" fmla="*/ 1357237 h 1421498"/>
              <a:gd name="connsiteX12" fmla="*/ 735062 w 1129553"/>
              <a:gd name="connsiteY12" fmla="*/ 1414387 h 1421498"/>
              <a:gd name="connsiteX13" fmla="*/ 1039862 w 1129553"/>
              <a:gd name="connsiteY13" fmla="*/ 1268338 h 1421498"/>
              <a:gd name="connsiteX14" fmla="*/ 1129553 w 1129553"/>
              <a:gd name="connsiteY14" fmla="*/ 1034760 h 1421498"/>
              <a:gd name="connsiteX0" fmla="*/ 0 w 1129553"/>
              <a:gd name="connsiteY0" fmla="*/ 281725 h 1421498"/>
              <a:gd name="connsiteX1" fmla="*/ 274918 w 1129553"/>
              <a:gd name="connsiteY1" fmla="*/ 204031 h 1421498"/>
              <a:gd name="connsiteX2" fmla="*/ 239059 w 1129553"/>
              <a:gd name="connsiteY2" fmla="*/ 1208078 h 1421498"/>
              <a:gd name="connsiteX3" fmla="*/ 448235 w 1129553"/>
              <a:gd name="connsiteY3" fmla="*/ 998901 h 1421498"/>
              <a:gd name="connsiteX4" fmla="*/ 430306 w 1129553"/>
              <a:gd name="connsiteY4" fmla="*/ 42666 h 1421498"/>
              <a:gd name="connsiteX5" fmla="*/ 609600 w 1129553"/>
              <a:gd name="connsiteY5" fmla="*/ 263795 h 1421498"/>
              <a:gd name="connsiteX6" fmla="*/ 609600 w 1129553"/>
              <a:gd name="connsiteY6" fmla="*/ 1130384 h 1421498"/>
              <a:gd name="connsiteX7" fmla="*/ 794871 w 1129553"/>
              <a:gd name="connsiteY7" fmla="*/ 1088548 h 1421498"/>
              <a:gd name="connsiteX8" fmla="*/ 747059 w 1129553"/>
              <a:gd name="connsiteY8" fmla="*/ 156219 h 1421498"/>
              <a:gd name="connsiteX9" fmla="*/ 956235 w 1129553"/>
              <a:gd name="connsiteY9" fmla="*/ 263795 h 1421498"/>
              <a:gd name="connsiteX10" fmla="*/ 919629 w 1129553"/>
              <a:gd name="connsiteY10" fmla="*/ 1152048 h 1421498"/>
              <a:gd name="connsiteX11" fmla="*/ 411212 w 1129553"/>
              <a:gd name="connsiteY11" fmla="*/ 1357237 h 1421498"/>
              <a:gd name="connsiteX12" fmla="*/ 735062 w 1129553"/>
              <a:gd name="connsiteY12" fmla="*/ 1414387 h 1421498"/>
              <a:gd name="connsiteX13" fmla="*/ 1039862 w 1129553"/>
              <a:gd name="connsiteY13" fmla="*/ 1268338 h 1421498"/>
              <a:gd name="connsiteX14" fmla="*/ 1129553 w 1129553"/>
              <a:gd name="connsiteY14" fmla="*/ 1034760 h 1421498"/>
              <a:gd name="connsiteX0" fmla="*/ 0 w 1129553"/>
              <a:gd name="connsiteY0" fmla="*/ 281725 h 1421498"/>
              <a:gd name="connsiteX1" fmla="*/ 274918 w 1129553"/>
              <a:gd name="connsiteY1" fmla="*/ 204031 h 1421498"/>
              <a:gd name="connsiteX2" fmla="*/ 239059 w 1129553"/>
              <a:gd name="connsiteY2" fmla="*/ 1208078 h 1421498"/>
              <a:gd name="connsiteX3" fmla="*/ 448235 w 1129553"/>
              <a:gd name="connsiteY3" fmla="*/ 998901 h 1421498"/>
              <a:gd name="connsiteX4" fmla="*/ 430306 w 1129553"/>
              <a:gd name="connsiteY4" fmla="*/ 42666 h 1421498"/>
              <a:gd name="connsiteX5" fmla="*/ 609600 w 1129553"/>
              <a:gd name="connsiteY5" fmla="*/ 263795 h 1421498"/>
              <a:gd name="connsiteX6" fmla="*/ 609600 w 1129553"/>
              <a:gd name="connsiteY6" fmla="*/ 1130384 h 1421498"/>
              <a:gd name="connsiteX7" fmla="*/ 794871 w 1129553"/>
              <a:gd name="connsiteY7" fmla="*/ 1088548 h 1421498"/>
              <a:gd name="connsiteX8" fmla="*/ 747059 w 1129553"/>
              <a:gd name="connsiteY8" fmla="*/ 156219 h 1421498"/>
              <a:gd name="connsiteX9" fmla="*/ 956235 w 1129553"/>
              <a:gd name="connsiteY9" fmla="*/ 263795 h 1421498"/>
              <a:gd name="connsiteX10" fmla="*/ 925979 w 1129553"/>
              <a:gd name="connsiteY10" fmla="*/ 1152048 h 1421498"/>
              <a:gd name="connsiteX11" fmla="*/ 411212 w 1129553"/>
              <a:gd name="connsiteY11" fmla="*/ 1357237 h 1421498"/>
              <a:gd name="connsiteX12" fmla="*/ 735062 w 1129553"/>
              <a:gd name="connsiteY12" fmla="*/ 1414387 h 1421498"/>
              <a:gd name="connsiteX13" fmla="*/ 1039862 w 1129553"/>
              <a:gd name="connsiteY13" fmla="*/ 1268338 h 1421498"/>
              <a:gd name="connsiteX14" fmla="*/ 1129553 w 1129553"/>
              <a:gd name="connsiteY14" fmla="*/ 1034760 h 1421498"/>
              <a:gd name="connsiteX0" fmla="*/ 0 w 1129553"/>
              <a:gd name="connsiteY0" fmla="*/ 281725 h 1421498"/>
              <a:gd name="connsiteX1" fmla="*/ 274918 w 1129553"/>
              <a:gd name="connsiteY1" fmla="*/ 204031 h 1421498"/>
              <a:gd name="connsiteX2" fmla="*/ 239059 w 1129553"/>
              <a:gd name="connsiteY2" fmla="*/ 1208078 h 1421498"/>
              <a:gd name="connsiteX3" fmla="*/ 448235 w 1129553"/>
              <a:gd name="connsiteY3" fmla="*/ 998901 h 1421498"/>
              <a:gd name="connsiteX4" fmla="*/ 430306 w 1129553"/>
              <a:gd name="connsiteY4" fmla="*/ 42666 h 1421498"/>
              <a:gd name="connsiteX5" fmla="*/ 609600 w 1129553"/>
              <a:gd name="connsiteY5" fmla="*/ 263795 h 1421498"/>
              <a:gd name="connsiteX6" fmla="*/ 609600 w 1129553"/>
              <a:gd name="connsiteY6" fmla="*/ 1130384 h 1421498"/>
              <a:gd name="connsiteX7" fmla="*/ 794871 w 1129553"/>
              <a:gd name="connsiteY7" fmla="*/ 1088548 h 1421498"/>
              <a:gd name="connsiteX8" fmla="*/ 747059 w 1129553"/>
              <a:gd name="connsiteY8" fmla="*/ 156219 h 1421498"/>
              <a:gd name="connsiteX9" fmla="*/ 956235 w 1129553"/>
              <a:gd name="connsiteY9" fmla="*/ 263795 h 1421498"/>
              <a:gd name="connsiteX10" fmla="*/ 925979 w 1129553"/>
              <a:gd name="connsiteY10" fmla="*/ 1152048 h 1421498"/>
              <a:gd name="connsiteX11" fmla="*/ 411212 w 1129553"/>
              <a:gd name="connsiteY11" fmla="*/ 1357237 h 1421498"/>
              <a:gd name="connsiteX12" fmla="*/ 735062 w 1129553"/>
              <a:gd name="connsiteY12" fmla="*/ 1414387 h 1421498"/>
              <a:gd name="connsiteX13" fmla="*/ 1039862 w 1129553"/>
              <a:gd name="connsiteY13" fmla="*/ 1268338 h 1421498"/>
              <a:gd name="connsiteX14" fmla="*/ 1129553 w 1129553"/>
              <a:gd name="connsiteY14" fmla="*/ 1034760 h 1421498"/>
              <a:gd name="connsiteX0" fmla="*/ 0 w 1129553"/>
              <a:gd name="connsiteY0" fmla="*/ 281725 h 1421498"/>
              <a:gd name="connsiteX1" fmla="*/ 274918 w 1129553"/>
              <a:gd name="connsiteY1" fmla="*/ 204031 h 1421498"/>
              <a:gd name="connsiteX2" fmla="*/ 239059 w 1129553"/>
              <a:gd name="connsiteY2" fmla="*/ 1208078 h 1421498"/>
              <a:gd name="connsiteX3" fmla="*/ 448235 w 1129553"/>
              <a:gd name="connsiteY3" fmla="*/ 998901 h 1421498"/>
              <a:gd name="connsiteX4" fmla="*/ 430306 w 1129553"/>
              <a:gd name="connsiteY4" fmla="*/ 42666 h 1421498"/>
              <a:gd name="connsiteX5" fmla="*/ 609600 w 1129553"/>
              <a:gd name="connsiteY5" fmla="*/ 263795 h 1421498"/>
              <a:gd name="connsiteX6" fmla="*/ 609600 w 1129553"/>
              <a:gd name="connsiteY6" fmla="*/ 1130384 h 1421498"/>
              <a:gd name="connsiteX7" fmla="*/ 794871 w 1129553"/>
              <a:gd name="connsiteY7" fmla="*/ 1088548 h 1421498"/>
              <a:gd name="connsiteX8" fmla="*/ 747059 w 1129553"/>
              <a:gd name="connsiteY8" fmla="*/ 156219 h 1421498"/>
              <a:gd name="connsiteX9" fmla="*/ 956235 w 1129553"/>
              <a:gd name="connsiteY9" fmla="*/ 263795 h 1421498"/>
              <a:gd name="connsiteX10" fmla="*/ 932329 w 1129553"/>
              <a:gd name="connsiteY10" fmla="*/ 1164748 h 1421498"/>
              <a:gd name="connsiteX11" fmla="*/ 411212 w 1129553"/>
              <a:gd name="connsiteY11" fmla="*/ 1357237 h 1421498"/>
              <a:gd name="connsiteX12" fmla="*/ 735062 w 1129553"/>
              <a:gd name="connsiteY12" fmla="*/ 1414387 h 1421498"/>
              <a:gd name="connsiteX13" fmla="*/ 1039862 w 1129553"/>
              <a:gd name="connsiteY13" fmla="*/ 1268338 h 1421498"/>
              <a:gd name="connsiteX14" fmla="*/ 1129553 w 1129553"/>
              <a:gd name="connsiteY14" fmla="*/ 1034760 h 1421498"/>
              <a:gd name="connsiteX0" fmla="*/ 0 w 1129553"/>
              <a:gd name="connsiteY0" fmla="*/ 281725 h 1437186"/>
              <a:gd name="connsiteX1" fmla="*/ 274918 w 1129553"/>
              <a:gd name="connsiteY1" fmla="*/ 204031 h 1437186"/>
              <a:gd name="connsiteX2" fmla="*/ 239059 w 1129553"/>
              <a:gd name="connsiteY2" fmla="*/ 1208078 h 1437186"/>
              <a:gd name="connsiteX3" fmla="*/ 448235 w 1129553"/>
              <a:gd name="connsiteY3" fmla="*/ 998901 h 1437186"/>
              <a:gd name="connsiteX4" fmla="*/ 430306 w 1129553"/>
              <a:gd name="connsiteY4" fmla="*/ 42666 h 1437186"/>
              <a:gd name="connsiteX5" fmla="*/ 609600 w 1129553"/>
              <a:gd name="connsiteY5" fmla="*/ 263795 h 1437186"/>
              <a:gd name="connsiteX6" fmla="*/ 609600 w 1129553"/>
              <a:gd name="connsiteY6" fmla="*/ 1130384 h 1437186"/>
              <a:gd name="connsiteX7" fmla="*/ 794871 w 1129553"/>
              <a:gd name="connsiteY7" fmla="*/ 1088548 h 1437186"/>
              <a:gd name="connsiteX8" fmla="*/ 747059 w 1129553"/>
              <a:gd name="connsiteY8" fmla="*/ 156219 h 1437186"/>
              <a:gd name="connsiteX9" fmla="*/ 956235 w 1129553"/>
              <a:gd name="connsiteY9" fmla="*/ 263795 h 1437186"/>
              <a:gd name="connsiteX10" fmla="*/ 932329 w 1129553"/>
              <a:gd name="connsiteY10" fmla="*/ 1164748 h 1437186"/>
              <a:gd name="connsiteX11" fmla="*/ 411212 w 1129553"/>
              <a:gd name="connsiteY11" fmla="*/ 1357237 h 1437186"/>
              <a:gd name="connsiteX12" fmla="*/ 735062 w 1129553"/>
              <a:gd name="connsiteY12" fmla="*/ 1414387 h 1437186"/>
              <a:gd name="connsiteX13" fmla="*/ 1039862 w 1129553"/>
              <a:gd name="connsiteY13" fmla="*/ 1268338 h 1437186"/>
              <a:gd name="connsiteX14" fmla="*/ 1129553 w 1129553"/>
              <a:gd name="connsiteY14" fmla="*/ 1034760 h 1437186"/>
              <a:gd name="connsiteX0" fmla="*/ 0 w 1129553"/>
              <a:gd name="connsiteY0" fmla="*/ 281725 h 1446261"/>
              <a:gd name="connsiteX1" fmla="*/ 274918 w 1129553"/>
              <a:gd name="connsiteY1" fmla="*/ 204031 h 1446261"/>
              <a:gd name="connsiteX2" fmla="*/ 239059 w 1129553"/>
              <a:gd name="connsiteY2" fmla="*/ 1208078 h 1446261"/>
              <a:gd name="connsiteX3" fmla="*/ 448235 w 1129553"/>
              <a:gd name="connsiteY3" fmla="*/ 998901 h 1446261"/>
              <a:gd name="connsiteX4" fmla="*/ 430306 w 1129553"/>
              <a:gd name="connsiteY4" fmla="*/ 42666 h 1446261"/>
              <a:gd name="connsiteX5" fmla="*/ 609600 w 1129553"/>
              <a:gd name="connsiteY5" fmla="*/ 263795 h 1446261"/>
              <a:gd name="connsiteX6" fmla="*/ 609600 w 1129553"/>
              <a:gd name="connsiteY6" fmla="*/ 1130384 h 1446261"/>
              <a:gd name="connsiteX7" fmla="*/ 794871 w 1129553"/>
              <a:gd name="connsiteY7" fmla="*/ 1088548 h 1446261"/>
              <a:gd name="connsiteX8" fmla="*/ 747059 w 1129553"/>
              <a:gd name="connsiteY8" fmla="*/ 156219 h 1446261"/>
              <a:gd name="connsiteX9" fmla="*/ 956235 w 1129553"/>
              <a:gd name="connsiteY9" fmla="*/ 263795 h 1446261"/>
              <a:gd name="connsiteX10" fmla="*/ 932329 w 1129553"/>
              <a:gd name="connsiteY10" fmla="*/ 1164748 h 1446261"/>
              <a:gd name="connsiteX11" fmla="*/ 411212 w 1129553"/>
              <a:gd name="connsiteY11" fmla="*/ 1357237 h 1446261"/>
              <a:gd name="connsiteX12" fmla="*/ 735062 w 1129553"/>
              <a:gd name="connsiteY12" fmla="*/ 1414387 h 1446261"/>
              <a:gd name="connsiteX13" fmla="*/ 1039862 w 1129553"/>
              <a:gd name="connsiteY13" fmla="*/ 1268338 h 1446261"/>
              <a:gd name="connsiteX14" fmla="*/ 1129553 w 1129553"/>
              <a:gd name="connsiteY14" fmla="*/ 1034760 h 1446261"/>
              <a:gd name="connsiteX0" fmla="*/ 0 w 1129553"/>
              <a:gd name="connsiteY0" fmla="*/ 281725 h 1460364"/>
              <a:gd name="connsiteX1" fmla="*/ 274918 w 1129553"/>
              <a:gd name="connsiteY1" fmla="*/ 204031 h 1460364"/>
              <a:gd name="connsiteX2" fmla="*/ 239059 w 1129553"/>
              <a:gd name="connsiteY2" fmla="*/ 1208078 h 1460364"/>
              <a:gd name="connsiteX3" fmla="*/ 448235 w 1129553"/>
              <a:gd name="connsiteY3" fmla="*/ 998901 h 1460364"/>
              <a:gd name="connsiteX4" fmla="*/ 430306 w 1129553"/>
              <a:gd name="connsiteY4" fmla="*/ 42666 h 1460364"/>
              <a:gd name="connsiteX5" fmla="*/ 609600 w 1129553"/>
              <a:gd name="connsiteY5" fmla="*/ 263795 h 1460364"/>
              <a:gd name="connsiteX6" fmla="*/ 609600 w 1129553"/>
              <a:gd name="connsiteY6" fmla="*/ 1130384 h 1460364"/>
              <a:gd name="connsiteX7" fmla="*/ 794871 w 1129553"/>
              <a:gd name="connsiteY7" fmla="*/ 1088548 h 1460364"/>
              <a:gd name="connsiteX8" fmla="*/ 747059 w 1129553"/>
              <a:gd name="connsiteY8" fmla="*/ 156219 h 1460364"/>
              <a:gd name="connsiteX9" fmla="*/ 956235 w 1129553"/>
              <a:gd name="connsiteY9" fmla="*/ 263795 h 1460364"/>
              <a:gd name="connsiteX10" fmla="*/ 932329 w 1129553"/>
              <a:gd name="connsiteY10" fmla="*/ 1164748 h 1460364"/>
              <a:gd name="connsiteX11" fmla="*/ 411212 w 1129553"/>
              <a:gd name="connsiteY11" fmla="*/ 1382637 h 1460364"/>
              <a:gd name="connsiteX12" fmla="*/ 735062 w 1129553"/>
              <a:gd name="connsiteY12" fmla="*/ 1414387 h 1460364"/>
              <a:gd name="connsiteX13" fmla="*/ 1039862 w 1129553"/>
              <a:gd name="connsiteY13" fmla="*/ 1268338 h 1460364"/>
              <a:gd name="connsiteX14" fmla="*/ 1129553 w 1129553"/>
              <a:gd name="connsiteY14" fmla="*/ 1034760 h 1460364"/>
              <a:gd name="connsiteX0" fmla="*/ 0 w 1129553"/>
              <a:gd name="connsiteY0" fmla="*/ 281725 h 1460364"/>
              <a:gd name="connsiteX1" fmla="*/ 274918 w 1129553"/>
              <a:gd name="connsiteY1" fmla="*/ 204031 h 1460364"/>
              <a:gd name="connsiteX2" fmla="*/ 239059 w 1129553"/>
              <a:gd name="connsiteY2" fmla="*/ 1208078 h 1460364"/>
              <a:gd name="connsiteX3" fmla="*/ 448235 w 1129553"/>
              <a:gd name="connsiteY3" fmla="*/ 998901 h 1460364"/>
              <a:gd name="connsiteX4" fmla="*/ 430306 w 1129553"/>
              <a:gd name="connsiteY4" fmla="*/ 42666 h 1460364"/>
              <a:gd name="connsiteX5" fmla="*/ 609600 w 1129553"/>
              <a:gd name="connsiteY5" fmla="*/ 263795 h 1460364"/>
              <a:gd name="connsiteX6" fmla="*/ 609600 w 1129553"/>
              <a:gd name="connsiteY6" fmla="*/ 1130384 h 1460364"/>
              <a:gd name="connsiteX7" fmla="*/ 794871 w 1129553"/>
              <a:gd name="connsiteY7" fmla="*/ 1088548 h 1460364"/>
              <a:gd name="connsiteX8" fmla="*/ 747059 w 1129553"/>
              <a:gd name="connsiteY8" fmla="*/ 156219 h 1460364"/>
              <a:gd name="connsiteX9" fmla="*/ 956235 w 1129553"/>
              <a:gd name="connsiteY9" fmla="*/ 263795 h 1460364"/>
              <a:gd name="connsiteX10" fmla="*/ 932329 w 1129553"/>
              <a:gd name="connsiteY10" fmla="*/ 1164748 h 1460364"/>
              <a:gd name="connsiteX11" fmla="*/ 411212 w 1129553"/>
              <a:gd name="connsiteY11" fmla="*/ 1382637 h 1460364"/>
              <a:gd name="connsiteX12" fmla="*/ 735062 w 1129553"/>
              <a:gd name="connsiteY12" fmla="*/ 1414387 h 1460364"/>
              <a:gd name="connsiteX13" fmla="*/ 1039862 w 1129553"/>
              <a:gd name="connsiteY13" fmla="*/ 1268338 h 1460364"/>
              <a:gd name="connsiteX14" fmla="*/ 1129553 w 1129553"/>
              <a:gd name="connsiteY14" fmla="*/ 1034760 h 1460364"/>
              <a:gd name="connsiteX0" fmla="*/ 0 w 1129553"/>
              <a:gd name="connsiteY0" fmla="*/ 281725 h 1473844"/>
              <a:gd name="connsiteX1" fmla="*/ 274918 w 1129553"/>
              <a:gd name="connsiteY1" fmla="*/ 204031 h 1473844"/>
              <a:gd name="connsiteX2" fmla="*/ 239059 w 1129553"/>
              <a:gd name="connsiteY2" fmla="*/ 1208078 h 1473844"/>
              <a:gd name="connsiteX3" fmla="*/ 448235 w 1129553"/>
              <a:gd name="connsiteY3" fmla="*/ 998901 h 1473844"/>
              <a:gd name="connsiteX4" fmla="*/ 430306 w 1129553"/>
              <a:gd name="connsiteY4" fmla="*/ 42666 h 1473844"/>
              <a:gd name="connsiteX5" fmla="*/ 609600 w 1129553"/>
              <a:gd name="connsiteY5" fmla="*/ 263795 h 1473844"/>
              <a:gd name="connsiteX6" fmla="*/ 609600 w 1129553"/>
              <a:gd name="connsiteY6" fmla="*/ 1130384 h 1473844"/>
              <a:gd name="connsiteX7" fmla="*/ 794871 w 1129553"/>
              <a:gd name="connsiteY7" fmla="*/ 1088548 h 1473844"/>
              <a:gd name="connsiteX8" fmla="*/ 747059 w 1129553"/>
              <a:gd name="connsiteY8" fmla="*/ 156219 h 1473844"/>
              <a:gd name="connsiteX9" fmla="*/ 956235 w 1129553"/>
              <a:gd name="connsiteY9" fmla="*/ 263795 h 1473844"/>
              <a:gd name="connsiteX10" fmla="*/ 932329 w 1129553"/>
              <a:gd name="connsiteY10" fmla="*/ 1164748 h 1473844"/>
              <a:gd name="connsiteX11" fmla="*/ 411212 w 1129553"/>
              <a:gd name="connsiteY11" fmla="*/ 1382637 h 1473844"/>
              <a:gd name="connsiteX12" fmla="*/ 735062 w 1129553"/>
              <a:gd name="connsiteY12" fmla="*/ 1414387 h 1473844"/>
              <a:gd name="connsiteX13" fmla="*/ 1039862 w 1129553"/>
              <a:gd name="connsiteY13" fmla="*/ 1268338 h 1473844"/>
              <a:gd name="connsiteX14" fmla="*/ 1129553 w 1129553"/>
              <a:gd name="connsiteY14" fmla="*/ 1034760 h 1473844"/>
              <a:gd name="connsiteX0" fmla="*/ 0 w 1129553"/>
              <a:gd name="connsiteY0" fmla="*/ 281725 h 1473844"/>
              <a:gd name="connsiteX1" fmla="*/ 274918 w 1129553"/>
              <a:gd name="connsiteY1" fmla="*/ 204031 h 1473844"/>
              <a:gd name="connsiteX2" fmla="*/ 286721 w 1129553"/>
              <a:gd name="connsiteY2" fmla="*/ 1208078 h 1473844"/>
              <a:gd name="connsiteX3" fmla="*/ 448235 w 1129553"/>
              <a:gd name="connsiteY3" fmla="*/ 998901 h 1473844"/>
              <a:gd name="connsiteX4" fmla="*/ 430306 w 1129553"/>
              <a:gd name="connsiteY4" fmla="*/ 42666 h 1473844"/>
              <a:gd name="connsiteX5" fmla="*/ 609600 w 1129553"/>
              <a:gd name="connsiteY5" fmla="*/ 263795 h 1473844"/>
              <a:gd name="connsiteX6" fmla="*/ 609600 w 1129553"/>
              <a:gd name="connsiteY6" fmla="*/ 1130384 h 1473844"/>
              <a:gd name="connsiteX7" fmla="*/ 794871 w 1129553"/>
              <a:gd name="connsiteY7" fmla="*/ 1088548 h 1473844"/>
              <a:gd name="connsiteX8" fmla="*/ 747059 w 1129553"/>
              <a:gd name="connsiteY8" fmla="*/ 156219 h 1473844"/>
              <a:gd name="connsiteX9" fmla="*/ 956235 w 1129553"/>
              <a:gd name="connsiteY9" fmla="*/ 263795 h 1473844"/>
              <a:gd name="connsiteX10" fmla="*/ 932329 w 1129553"/>
              <a:gd name="connsiteY10" fmla="*/ 1164748 h 1473844"/>
              <a:gd name="connsiteX11" fmla="*/ 411212 w 1129553"/>
              <a:gd name="connsiteY11" fmla="*/ 1382637 h 1473844"/>
              <a:gd name="connsiteX12" fmla="*/ 735062 w 1129553"/>
              <a:gd name="connsiteY12" fmla="*/ 1414387 h 1473844"/>
              <a:gd name="connsiteX13" fmla="*/ 1039862 w 1129553"/>
              <a:gd name="connsiteY13" fmla="*/ 1268338 h 1473844"/>
              <a:gd name="connsiteX14" fmla="*/ 1129553 w 1129553"/>
              <a:gd name="connsiteY14" fmla="*/ 1034760 h 1473844"/>
              <a:gd name="connsiteX0" fmla="*/ 0 w 1129553"/>
              <a:gd name="connsiteY0" fmla="*/ 281725 h 1473844"/>
              <a:gd name="connsiteX1" fmla="*/ 274918 w 1129553"/>
              <a:gd name="connsiteY1" fmla="*/ 199007 h 1473844"/>
              <a:gd name="connsiteX2" fmla="*/ 286721 w 1129553"/>
              <a:gd name="connsiteY2" fmla="*/ 1208078 h 1473844"/>
              <a:gd name="connsiteX3" fmla="*/ 448235 w 1129553"/>
              <a:gd name="connsiteY3" fmla="*/ 998901 h 1473844"/>
              <a:gd name="connsiteX4" fmla="*/ 430306 w 1129553"/>
              <a:gd name="connsiteY4" fmla="*/ 42666 h 1473844"/>
              <a:gd name="connsiteX5" fmla="*/ 609600 w 1129553"/>
              <a:gd name="connsiteY5" fmla="*/ 263795 h 1473844"/>
              <a:gd name="connsiteX6" fmla="*/ 609600 w 1129553"/>
              <a:gd name="connsiteY6" fmla="*/ 1130384 h 1473844"/>
              <a:gd name="connsiteX7" fmla="*/ 794871 w 1129553"/>
              <a:gd name="connsiteY7" fmla="*/ 1088548 h 1473844"/>
              <a:gd name="connsiteX8" fmla="*/ 747059 w 1129553"/>
              <a:gd name="connsiteY8" fmla="*/ 156219 h 1473844"/>
              <a:gd name="connsiteX9" fmla="*/ 956235 w 1129553"/>
              <a:gd name="connsiteY9" fmla="*/ 263795 h 1473844"/>
              <a:gd name="connsiteX10" fmla="*/ 932329 w 1129553"/>
              <a:gd name="connsiteY10" fmla="*/ 1164748 h 1473844"/>
              <a:gd name="connsiteX11" fmla="*/ 411212 w 1129553"/>
              <a:gd name="connsiteY11" fmla="*/ 1382637 h 1473844"/>
              <a:gd name="connsiteX12" fmla="*/ 735062 w 1129553"/>
              <a:gd name="connsiteY12" fmla="*/ 1414387 h 1473844"/>
              <a:gd name="connsiteX13" fmla="*/ 1039862 w 1129553"/>
              <a:gd name="connsiteY13" fmla="*/ 1268338 h 1473844"/>
              <a:gd name="connsiteX14" fmla="*/ 1129553 w 1129553"/>
              <a:gd name="connsiteY14" fmla="*/ 1034760 h 1473844"/>
              <a:gd name="connsiteX0" fmla="*/ 0 w 1129553"/>
              <a:gd name="connsiteY0" fmla="*/ 281725 h 1473844"/>
              <a:gd name="connsiteX1" fmla="*/ 274918 w 1129553"/>
              <a:gd name="connsiteY1" fmla="*/ 199007 h 1473844"/>
              <a:gd name="connsiteX2" fmla="*/ 292017 w 1129553"/>
              <a:gd name="connsiteY2" fmla="*/ 1117643 h 1473844"/>
              <a:gd name="connsiteX3" fmla="*/ 448235 w 1129553"/>
              <a:gd name="connsiteY3" fmla="*/ 998901 h 1473844"/>
              <a:gd name="connsiteX4" fmla="*/ 430306 w 1129553"/>
              <a:gd name="connsiteY4" fmla="*/ 42666 h 1473844"/>
              <a:gd name="connsiteX5" fmla="*/ 609600 w 1129553"/>
              <a:gd name="connsiteY5" fmla="*/ 263795 h 1473844"/>
              <a:gd name="connsiteX6" fmla="*/ 609600 w 1129553"/>
              <a:gd name="connsiteY6" fmla="*/ 1130384 h 1473844"/>
              <a:gd name="connsiteX7" fmla="*/ 794871 w 1129553"/>
              <a:gd name="connsiteY7" fmla="*/ 1088548 h 1473844"/>
              <a:gd name="connsiteX8" fmla="*/ 747059 w 1129553"/>
              <a:gd name="connsiteY8" fmla="*/ 156219 h 1473844"/>
              <a:gd name="connsiteX9" fmla="*/ 956235 w 1129553"/>
              <a:gd name="connsiteY9" fmla="*/ 263795 h 1473844"/>
              <a:gd name="connsiteX10" fmla="*/ 932329 w 1129553"/>
              <a:gd name="connsiteY10" fmla="*/ 1164748 h 1473844"/>
              <a:gd name="connsiteX11" fmla="*/ 411212 w 1129553"/>
              <a:gd name="connsiteY11" fmla="*/ 1382637 h 1473844"/>
              <a:gd name="connsiteX12" fmla="*/ 735062 w 1129553"/>
              <a:gd name="connsiteY12" fmla="*/ 1414387 h 1473844"/>
              <a:gd name="connsiteX13" fmla="*/ 1039862 w 1129553"/>
              <a:gd name="connsiteY13" fmla="*/ 1268338 h 1473844"/>
              <a:gd name="connsiteX14" fmla="*/ 1129553 w 1129553"/>
              <a:gd name="connsiteY14" fmla="*/ 1034760 h 1473844"/>
              <a:gd name="connsiteX0" fmla="*/ 0 w 1129553"/>
              <a:gd name="connsiteY0" fmla="*/ 284528 h 1476647"/>
              <a:gd name="connsiteX1" fmla="*/ 274918 w 1129553"/>
              <a:gd name="connsiteY1" fmla="*/ 201810 h 1476647"/>
              <a:gd name="connsiteX2" fmla="*/ 292017 w 1129553"/>
              <a:gd name="connsiteY2" fmla="*/ 1120446 h 1476647"/>
              <a:gd name="connsiteX3" fmla="*/ 448235 w 1129553"/>
              <a:gd name="connsiteY3" fmla="*/ 1041897 h 1476647"/>
              <a:gd name="connsiteX4" fmla="*/ 430306 w 1129553"/>
              <a:gd name="connsiteY4" fmla="*/ 45469 h 1476647"/>
              <a:gd name="connsiteX5" fmla="*/ 609600 w 1129553"/>
              <a:gd name="connsiteY5" fmla="*/ 266598 h 1476647"/>
              <a:gd name="connsiteX6" fmla="*/ 609600 w 1129553"/>
              <a:gd name="connsiteY6" fmla="*/ 1133187 h 1476647"/>
              <a:gd name="connsiteX7" fmla="*/ 794871 w 1129553"/>
              <a:gd name="connsiteY7" fmla="*/ 1091351 h 1476647"/>
              <a:gd name="connsiteX8" fmla="*/ 747059 w 1129553"/>
              <a:gd name="connsiteY8" fmla="*/ 159022 h 1476647"/>
              <a:gd name="connsiteX9" fmla="*/ 956235 w 1129553"/>
              <a:gd name="connsiteY9" fmla="*/ 266598 h 1476647"/>
              <a:gd name="connsiteX10" fmla="*/ 932329 w 1129553"/>
              <a:gd name="connsiteY10" fmla="*/ 1167551 h 1476647"/>
              <a:gd name="connsiteX11" fmla="*/ 411212 w 1129553"/>
              <a:gd name="connsiteY11" fmla="*/ 1385440 h 1476647"/>
              <a:gd name="connsiteX12" fmla="*/ 735062 w 1129553"/>
              <a:gd name="connsiteY12" fmla="*/ 1417190 h 1476647"/>
              <a:gd name="connsiteX13" fmla="*/ 1039862 w 1129553"/>
              <a:gd name="connsiteY13" fmla="*/ 1271141 h 1476647"/>
              <a:gd name="connsiteX14" fmla="*/ 1129553 w 1129553"/>
              <a:gd name="connsiteY14" fmla="*/ 1037563 h 1476647"/>
              <a:gd name="connsiteX0" fmla="*/ 0 w 1129553"/>
              <a:gd name="connsiteY0" fmla="*/ 284528 h 1476647"/>
              <a:gd name="connsiteX1" fmla="*/ 274918 w 1129553"/>
              <a:gd name="connsiteY1" fmla="*/ 201810 h 1476647"/>
              <a:gd name="connsiteX2" fmla="*/ 292017 w 1129553"/>
              <a:gd name="connsiteY2" fmla="*/ 1120446 h 1476647"/>
              <a:gd name="connsiteX3" fmla="*/ 448235 w 1129553"/>
              <a:gd name="connsiteY3" fmla="*/ 1041897 h 1476647"/>
              <a:gd name="connsiteX4" fmla="*/ 430306 w 1129553"/>
              <a:gd name="connsiteY4" fmla="*/ 45469 h 1476647"/>
              <a:gd name="connsiteX5" fmla="*/ 609600 w 1129553"/>
              <a:gd name="connsiteY5" fmla="*/ 266598 h 1476647"/>
              <a:gd name="connsiteX6" fmla="*/ 609600 w 1129553"/>
              <a:gd name="connsiteY6" fmla="*/ 1133187 h 1476647"/>
              <a:gd name="connsiteX7" fmla="*/ 794871 w 1129553"/>
              <a:gd name="connsiteY7" fmla="*/ 1091351 h 1476647"/>
              <a:gd name="connsiteX8" fmla="*/ 747059 w 1129553"/>
              <a:gd name="connsiteY8" fmla="*/ 159022 h 1476647"/>
              <a:gd name="connsiteX9" fmla="*/ 956235 w 1129553"/>
              <a:gd name="connsiteY9" fmla="*/ 266598 h 1476647"/>
              <a:gd name="connsiteX10" fmla="*/ 932329 w 1129553"/>
              <a:gd name="connsiteY10" fmla="*/ 1167551 h 1476647"/>
              <a:gd name="connsiteX11" fmla="*/ 411212 w 1129553"/>
              <a:gd name="connsiteY11" fmla="*/ 1385440 h 1476647"/>
              <a:gd name="connsiteX12" fmla="*/ 735062 w 1129553"/>
              <a:gd name="connsiteY12" fmla="*/ 1417190 h 1476647"/>
              <a:gd name="connsiteX13" fmla="*/ 1039862 w 1129553"/>
              <a:gd name="connsiteY13" fmla="*/ 1271141 h 1476647"/>
              <a:gd name="connsiteX14" fmla="*/ 1129553 w 1129553"/>
              <a:gd name="connsiteY14" fmla="*/ 1037563 h 1476647"/>
              <a:gd name="connsiteX0" fmla="*/ 0 w 1129553"/>
              <a:gd name="connsiteY0" fmla="*/ 287342 h 1479461"/>
              <a:gd name="connsiteX1" fmla="*/ 274918 w 1129553"/>
              <a:gd name="connsiteY1" fmla="*/ 204624 h 1479461"/>
              <a:gd name="connsiteX2" fmla="*/ 292017 w 1129553"/>
              <a:gd name="connsiteY2" fmla="*/ 1123260 h 1479461"/>
              <a:gd name="connsiteX3" fmla="*/ 458826 w 1129553"/>
              <a:gd name="connsiteY3" fmla="*/ 1084905 h 1479461"/>
              <a:gd name="connsiteX4" fmla="*/ 430306 w 1129553"/>
              <a:gd name="connsiteY4" fmla="*/ 48283 h 1479461"/>
              <a:gd name="connsiteX5" fmla="*/ 609600 w 1129553"/>
              <a:gd name="connsiteY5" fmla="*/ 269412 h 1479461"/>
              <a:gd name="connsiteX6" fmla="*/ 609600 w 1129553"/>
              <a:gd name="connsiteY6" fmla="*/ 1136001 h 1479461"/>
              <a:gd name="connsiteX7" fmla="*/ 794871 w 1129553"/>
              <a:gd name="connsiteY7" fmla="*/ 1094165 h 1479461"/>
              <a:gd name="connsiteX8" fmla="*/ 747059 w 1129553"/>
              <a:gd name="connsiteY8" fmla="*/ 161836 h 1479461"/>
              <a:gd name="connsiteX9" fmla="*/ 956235 w 1129553"/>
              <a:gd name="connsiteY9" fmla="*/ 269412 h 1479461"/>
              <a:gd name="connsiteX10" fmla="*/ 932329 w 1129553"/>
              <a:gd name="connsiteY10" fmla="*/ 1170365 h 1479461"/>
              <a:gd name="connsiteX11" fmla="*/ 411212 w 1129553"/>
              <a:gd name="connsiteY11" fmla="*/ 1388254 h 1479461"/>
              <a:gd name="connsiteX12" fmla="*/ 735062 w 1129553"/>
              <a:gd name="connsiteY12" fmla="*/ 1420004 h 1479461"/>
              <a:gd name="connsiteX13" fmla="*/ 1039862 w 1129553"/>
              <a:gd name="connsiteY13" fmla="*/ 1273955 h 1479461"/>
              <a:gd name="connsiteX14" fmla="*/ 1129553 w 1129553"/>
              <a:gd name="connsiteY14" fmla="*/ 1040377 h 1479461"/>
              <a:gd name="connsiteX0" fmla="*/ 0 w 1129553"/>
              <a:gd name="connsiteY0" fmla="*/ 287342 h 1479461"/>
              <a:gd name="connsiteX1" fmla="*/ 274918 w 1129553"/>
              <a:gd name="connsiteY1" fmla="*/ 204624 h 1479461"/>
              <a:gd name="connsiteX2" fmla="*/ 292017 w 1129553"/>
              <a:gd name="connsiteY2" fmla="*/ 1083066 h 1479461"/>
              <a:gd name="connsiteX3" fmla="*/ 458826 w 1129553"/>
              <a:gd name="connsiteY3" fmla="*/ 1084905 h 1479461"/>
              <a:gd name="connsiteX4" fmla="*/ 430306 w 1129553"/>
              <a:gd name="connsiteY4" fmla="*/ 48283 h 1479461"/>
              <a:gd name="connsiteX5" fmla="*/ 609600 w 1129553"/>
              <a:gd name="connsiteY5" fmla="*/ 269412 h 1479461"/>
              <a:gd name="connsiteX6" fmla="*/ 609600 w 1129553"/>
              <a:gd name="connsiteY6" fmla="*/ 1136001 h 1479461"/>
              <a:gd name="connsiteX7" fmla="*/ 794871 w 1129553"/>
              <a:gd name="connsiteY7" fmla="*/ 1094165 h 1479461"/>
              <a:gd name="connsiteX8" fmla="*/ 747059 w 1129553"/>
              <a:gd name="connsiteY8" fmla="*/ 161836 h 1479461"/>
              <a:gd name="connsiteX9" fmla="*/ 956235 w 1129553"/>
              <a:gd name="connsiteY9" fmla="*/ 269412 h 1479461"/>
              <a:gd name="connsiteX10" fmla="*/ 932329 w 1129553"/>
              <a:gd name="connsiteY10" fmla="*/ 1170365 h 1479461"/>
              <a:gd name="connsiteX11" fmla="*/ 411212 w 1129553"/>
              <a:gd name="connsiteY11" fmla="*/ 1388254 h 1479461"/>
              <a:gd name="connsiteX12" fmla="*/ 735062 w 1129553"/>
              <a:gd name="connsiteY12" fmla="*/ 1420004 h 1479461"/>
              <a:gd name="connsiteX13" fmla="*/ 1039862 w 1129553"/>
              <a:gd name="connsiteY13" fmla="*/ 1273955 h 1479461"/>
              <a:gd name="connsiteX14" fmla="*/ 1129553 w 1129553"/>
              <a:gd name="connsiteY14" fmla="*/ 1040377 h 1479461"/>
              <a:gd name="connsiteX0" fmla="*/ 0 w 1129553"/>
              <a:gd name="connsiteY0" fmla="*/ 287342 h 1479461"/>
              <a:gd name="connsiteX1" fmla="*/ 274918 w 1129553"/>
              <a:gd name="connsiteY1" fmla="*/ 204624 h 1479461"/>
              <a:gd name="connsiteX2" fmla="*/ 292017 w 1129553"/>
              <a:gd name="connsiteY2" fmla="*/ 1083066 h 1479461"/>
              <a:gd name="connsiteX3" fmla="*/ 458826 w 1129553"/>
              <a:gd name="connsiteY3" fmla="*/ 1084905 h 1479461"/>
              <a:gd name="connsiteX4" fmla="*/ 430306 w 1129553"/>
              <a:gd name="connsiteY4" fmla="*/ 48283 h 1479461"/>
              <a:gd name="connsiteX5" fmla="*/ 609600 w 1129553"/>
              <a:gd name="connsiteY5" fmla="*/ 269412 h 1479461"/>
              <a:gd name="connsiteX6" fmla="*/ 609600 w 1129553"/>
              <a:gd name="connsiteY6" fmla="*/ 1136001 h 1479461"/>
              <a:gd name="connsiteX7" fmla="*/ 794871 w 1129553"/>
              <a:gd name="connsiteY7" fmla="*/ 1094165 h 1479461"/>
              <a:gd name="connsiteX8" fmla="*/ 747059 w 1129553"/>
              <a:gd name="connsiteY8" fmla="*/ 161836 h 1479461"/>
              <a:gd name="connsiteX9" fmla="*/ 956235 w 1129553"/>
              <a:gd name="connsiteY9" fmla="*/ 269412 h 1479461"/>
              <a:gd name="connsiteX10" fmla="*/ 932329 w 1129553"/>
              <a:gd name="connsiteY10" fmla="*/ 1170365 h 1479461"/>
              <a:gd name="connsiteX11" fmla="*/ 411212 w 1129553"/>
              <a:gd name="connsiteY11" fmla="*/ 1388254 h 1479461"/>
              <a:gd name="connsiteX12" fmla="*/ 735062 w 1129553"/>
              <a:gd name="connsiteY12" fmla="*/ 1420004 h 1479461"/>
              <a:gd name="connsiteX13" fmla="*/ 1039862 w 1129553"/>
              <a:gd name="connsiteY13" fmla="*/ 1273955 h 1479461"/>
              <a:gd name="connsiteX14" fmla="*/ 1129553 w 1129553"/>
              <a:gd name="connsiteY14" fmla="*/ 1040377 h 1479461"/>
              <a:gd name="connsiteX0" fmla="*/ 0 w 1129553"/>
              <a:gd name="connsiteY0" fmla="*/ 287342 h 1479461"/>
              <a:gd name="connsiteX1" fmla="*/ 274918 w 1129553"/>
              <a:gd name="connsiteY1" fmla="*/ 204624 h 1479461"/>
              <a:gd name="connsiteX2" fmla="*/ 270833 w 1129553"/>
              <a:gd name="connsiteY2" fmla="*/ 1083066 h 1479461"/>
              <a:gd name="connsiteX3" fmla="*/ 458826 w 1129553"/>
              <a:gd name="connsiteY3" fmla="*/ 1084905 h 1479461"/>
              <a:gd name="connsiteX4" fmla="*/ 430306 w 1129553"/>
              <a:gd name="connsiteY4" fmla="*/ 48283 h 1479461"/>
              <a:gd name="connsiteX5" fmla="*/ 609600 w 1129553"/>
              <a:gd name="connsiteY5" fmla="*/ 269412 h 1479461"/>
              <a:gd name="connsiteX6" fmla="*/ 609600 w 1129553"/>
              <a:gd name="connsiteY6" fmla="*/ 1136001 h 1479461"/>
              <a:gd name="connsiteX7" fmla="*/ 794871 w 1129553"/>
              <a:gd name="connsiteY7" fmla="*/ 1094165 h 1479461"/>
              <a:gd name="connsiteX8" fmla="*/ 747059 w 1129553"/>
              <a:gd name="connsiteY8" fmla="*/ 161836 h 1479461"/>
              <a:gd name="connsiteX9" fmla="*/ 956235 w 1129553"/>
              <a:gd name="connsiteY9" fmla="*/ 269412 h 1479461"/>
              <a:gd name="connsiteX10" fmla="*/ 932329 w 1129553"/>
              <a:gd name="connsiteY10" fmla="*/ 1170365 h 1479461"/>
              <a:gd name="connsiteX11" fmla="*/ 411212 w 1129553"/>
              <a:gd name="connsiteY11" fmla="*/ 1388254 h 1479461"/>
              <a:gd name="connsiteX12" fmla="*/ 735062 w 1129553"/>
              <a:gd name="connsiteY12" fmla="*/ 1420004 h 1479461"/>
              <a:gd name="connsiteX13" fmla="*/ 1039862 w 1129553"/>
              <a:gd name="connsiteY13" fmla="*/ 1273955 h 1479461"/>
              <a:gd name="connsiteX14" fmla="*/ 1129553 w 1129553"/>
              <a:gd name="connsiteY14" fmla="*/ 1040377 h 1479461"/>
              <a:gd name="connsiteX0" fmla="*/ 0 w 1129553"/>
              <a:gd name="connsiteY0" fmla="*/ 287342 h 1479461"/>
              <a:gd name="connsiteX1" fmla="*/ 274918 w 1129553"/>
              <a:gd name="connsiteY1" fmla="*/ 204624 h 1479461"/>
              <a:gd name="connsiteX2" fmla="*/ 281425 w 1129553"/>
              <a:gd name="connsiteY2" fmla="*/ 1093114 h 1479461"/>
              <a:gd name="connsiteX3" fmla="*/ 458826 w 1129553"/>
              <a:gd name="connsiteY3" fmla="*/ 1084905 h 1479461"/>
              <a:gd name="connsiteX4" fmla="*/ 430306 w 1129553"/>
              <a:gd name="connsiteY4" fmla="*/ 48283 h 1479461"/>
              <a:gd name="connsiteX5" fmla="*/ 609600 w 1129553"/>
              <a:gd name="connsiteY5" fmla="*/ 269412 h 1479461"/>
              <a:gd name="connsiteX6" fmla="*/ 609600 w 1129553"/>
              <a:gd name="connsiteY6" fmla="*/ 1136001 h 1479461"/>
              <a:gd name="connsiteX7" fmla="*/ 794871 w 1129553"/>
              <a:gd name="connsiteY7" fmla="*/ 1094165 h 1479461"/>
              <a:gd name="connsiteX8" fmla="*/ 747059 w 1129553"/>
              <a:gd name="connsiteY8" fmla="*/ 161836 h 1479461"/>
              <a:gd name="connsiteX9" fmla="*/ 956235 w 1129553"/>
              <a:gd name="connsiteY9" fmla="*/ 269412 h 1479461"/>
              <a:gd name="connsiteX10" fmla="*/ 932329 w 1129553"/>
              <a:gd name="connsiteY10" fmla="*/ 1170365 h 1479461"/>
              <a:gd name="connsiteX11" fmla="*/ 411212 w 1129553"/>
              <a:gd name="connsiteY11" fmla="*/ 1388254 h 1479461"/>
              <a:gd name="connsiteX12" fmla="*/ 735062 w 1129553"/>
              <a:gd name="connsiteY12" fmla="*/ 1420004 h 1479461"/>
              <a:gd name="connsiteX13" fmla="*/ 1039862 w 1129553"/>
              <a:gd name="connsiteY13" fmla="*/ 1273955 h 1479461"/>
              <a:gd name="connsiteX14" fmla="*/ 1129553 w 1129553"/>
              <a:gd name="connsiteY14" fmla="*/ 1040377 h 1479461"/>
              <a:gd name="connsiteX0" fmla="*/ 0 w 1129553"/>
              <a:gd name="connsiteY0" fmla="*/ 287342 h 1479461"/>
              <a:gd name="connsiteX1" fmla="*/ 264326 w 1129553"/>
              <a:gd name="connsiteY1" fmla="*/ 234769 h 1479461"/>
              <a:gd name="connsiteX2" fmla="*/ 281425 w 1129553"/>
              <a:gd name="connsiteY2" fmla="*/ 1093114 h 1479461"/>
              <a:gd name="connsiteX3" fmla="*/ 458826 w 1129553"/>
              <a:gd name="connsiteY3" fmla="*/ 1084905 h 1479461"/>
              <a:gd name="connsiteX4" fmla="*/ 430306 w 1129553"/>
              <a:gd name="connsiteY4" fmla="*/ 48283 h 1479461"/>
              <a:gd name="connsiteX5" fmla="*/ 609600 w 1129553"/>
              <a:gd name="connsiteY5" fmla="*/ 269412 h 1479461"/>
              <a:gd name="connsiteX6" fmla="*/ 609600 w 1129553"/>
              <a:gd name="connsiteY6" fmla="*/ 1136001 h 1479461"/>
              <a:gd name="connsiteX7" fmla="*/ 794871 w 1129553"/>
              <a:gd name="connsiteY7" fmla="*/ 1094165 h 1479461"/>
              <a:gd name="connsiteX8" fmla="*/ 747059 w 1129553"/>
              <a:gd name="connsiteY8" fmla="*/ 161836 h 1479461"/>
              <a:gd name="connsiteX9" fmla="*/ 956235 w 1129553"/>
              <a:gd name="connsiteY9" fmla="*/ 269412 h 1479461"/>
              <a:gd name="connsiteX10" fmla="*/ 932329 w 1129553"/>
              <a:gd name="connsiteY10" fmla="*/ 1170365 h 1479461"/>
              <a:gd name="connsiteX11" fmla="*/ 411212 w 1129553"/>
              <a:gd name="connsiteY11" fmla="*/ 1388254 h 1479461"/>
              <a:gd name="connsiteX12" fmla="*/ 735062 w 1129553"/>
              <a:gd name="connsiteY12" fmla="*/ 1420004 h 1479461"/>
              <a:gd name="connsiteX13" fmla="*/ 1039862 w 1129553"/>
              <a:gd name="connsiteY13" fmla="*/ 1273955 h 1479461"/>
              <a:gd name="connsiteX14" fmla="*/ 1129553 w 1129553"/>
              <a:gd name="connsiteY14" fmla="*/ 1040377 h 1479461"/>
              <a:gd name="connsiteX0" fmla="*/ 0 w 1129553"/>
              <a:gd name="connsiteY0" fmla="*/ 287342 h 1479461"/>
              <a:gd name="connsiteX1" fmla="*/ 264326 w 1129553"/>
              <a:gd name="connsiteY1" fmla="*/ 234769 h 1479461"/>
              <a:gd name="connsiteX2" fmla="*/ 281425 w 1129553"/>
              <a:gd name="connsiteY2" fmla="*/ 1093114 h 1479461"/>
              <a:gd name="connsiteX3" fmla="*/ 458826 w 1129553"/>
              <a:gd name="connsiteY3" fmla="*/ 1084905 h 1479461"/>
              <a:gd name="connsiteX4" fmla="*/ 430306 w 1129553"/>
              <a:gd name="connsiteY4" fmla="*/ 48283 h 1479461"/>
              <a:gd name="connsiteX5" fmla="*/ 609600 w 1129553"/>
              <a:gd name="connsiteY5" fmla="*/ 269412 h 1479461"/>
              <a:gd name="connsiteX6" fmla="*/ 609600 w 1129553"/>
              <a:gd name="connsiteY6" fmla="*/ 1136001 h 1479461"/>
              <a:gd name="connsiteX7" fmla="*/ 794871 w 1129553"/>
              <a:gd name="connsiteY7" fmla="*/ 1094165 h 1479461"/>
              <a:gd name="connsiteX8" fmla="*/ 747059 w 1129553"/>
              <a:gd name="connsiteY8" fmla="*/ 161836 h 1479461"/>
              <a:gd name="connsiteX9" fmla="*/ 956235 w 1129553"/>
              <a:gd name="connsiteY9" fmla="*/ 269412 h 1479461"/>
              <a:gd name="connsiteX10" fmla="*/ 932329 w 1129553"/>
              <a:gd name="connsiteY10" fmla="*/ 1170365 h 1479461"/>
              <a:gd name="connsiteX11" fmla="*/ 411212 w 1129553"/>
              <a:gd name="connsiteY11" fmla="*/ 1388254 h 1479461"/>
              <a:gd name="connsiteX12" fmla="*/ 735062 w 1129553"/>
              <a:gd name="connsiteY12" fmla="*/ 1420004 h 1479461"/>
              <a:gd name="connsiteX13" fmla="*/ 1039862 w 1129553"/>
              <a:gd name="connsiteY13" fmla="*/ 1273955 h 1479461"/>
              <a:gd name="connsiteX14" fmla="*/ 1129553 w 1129553"/>
              <a:gd name="connsiteY14" fmla="*/ 1040377 h 1479461"/>
              <a:gd name="connsiteX0" fmla="*/ 0 w 1129553"/>
              <a:gd name="connsiteY0" fmla="*/ 287342 h 1479461"/>
              <a:gd name="connsiteX1" fmla="*/ 259031 w 1129553"/>
              <a:gd name="connsiteY1" fmla="*/ 229745 h 1479461"/>
              <a:gd name="connsiteX2" fmla="*/ 281425 w 1129553"/>
              <a:gd name="connsiteY2" fmla="*/ 1093114 h 1479461"/>
              <a:gd name="connsiteX3" fmla="*/ 458826 w 1129553"/>
              <a:gd name="connsiteY3" fmla="*/ 1084905 h 1479461"/>
              <a:gd name="connsiteX4" fmla="*/ 430306 w 1129553"/>
              <a:gd name="connsiteY4" fmla="*/ 48283 h 1479461"/>
              <a:gd name="connsiteX5" fmla="*/ 609600 w 1129553"/>
              <a:gd name="connsiteY5" fmla="*/ 269412 h 1479461"/>
              <a:gd name="connsiteX6" fmla="*/ 609600 w 1129553"/>
              <a:gd name="connsiteY6" fmla="*/ 1136001 h 1479461"/>
              <a:gd name="connsiteX7" fmla="*/ 794871 w 1129553"/>
              <a:gd name="connsiteY7" fmla="*/ 1094165 h 1479461"/>
              <a:gd name="connsiteX8" fmla="*/ 747059 w 1129553"/>
              <a:gd name="connsiteY8" fmla="*/ 161836 h 1479461"/>
              <a:gd name="connsiteX9" fmla="*/ 956235 w 1129553"/>
              <a:gd name="connsiteY9" fmla="*/ 269412 h 1479461"/>
              <a:gd name="connsiteX10" fmla="*/ 932329 w 1129553"/>
              <a:gd name="connsiteY10" fmla="*/ 1170365 h 1479461"/>
              <a:gd name="connsiteX11" fmla="*/ 411212 w 1129553"/>
              <a:gd name="connsiteY11" fmla="*/ 1388254 h 1479461"/>
              <a:gd name="connsiteX12" fmla="*/ 735062 w 1129553"/>
              <a:gd name="connsiteY12" fmla="*/ 1420004 h 1479461"/>
              <a:gd name="connsiteX13" fmla="*/ 1039862 w 1129553"/>
              <a:gd name="connsiteY13" fmla="*/ 1273955 h 1479461"/>
              <a:gd name="connsiteX14" fmla="*/ 1129553 w 1129553"/>
              <a:gd name="connsiteY14" fmla="*/ 1040377 h 1479461"/>
              <a:gd name="connsiteX0" fmla="*/ 0 w 1129553"/>
              <a:gd name="connsiteY0" fmla="*/ 287342 h 1479461"/>
              <a:gd name="connsiteX1" fmla="*/ 269622 w 1129553"/>
              <a:gd name="connsiteY1" fmla="*/ 204624 h 1479461"/>
              <a:gd name="connsiteX2" fmla="*/ 281425 w 1129553"/>
              <a:gd name="connsiteY2" fmla="*/ 1093114 h 1479461"/>
              <a:gd name="connsiteX3" fmla="*/ 458826 w 1129553"/>
              <a:gd name="connsiteY3" fmla="*/ 1084905 h 1479461"/>
              <a:gd name="connsiteX4" fmla="*/ 430306 w 1129553"/>
              <a:gd name="connsiteY4" fmla="*/ 48283 h 1479461"/>
              <a:gd name="connsiteX5" fmla="*/ 609600 w 1129553"/>
              <a:gd name="connsiteY5" fmla="*/ 269412 h 1479461"/>
              <a:gd name="connsiteX6" fmla="*/ 609600 w 1129553"/>
              <a:gd name="connsiteY6" fmla="*/ 1136001 h 1479461"/>
              <a:gd name="connsiteX7" fmla="*/ 794871 w 1129553"/>
              <a:gd name="connsiteY7" fmla="*/ 1094165 h 1479461"/>
              <a:gd name="connsiteX8" fmla="*/ 747059 w 1129553"/>
              <a:gd name="connsiteY8" fmla="*/ 161836 h 1479461"/>
              <a:gd name="connsiteX9" fmla="*/ 956235 w 1129553"/>
              <a:gd name="connsiteY9" fmla="*/ 269412 h 1479461"/>
              <a:gd name="connsiteX10" fmla="*/ 932329 w 1129553"/>
              <a:gd name="connsiteY10" fmla="*/ 1170365 h 1479461"/>
              <a:gd name="connsiteX11" fmla="*/ 411212 w 1129553"/>
              <a:gd name="connsiteY11" fmla="*/ 1388254 h 1479461"/>
              <a:gd name="connsiteX12" fmla="*/ 735062 w 1129553"/>
              <a:gd name="connsiteY12" fmla="*/ 1420004 h 1479461"/>
              <a:gd name="connsiteX13" fmla="*/ 1039862 w 1129553"/>
              <a:gd name="connsiteY13" fmla="*/ 1273955 h 1479461"/>
              <a:gd name="connsiteX14" fmla="*/ 1129553 w 1129553"/>
              <a:gd name="connsiteY14" fmla="*/ 1040377 h 1479461"/>
              <a:gd name="connsiteX0" fmla="*/ 0 w 1129553"/>
              <a:gd name="connsiteY0" fmla="*/ 196356 h 1388475"/>
              <a:gd name="connsiteX1" fmla="*/ 269622 w 1129553"/>
              <a:gd name="connsiteY1" fmla="*/ 113638 h 1388475"/>
              <a:gd name="connsiteX2" fmla="*/ 281425 w 1129553"/>
              <a:gd name="connsiteY2" fmla="*/ 1002128 h 1388475"/>
              <a:gd name="connsiteX3" fmla="*/ 458826 w 1129553"/>
              <a:gd name="connsiteY3" fmla="*/ 993919 h 1388475"/>
              <a:gd name="connsiteX4" fmla="*/ 462081 w 1129553"/>
              <a:gd name="connsiteY4" fmla="*/ 82901 h 1388475"/>
              <a:gd name="connsiteX5" fmla="*/ 609600 w 1129553"/>
              <a:gd name="connsiteY5" fmla="*/ 178426 h 1388475"/>
              <a:gd name="connsiteX6" fmla="*/ 609600 w 1129553"/>
              <a:gd name="connsiteY6" fmla="*/ 1045015 h 1388475"/>
              <a:gd name="connsiteX7" fmla="*/ 794871 w 1129553"/>
              <a:gd name="connsiteY7" fmla="*/ 1003179 h 1388475"/>
              <a:gd name="connsiteX8" fmla="*/ 747059 w 1129553"/>
              <a:gd name="connsiteY8" fmla="*/ 70850 h 1388475"/>
              <a:gd name="connsiteX9" fmla="*/ 956235 w 1129553"/>
              <a:gd name="connsiteY9" fmla="*/ 178426 h 1388475"/>
              <a:gd name="connsiteX10" fmla="*/ 932329 w 1129553"/>
              <a:gd name="connsiteY10" fmla="*/ 1079379 h 1388475"/>
              <a:gd name="connsiteX11" fmla="*/ 411212 w 1129553"/>
              <a:gd name="connsiteY11" fmla="*/ 1297268 h 1388475"/>
              <a:gd name="connsiteX12" fmla="*/ 735062 w 1129553"/>
              <a:gd name="connsiteY12" fmla="*/ 1329018 h 1388475"/>
              <a:gd name="connsiteX13" fmla="*/ 1039862 w 1129553"/>
              <a:gd name="connsiteY13" fmla="*/ 1182969 h 1388475"/>
              <a:gd name="connsiteX14" fmla="*/ 1129553 w 1129553"/>
              <a:gd name="connsiteY14" fmla="*/ 949391 h 1388475"/>
              <a:gd name="connsiteX0" fmla="*/ 0 w 1129553"/>
              <a:gd name="connsiteY0" fmla="*/ 196356 h 1388475"/>
              <a:gd name="connsiteX1" fmla="*/ 269622 w 1129553"/>
              <a:gd name="connsiteY1" fmla="*/ 113638 h 1388475"/>
              <a:gd name="connsiteX2" fmla="*/ 281425 w 1129553"/>
              <a:gd name="connsiteY2" fmla="*/ 1002128 h 1388475"/>
              <a:gd name="connsiteX3" fmla="*/ 448234 w 1129553"/>
              <a:gd name="connsiteY3" fmla="*/ 998944 h 1388475"/>
              <a:gd name="connsiteX4" fmla="*/ 462081 w 1129553"/>
              <a:gd name="connsiteY4" fmla="*/ 82901 h 1388475"/>
              <a:gd name="connsiteX5" fmla="*/ 609600 w 1129553"/>
              <a:gd name="connsiteY5" fmla="*/ 178426 h 1388475"/>
              <a:gd name="connsiteX6" fmla="*/ 609600 w 1129553"/>
              <a:gd name="connsiteY6" fmla="*/ 1045015 h 1388475"/>
              <a:gd name="connsiteX7" fmla="*/ 794871 w 1129553"/>
              <a:gd name="connsiteY7" fmla="*/ 1003179 h 1388475"/>
              <a:gd name="connsiteX8" fmla="*/ 747059 w 1129553"/>
              <a:gd name="connsiteY8" fmla="*/ 70850 h 1388475"/>
              <a:gd name="connsiteX9" fmla="*/ 956235 w 1129553"/>
              <a:gd name="connsiteY9" fmla="*/ 178426 h 1388475"/>
              <a:gd name="connsiteX10" fmla="*/ 932329 w 1129553"/>
              <a:gd name="connsiteY10" fmla="*/ 1079379 h 1388475"/>
              <a:gd name="connsiteX11" fmla="*/ 411212 w 1129553"/>
              <a:gd name="connsiteY11" fmla="*/ 1297268 h 1388475"/>
              <a:gd name="connsiteX12" fmla="*/ 735062 w 1129553"/>
              <a:gd name="connsiteY12" fmla="*/ 1329018 h 1388475"/>
              <a:gd name="connsiteX13" fmla="*/ 1039862 w 1129553"/>
              <a:gd name="connsiteY13" fmla="*/ 1182969 h 1388475"/>
              <a:gd name="connsiteX14" fmla="*/ 1129553 w 1129553"/>
              <a:gd name="connsiteY14" fmla="*/ 949391 h 1388475"/>
              <a:gd name="connsiteX0" fmla="*/ 0 w 1129553"/>
              <a:gd name="connsiteY0" fmla="*/ 196356 h 1388475"/>
              <a:gd name="connsiteX1" fmla="*/ 269622 w 1129553"/>
              <a:gd name="connsiteY1" fmla="*/ 113638 h 1388475"/>
              <a:gd name="connsiteX2" fmla="*/ 281425 w 1129553"/>
              <a:gd name="connsiteY2" fmla="*/ 1002128 h 1388475"/>
              <a:gd name="connsiteX3" fmla="*/ 448234 w 1129553"/>
              <a:gd name="connsiteY3" fmla="*/ 998944 h 1388475"/>
              <a:gd name="connsiteX4" fmla="*/ 451489 w 1129553"/>
              <a:gd name="connsiteY4" fmla="*/ 143191 h 1388475"/>
              <a:gd name="connsiteX5" fmla="*/ 609600 w 1129553"/>
              <a:gd name="connsiteY5" fmla="*/ 178426 h 1388475"/>
              <a:gd name="connsiteX6" fmla="*/ 609600 w 1129553"/>
              <a:gd name="connsiteY6" fmla="*/ 1045015 h 1388475"/>
              <a:gd name="connsiteX7" fmla="*/ 794871 w 1129553"/>
              <a:gd name="connsiteY7" fmla="*/ 1003179 h 1388475"/>
              <a:gd name="connsiteX8" fmla="*/ 747059 w 1129553"/>
              <a:gd name="connsiteY8" fmla="*/ 70850 h 1388475"/>
              <a:gd name="connsiteX9" fmla="*/ 956235 w 1129553"/>
              <a:gd name="connsiteY9" fmla="*/ 178426 h 1388475"/>
              <a:gd name="connsiteX10" fmla="*/ 932329 w 1129553"/>
              <a:gd name="connsiteY10" fmla="*/ 1079379 h 1388475"/>
              <a:gd name="connsiteX11" fmla="*/ 411212 w 1129553"/>
              <a:gd name="connsiteY11" fmla="*/ 1297268 h 1388475"/>
              <a:gd name="connsiteX12" fmla="*/ 735062 w 1129553"/>
              <a:gd name="connsiteY12" fmla="*/ 1329018 h 1388475"/>
              <a:gd name="connsiteX13" fmla="*/ 1039862 w 1129553"/>
              <a:gd name="connsiteY13" fmla="*/ 1182969 h 1388475"/>
              <a:gd name="connsiteX14" fmla="*/ 1129553 w 1129553"/>
              <a:gd name="connsiteY14" fmla="*/ 949391 h 1388475"/>
              <a:gd name="connsiteX0" fmla="*/ 0 w 1129553"/>
              <a:gd name="connsiteY0" fmla="*/ 196356 h 1388475"/>
              <a:gd name="connsiteX1" fmla="*/ 269622 w 1129553"/>
              <a:gd name="connsiteY1" fmla="*/ 113638 h 1388475"/>
              <a:gd name="connsiteX2" fmla="*/ 281425 w 1129553"/>
              <a:gd name="connsiteY2" fmla="*/ 1002128 h 1388475"/>
              <a:gd name="connsiteX3" fmla="*/ 448234 w 1129553"/>
              <a:gd name="connsiteY3" fmla="*/ 998944 h 1388475"/>
              <a:gd name="connsiteX4" fmla="*/ 451489 w 1129553"/>
              <a:gd name="connsiteY4" fmla="*/ 143191 h 1388475"/>
              <a:gd name="connsiteX5" fmla="*/ 609600 w 1129553"/>
              <a:gd name="connsiteY5" fmla="*/ 178426 h 1388475"/>
              <a:gd name="connsiteX6" fmla="*/ 609600 w 1129553"/>
              <a:gd name="connsiteY6" fmla="*/ 1045015 h 1388475"/>
              <a:gd name="connsiteX7" fmla="*/ 794871 w 1129553"/>
              <a:gd name="connsiteY7" fmla="*/ 1003179 h 1388475"/>
              <a:gd name="connsiteX8" fmla="*/ 747059 w 1129553"/>
              <a:gd name="connsiteY8" fmla="*/ 70850 h 1388475"/>
              <a:gd name="connsiteX9" fmla="*/ 956235 w 1129553"/>
              <a:gd name="connsiteY9" fmla="*/ 178426 h 1388475"/>
              <a:gd name="connsiteX10" fmla="*/ 932329 w 1129553"/>
              <a:gd name="connsiteY10" fmla="*/ 1079379 h 1388475"/>
              <a:gd name="connsiteX11" fmla="*/ 411212 w 1129553"/>
              <a:gd name="connsiteY11" fmla="*/ 1297268 h 1388475"/>
              <a:gd name="connsiteX12" fmla="*/ 735062 w 1129553"/>
              <a:gd name="connsiteY12" fmla="*/ 1329018 h 1388475"/>
              <a:gd name="connsiteX13" fmla="*/ 1039862 w 1129553"/>
              <a:gd name="connsiteY13" fmla="*/ 1182969 h 1388475"/>
              <a:gd name="connsiteX14" fmla="*/ 1129553 w 1129553"/>
              <a:gd name="connsiteY14" fmla="*/ 949391 h 1388475"/>
              <a:gd name="connsiteX0" fmla="*/ 0 w 1129553"/>
              <a:gd name="connsiteY0" fmla="*/ 196356 h 1388475"/>
              <a:gd name="connsiteX1" fmla="*/ 269622 w 1129553"/>
              <a:gd name="connsiteY1" fmla="*/ 113638 h 1388475"/>
              <a:gd name="connsiteX2" fmla="*/ 281425 w 1129553"/>
              <a:gd name="connsiteY2" fmla="*/ 1002128 h 1388475"/>
              <a:gd name="connsiteX3" fmla="*/ 448234 w 1129553"/>
              <a:gd name="connsiteY3" fmla="*/ 998944 h 1388475"/>
              <a:gd name="connsiteX4" fmla="*/ 451489 w 1129553"/>
              <a:gd name="connsiteY4" fmla="*/ 143191 h 1388475"/>
              <a:gd name="connsiteX5" fmla="*/ 609600 w 1129553"/>
              <a:gd name="connsiteY5" fmla="*/ 178426 h 1388475"/>
              <a:gd name="connsiteX6" fmla="*/ 609600 w 1129553"/>
              <a:gd name="connsiteY6" fmla="*/ 1045015 h 1388475"/>
              <a:gd name="connsiteX7" fmla="*/ 794871 w 1129553"/>
              <a:gd name="connsiteY7" fmla="*/ 1003179 h 1388475"/>
              <a:gd name="connsiteX8" fmla="*/ 747059 w 1129553"/>
              <a:gd name="connsiteY8" fmla="*/ 70850 h 1388475"/>
              <a:gd name="connsiteX9" fmla="*/ 956235 w 1129553"/>
              <a:gd name="connsiteY9" fmla="*/ 178426 h 1388475"/>
              <a:gd name="connsiteX10" fmla="*/ 932329 w 1129553"/>
              <a:gd name="connsiteY10" fmla="*/ 1079379 h 1388475"/>
              <a:gd name="connsiteX11" fmla="*/ 411212 w 1129553"/>
              <a:gd name="connsiteY11" fmla="*/ 1297268 h 1388475"/>
              <a:gd name="connsiteX12" fmla="*/ 735062 w 1129553"/>
              <a:gd name="connsiteY12" fmla="*/ 1329018 h 1388475"/>
              <a:gd name="connsiteX13" fmla="*/ 1039862 w 1129553"/>
              <a:gd name="connsiteY13" fmla="*/ 1182969 h 1388475"/>
              <a:gd name="connsiteX14" fmla="*/ 1129553 w 1129553"/>
              <a:gd name="connsiteY14" fmla="*/ 949391 h 1388475"/>
              <a:gd name="connsiteX0" fmla="*/ 0 w 1129553"/>
              <a:gd name="connsiteY0" fmla="*/ 196356 h 1388475"/>
              <a:gd name="connsiteX1" fmla="*/ 269622 w 1129553"/>
              <a:gd name="connsiteY1" fmla="*/ 113638 h 1388475"/>
              <a:gd name="connsiteX2" fmla="*/ 281425 w 1129553"/>
              <a:gd name="connsiteY2" fmla="*/ 1002128 h 1388475"/>
              <a:gd name="connsiteX3" fmla="*/ 448234 w 1129553"/>
              <a:gd name="connsiteY3" fmla="*/ 998944 h 1388475"/>
              <a:gd name="connsiteX4" fmla="*/ 451489 w 1129553"/>
              <a:gd name="connsiteY4" fmla="*/ 143191 h 1388475"/>
              <a:gd name="connsiteX5" fmla="*/ 609600 w 1129553"/>
              <a:gd name="connsiteY5" fmla="*/ 178426 h 1388475"/>
              <a:gd name="connsiteX6" fmla="*/ 609600 w 1129553"/>
              <a:gd name="connsiteY6" fmla="*/ 1045015 h 1388475"/>
              <a:gd name="connsiteX7" fmla="*/ 794871 w 1129553"/>
              <a:gd name="connsiteY7" fmla="*/ 1003179 h 1388475"/>
              <a:gd name="connsiteX8" fmla="*/ 747059 w 1129553"/>
              <a:gd name="connsiteY8" fmla="*/ 70850 h 1388475"/>
              <a:gd name="connsiteX9" fmla="*/ 956235 w 1129553"/>
              <a:gd name="connsiteY9" fmla="*/ 178426 h 1388475"/>
              <a:gd name="connsiteX10" fmla="*/ 932329 w 1129553"/>
              <a:gd name="connsiteY10" fmla="*/ 1079379 h 1388475"/>
              <a:gd name="connsiteX11" fmla="*/ 411212 w 1129553"/>
              <a:gd name="connsiteY11" fmla="*/ 1297268 h 1388475"/>
              <a:gd name="connsiteX12" fmla="*/ 735062 w 1129553"/>
              <a:gd name="connsiteY12" fmla="*/ 1329018 h 1388475"/>
              <a:gd name="connsiteX13" fmla="*/ 1039862 w 1129553"/>
              <a:gd name="connsiteY13" fmla="*/ 1182969 h 1388475"/>
              <a:gd name="connsiteX14" fmla="*/ 1129553 w 1129553"/>
              <a:gd name="connsiteY14" fmla="*/ 949391 h 1388475"/>
              <a:gd name="connsiteX0" fmla="*/ 0 w 1129553"/>
              <a:gd name="connsiteY0" fmla="*/ 196356 h 1388475"/>
              <a:gd name="connsiteX1" fmla="*/ 269622 w 1129553"/>
              <a:gd name="connsiteY1" fmla="*/ 113638 h 1388475"/>
              <a:gd name="connsiteX2" fmla="*/ 281425 w 1129553"/>
              <a:gd name="connsiteY2" fmla="*/ 1002128 h 1388475"/>
              <a:gd name="connsiteX3" fmla="*/ 448234 w 1129553"/>
              <a:gd name="connsiteY3" fmla="*/ 998944 h 1388475"/>
              <a:gd name="connsiteX4" fmla="*/ 451489 w 1129553"/>
              <a:gd name="connsiteY4" fmla="*/ 143191 h 1388475"/>
              <a:gd name="connsiteX5" fmla="*/ 636080 w 1129553"/>
              <a:gd name="connsiteY5" fmla="*/ 178426 h 1388475"/>
              <a:gd name="connsiteX6" fmla="*/ 609600 w 1129553"/>
              <a:gd name="connsiteY6" fmla="*/ 1045015 h 1388475"/>
              <a:gd name="connsiteX7" fmla="*/ 794871 w 1129553"/>
              <a:gd name="connsiteY7" fmla="*/ 1003179 h 1388475"/>
              <a:gd name="connsiteX8" fmla="*/ 747059 w 1129553"/>
              <a:gd name="connsiteY8" fmla="*/ 70850 h 1388475"/>
              <a:gd name="connsiteX9" fmla="*/ 956235 w 1129553"/>
              <a:gd name="connsiteY9" fmla="*/ 178426 h 1388475"/>
              <a:gd name="connsiteX10" fmla="*/ 932329 w 1129553"/>
              <a:gd name="connsiteY10" fmla="*/ 1079379 h 1388475"/>
              <a:gd name="connsiteX11" fmla="*/ 411212 w 1129553"/>
              <a:gd name="connsiteY11" fmla="*/ 1297268 h 1388475"/>
              <a:gd name="connsiteX12" fmla="*/ 735062 w 1129553"/>
              <a:gd name="connsiteY12" fmla="*/ 1329018 h 1388475"/>
              <a:gd name="connsiteX13" fmla="*/ 1039862 w 1129553"/>
              <a:gd name="connsiteY13" fmla="*/ 1182969 h 1388475"/>
              <a:gd name="connsiteX14" fmla="*/ 1129553 w 1129553"/>
              <a:gd name="connsiteY14" fmla="*/ 949391 h 1388475"/>
              <a:gd name="connsiteX0" fmla="*/ 0 w 1129553"/>
              <a:gd name="connsiteY0" fmla="*/ 196356 h 1388475"/>
              <a:gd name="connsiteX1" fmla="*/ 269622 w 1129553"/>
              <a:gd name="connsiteY1" fmla="*/ 113638 h 1388475"/>
              <a:gd name="connsiteX2" fmla="*/ 281425 w 1129553"/>
              <a:gd name="connsiteY2" fmla="*/ 1002128 h 1388475"/>
              <a:gd name="connsiteX3" fmla="*/ 448234 w 1129553"/>
              <a:gd name="connsiteY3" fmla="*/ 998944 h 1388475"/>
              <a:gd name="connsiteX4" fmla="*/ 451489 w 1129553"/>
              <a:gd name="connsiteY4" fmla="*/ 143191 h 1388475"/>
              <a:gd name="connsiteX5" fmla="*/ 641375 w 1129553"/>
              <a:gd name="connsiteY5" fmla="*/ 148281 h 1388475"/>
              <a:gd name="connsiteX6" fmla="*/ 609600 w 1129553"/>
              <a:gd name="connsiteY6" fmla="*/ 1045015 h 1388475"/>
              <a:gd name="connsiteX7" fmla="*/ 794871 w 1129553"/>
              <a:gd name="connsiteY7" fmla="*/ 1003179 h 1388475"/>
              <a:gd name="connsiteX8" fmla="*/ 747059 w 1129553"/>
              <a:gd name="connsiteY8" fmla="*/ 70850 h 1388475"/>
              <a:gd name="connsiteX9" fmla="*/ 956235 w 1129553"/>
              <a:gd name="connsiteY9" fmla="*/ 178426 h 1388475"/>
              <a:gd name="connsiteX10" fmla="*/ 932329 w 1129553"/>
              <a:gd name="connsiteY10" fmla="*/ 1079379 h 1388475"/>
              <a:gd name="connsiteX11" fmla="*/ 411212 w 1129553"/>
              <a:gd name="connsiteY11" fmla="*/ 1297268 h 1388475"/>
              <a:gd name="connsiteX12" fmla="*/ 735062 w 1129553"/>
              <a:gd name="connsiteY12" fmla="*/ 1329018 h 1388475"/>
              <a:gd name="connsiteX13" fmla="*/ 1039862 w 1129553"/>
              <a:gd name="connsiteY13" fmla="*/ 1182969 h 1388475"/>
              <a:gd name="connsiteX14" fmla="*/ 1129553 w 1129553"/>
              <a:gd name="connsiteY14" fmla="*/ 949391 h 1388475"/>
              <a:gd name="connsiteX0" fmla="*/ 0 w 1129553"/>
              <a:gd name="connsiteY0" fmla="*/ 196356 h 1388475"/>
              <a:gd name="connsiteX1" fmla="*/ 269622 w 1129553"/>
              <a:gd name="connsiteY1" fmla="*/ 113638 h 1388475"/>
              <a:gd name="connsiteX2" fmla="*/ 281425 w 1129553"/>
              <a:gd name="connsiteY2" fmla="*/ 1002128 h 1388475"/>
              <a:gd name="connsiteX3" fmla="*/ 448234 w 1129553"/>
              <a:gd name="connsiteY3" fmla="*/ 998944 h 1388475"/>
              <a:gd name="connsiteX4" fmla="*/ 451489 w 1129553"/>
              <a:gd name="connsiteY4" fmla="*/ 143191 h 1388475"/>
              <a:gd name="connsiteX5" fmla="*/ 641375 w 1129553"/>
              <a:gd name="connsiteY5" fmla="*/ 148281 h 1388475"/>
              <a:gd name="connsiteX6" fmla="*/ 636079 w 1129553"/>
              <a:gd name="connsiteY6" fmla="*/ 989749 h 1388475"/>
              <a:gd name="connsiteX7" fmla="*/ 794871 w 1129553"/>
              <a:gd name="connsiteY7" fmla="*/ 1003179 h 1388475"/>
              <a:gd name="connsiteX8" fmla="*/ 747059 w 1129553"/>
              <a:gd name="connsiteY8" fmla="*/ 70850 h 1388475"/>
              <a:gd name="connsiteX9" fmla="*/ 956235 w 1129553"/>
              <a:gd name="connsiteY9" fmla="*/ 178426 h 1388475"/>
              <a:gd name="connsiteX10" fmla="*/ 932329 w 1129553"/>
              <a:gd name="connsiteY10" fmla="*/ 1079379 h 1388475"/>
              <a:gd name="connsiteX11" fmla="*/ 411212 w 1129553"/>
              <a:gd name="connsiteY11" fmla="*/ 1297268 h 1388475"/>
              <a:gd name="connsiteX12" fmla="*/ 735062 w 1129553"/>
              <a:gd name="connsiteY12" fmla="*/ 1329018 h 1388475"/>
              <a:gd name="connsiteX13" fmla="*/ 1039862 w 1129553"/>
              <a:gd name="connsiteY13" fmla="*/ 1182969 h 1388475"/>
              <a:gd name="connsiteX14" fmla="*/ 1129553 w 1129553"/>
              <a:gd name="connsiteY14" fmla="*/ 949391 h 1388475"/>
              <a:gd name="connsiteX0" fmla="*/ 0 w 1129553"/>
              <a:gd name="connsiteY0" fmla="*/ 196356 h 1388475"/>
              <a:gd name="connsiteX1" fmla="*/ 269622 w 1129553"/>
              <a:gd name="connsiteY1" fmla="*/ 113638 h 1388475"/>
              <a:gd name="connsiteX2" fmla="*/ 281425 w 1129553"/>
              <a:gd name="connsiteY2" fmla="*/ 1002128 h 1388475"/>
              <a:gd name="connsiteX3" fmla="*/ 448234 w 1129553"/>
              <a:gd name="connsiteY3" fmla="*/ 998944 h 1388475"/>
              <a:gd name="connsiteX4" fmla="*/ 451489 w 1129553"/>
              <a:gd name="connsiteY4" fmla="*/ 143191 h 1388475"/>
              <a:gd name="connsiteX5" fmla="*/ 641375 w 1129553"/>
              <a:gd name="connsiteY5" fmla="*/ 148281 h 1388475"/>
              <a:gd name="connsiteX6" fmla="*/ 636079 w 1129553"/>
              <a:gd name="connsiteY6" fmla="*/ 989749 h 1388475"/>
              <a:gd name="connsiteX7" fmla="*/ 794871 w 1129553"/>
              <a:gd name="connsiteY7" fmla="*/ 1003179 h 1388475"/>
              <a:gd name="connsiteX8" fmla="*/ 747059 w 1129553"/>
              <a:gd name="connsiteY8" fmla="*/ 70850 h 1388475"/>
              <a:gd name="connsiteX9" fmla="*/ 956235 w 1129553"/>
              <a:gd name="connsiteY9" fmla="*/ 178426 h 1388475"/>
              <a:gd name="connsiteX10" fmla="*/ 932329 w 1129553"/>
              <a:gd name="connsiteY10" fmla="*/ 1079379 h 1388475"/>
              <a:gd name="connsiteX11" fmla="*/ 411212 w 1129553"/>
              <a:gd name="connsiteY11" fmla="*/ 1297268 h 1388475"/>
              <a:gd name="connsiteX12" fmla="*/ 735062 w 1129553"/>
              <a:gd name="connsiteY12" fmla="*/ 1329018 h 1388475"/>
              <a:gd name="connsiteX13" fmla="*/ 1039862 w 1129553"/>
              <a:gd name="connsiteY13" fmla="*/ 1182969 h 1388475"/>
              <a:gd name="connsiteX14" fmla="*/ 1129553 w 1129553"/>
              <a:gd name="connsiteY14" fmla="*/ 949391 h 1388475"/>
              <a:gd name="connsiteX0" fmla="*/ 0 w 1129553"/>
              <a:gd name="connsiteY0" fmla="*/ 196356 h 1388475"/>
              <a:gd name="connsiteX1" fmla="*/ 269622 w 1129553"/>
              <a:gd name="connsiteY1" fmla="*/ 113638 h 1388475"/>
              <a:gd name="connsiteX2" fmla="*/ 281425 w 1129553"/>
              <a:gd name="connsiteY2" fmla="*/ 1002128 h 1388475"/>
              <a:gd name="connsiteX3" fmla="*/ 448234 w 1129553"/>
              <a:gd name="connsiteY3" fmla="*/ 998944 h 1388475"/>
              <a:gd name="connsiteX4" fmla="*/ 451489 w 1129553"/>
              <a:gd name="connsiteY4" fmla="*/ 143191 h 1388475"/>
              <a:gd name="connsiteX5" fmla="*/ 630784 w 1129553"/>
              <a:gd name="connsiteY5" fmla="*/ 143257 h 1388475"/>
              <a:gd name="connsiteX6" fmla="*/ 636079 w 1129553"/>
              <a:gd name="connsiteY6" fmla="*/ 989749 h 1388475"/>
              <a:gd name="connsiteX7" fmla="*/ 794871 w 1129553"/>
              <a:gd name="connsiteY7" fmla="*/ 1003179 h 1388475"/>
              <a:gd name="connsiteX8" fmla="*/ 747059 w 1129553"/>
              <a:gd name="connsiteY8" fmla="*/ 70850 h 1388475"/>
              <a:gd name="connsiteX9" fmla="*/ 956235 w 1129553"/>
              <a:gd name="connsiteY9" fmla="*/ 178426 h 1388475"/>
              <a:gd name="connsiteX10" fmla="*/ 932329 w 1129553"/>
              <a:gd name="connsiteY10" fmla="*/ 1079379 h 1388475"/>
              <a:gd name="connsiteX11" fmla="*/ 411212 w 1129553"/>
              <a:gd name="connsiteY11" fmla="*/ 1297268 h 1388475"/>
              <a:gd name="connsiteX12" fmla="*/ 735062 w 1129553"/>
              <a:gd name="connsiteY12" fmla="*/ 1329018 h 1388475"/>
              <a:gd name="connsiteX13" fmla="*/ 1039862 w 1129553"/>
              <a:gd name="connsiteY13" fmla="*/ 1182969 h 1388475"/>
              <a:gd name="connsiteX14" fmla="*/ 1129553 w 1129553"/>
              <a:gd name="connsiteY14" fmla="*/ 949391 h 1388475"/>
              <a:gd name="connsiteX0" fmla="*/ 0 w 1129553"/>
              <a:gd name="connsiteY0" fmla="*/ 182486 h 1374605"/>
              <a:gd name="connsiteX1" fmla="*/ 269622 w 1129553"/>
              <a:gd name="connsiteY1" fmla="*/ 99768 h 1374605"/>
              <a:gd name="connsiteX2" fmla="*/ 281425 w 1129553"/>
              <a:gd name="connsiteY2" fmla="*/ 988258 h 1374605"/>
              <a:gd name="connsiteX3" fmla="*/ 448234 w 1129553"/>
              <a:gd name="connsiteY3" fmla="*/ 985074 h 1374605"/>
              <a:gd name="connsiteX4" fmla="*/ 451489 w 1129553"/>
              <a:gd name="connsiteY4" fmla="*/ 129321 h 1374605"/>
              <a:gd name="connsiteX5" fmla="*/ 630784 w 1129553"/>
              <a:gd name="connsiteY5" fmla="*/ 129387 h 1374605"/>
              <a:gd name="connsiteX6" fmla="*/ 636079 w 1129553"/>
              <a:gd name="connsiteY6" fmla="*/ 975879 h 1374605"/>
              <a:gd name="connsiteX7" fmla="*/ 794871 w 1129553"/>
              <a:gd name="connsiteY7" fmla="*/ 989309 h 1374605"/>
              <a:gd name="connsiteX8" fmla="*/ 821199 w 1129553"/>
              <a:gd name="connsiteY8" fmla="*/ 87125 h 1374605"/>
              <a:gd name="connsiteX9" fmla="*/ 956235 w 1129553"/>
              <a:gd name="connsiteY9" fmla="*/ 164556 h 1374605"/>
              <a:gd name="connsiteX10" fmla="*/ 932329 w 1129553"/>
              <a:gd name="connsiteY10" fmla="*/ 1065509 h 1374605"/>
              <a:gd name="connsiteX11" fmla="*/ 411212 w 1129553"/>
              <a:gd name="connsiteY11" fmla="*/ 1283398 h 1374605"/>
              <a:gd name="connsiteX12" fmla="*/ 735062 w 1129553"/>
              <a:gd name="connsiteY12" fmla="*/ 1315148 h 1374605"/>
              <a:gd name="connsiteX13" fmla="*/ 1039862 w 1129553"/>
              <a:gd name="connsiteY13" fmla="*/ 1169099 h 1374605"/>
              <a:gd name="connsiteX14" fmla="*/ 1129553 w 1129553"/>
              <a:gd name="connsiteY14" fmla="*/ 935521 h 1374605"/>
              <a:gd name="connsiteX0" fmla="*/ 0 w 1129553"/>
              <a:gd name="connsiteY0" fmla="*/ 182486 h 1374605"/>
              <a:gd name="connsiteX1" fmla="*/ 269622 w 1129553"/>
              <a:gd name="connsiteY1" fmla="*/ 99768 h 1374605"/>
              <a:gd name="connsiteX2" fmla="*/ 281425 w 1129553"/>
              <a:gd name="connsiteY2" fmla="*/ 988258 h 1374605"/>
              <a:gd name="connsiteX3" fmla="*/ 448234 w 1129553"/>
              <a:gd name="connsiteY3" fmla="*/ 985074 h 1374605"/>
              <a:gd name="connsiteX4" fmla="*/ 451489 w 1129553"/>
              <a:gd name="connsiteY4" fmla="*/ 129321 h 1374605"/>
              <a:gd name="connsiteX5" fmla="*/ 630784 w 1129553"/>
              <a:gd name="connsiteY5" fmla="*/ 129387 h 1374605"/>
              <a:gd name="connsiteX6" fmla="*/ 636079 w 1129553"/>
              <a:gd name="connsiteY6" fmla="*/ 975879 h 1374605"/>
              <a:gd name="connsiteX7" fmla="*/ 794871 w 1129553"/>
              <a:gd name="connsiteY7" fmla="*/ 989309 h 1374605"/>
              <a:gd name="connsiteX8" fmla="*/ 815903 w 1129553"/>
              <a:gd name="connsiteY8" fmla="*/ 147415 h 1374605"/>
              <a:gd name="connsiteX9" fmla="*/ 956235 w 1129553"/>
              <a:gd name="connsiteY9" fmla="*/ 164556 h 1374605"/>
              <a:gd name="connsiteX10" fmla="*/ 932329 w 1129553"/>
              <a:gd name="connsiteY10" fmla="*/ 1065509 h 1374605"/>
              <a:gd name="connsiteX11" fmla="*/ 411212 w 1129553"/>
              <a:gd name="connsiteY11" fmla="*/ 1283398 h 1374605"/>
              <a:gd name="connsiteX12" fmla="*/ 735062 w 1129553"/>
              <a:gd name="connsiteY12" fmla="*/ 1315148 h 1374605"/>
              <a:gd name="connsiteX13" fmla="*/ 1039862 w 1129553"/>
              <a:gd name="connsiteY13" fmla="*/ 1169099 h 1374605"/>
              <a:gd name="connsiteX14" fmla="*/ 1129553 w 1129553"/>
              <a:gd name="connsiteY14" fmla="*/ 935521 h 1374605"/>
              <a:gd name="connsiteX0" fmla="*/ 0 w 1129553"/>
              <a:gd name="connsiteY0" fmla="*/ 182486 h 1374605"/>
              <a:gd name="connsiteX1" fmla="*/ 269622 w 1129553"/>
              <a:gd name="connsiteY1" fmla="*/ 99768 h 1374605"/>
              <a:gd name="connsiteX2" fmla="*/ 281425 w 1129553"/>
              <a:gd name="connsiteY2" fmla="*/ 988258 h 1374605"/>
              <a:gd name="connsiteX3" fmla="*/ 448234 w 1129553"/>
              <a:gd name="connsiteY3" fmla="*/ 985074 h 1374605"/>
              <a:gd name="connsiteX4" fmla="*/ 451489 w 1129553"/>
              <a:gd name="connsiteY4" fmla="*/ 129321 h 1374605"/>
              <a:gd name="connsiteX5" fmla="*/ 630784 w 1129553"/>
              <a:gd name="connsiteY5" fmla="*/ 129387 h 1374605"/>
              <a:gd name="connsiteX6" fmla="*/ 636079 w 1129553"/>
              <a:gd name="connsiteY6" fmla="*/ 975879 h 1374605"/>
              <a:gd name="connsiteX7" fmla="*/ 794871 w 1129553"/>
              <a:gd name="connsiteY7" fmla="*/ 989309 h 1374605"/>
              <a:gd name="connsiteX8" fmla="*/ 815903 w 1129553"/>
              <a:gd name="connsiteY8" fmla="*/ 147415 h 1374605"/>
              <a:gd name="connsiteX9" fmla="*/ 956235 w 1129553"/>
              <a:gd name="connsiteY9" fmla="*/ 164556 h 1374605"/>
              <a:gd name="connsiteX10" fmla="*/ 932329 w 1129553"/>
              <a:gd name="connsiteY10" fmla="*/ 1065509 h 1374605"/>
              <a:gd name="connsiteX11" fmla="*/ 411212 w 1129553"/>
              <a:gd name="connsiteY11" fmla="*/ 1283398 h 1374605"/>
              <a:gd name="connsiteX12" fmla="*/ 735062 w 1129553"/>
              <a:gd name="connsiteY12" fmla="*/ 1315148 h 1374605"/>
              <a:gd name="connsiteX13" fmla="*/ 1039862 w 1129553"/>
              <a:gd name="connsiteY13" fmla="*/ 1169099 h 1374605"/>
              <a:gd name="connsiteX14" fmla="*/ 1129553 w 1129553"/>
              <a:gd name="connsiteY14" fmla="*/ 935521 h 1374605"/>
              <a:gd name="connsiteX0" fmla="*/ 0 w 1129553"/>
              <a:gd name="connsiteY0" fmla="*/ 182486 h 1374605"/>
              <a:gd name="connsiteX1" fmla="*/ 269622 w 1129553"/>
              <a:gd name="connsiteY1" fmla="*/ 99768 h 1374605"/>
              <a:gd name="connsiteX2" fmla="*/ 281425 w 1129553"/>
              <a:gd name="connsiteY2" fmla="*/ 988258 h 1374605"/>
              <a:gd name="connsiteX3" fmla="*/ 448234 w 1129553"/>
              <a:gd name="connsiteY3" fmla="*/ 985074 h 1374605"/>
              <a:gd name="connsiteX4" fmla="*/ 451489 w 1129553"/>
              <a:gd name="connsiteY4" fmla="*/ 129321 h 1374605"/>
              <a:gd name="connsiteX5" fmla="*/ 630784 w 1129553"/>
              <a:gd name="connsiteY5" fmla="*/ 129387 h 1374605"/>
              <a:gd name="connsiteX6" fmla="*/ 636079 w 1129553"/>
              <a:gd name="connsiteY6" fmla="*/ 975879 h 1374605"/>
              <a:gd name="connsiteX7" fmla="*/ 794871 w 1129553"/>
              <a:gd name="connsiteY7" fmla="*/ 989309 h 1374605"/>
              <a:gd name="connsiteX8" fmla="*/ 815903 w 1129553"/>
              <a:gd name="connsiteY8" fmla="*/ 147415 h 1374605"/>
              <a:gd name="connsiteX9" fmla="*/ 988010 w 1129553"/>
              <a:gd name="connsiteY9" fmla="*/ 154508 h 1374605"/>
              <a:gd name="connsiteX10" fmla="*/ 932329 w 1129553"/>
              <a:gd name="connsiteY10" fmla="*/ 1065509 h 1374605"/>
              <a:gd name="connsiteX11" fmla="*/ 411212 w 1129553"/>
              <a:gd name="connsiteY11" fmla="*/ 1283398 h 1374605"/>
              <a:gd name="connsiteX12" fmla="*/ 735062 w 1129553"/>
              <a:gd name="connsiteY12" fmla="*/ 1315148 h 1374605"/>
              <a:gd name="connsiteX13" fmla="*/ 1039862 w 1129553"/>
              <a:gd name="connsiteY13" fmla="*/ 1169099 h 1374605"/>
              <a:gd name="connsiteX14" fmla="*/ 1129553 w 1129553"/>
              <a:gd name="connsiteY14" fmla="*/ 935521 h 1374605"/>
              <a:gd name="connsiteX0" fmla="*/ 0 w 1129553"/>
              <a:gd name="connsiteY0" fmla="*/ 182486 h 1374605"/>
              <a:gd name="connsiteX1" fmla="*/ 269622 w 1129553"/>
              <a:gd name="connsiteY1" fmla="*/ 99768 h 1374605"/>
              <a:gd name="connsiteX2" fmla="*/ 281425 w 1129553"/>
              <a:gd name="connsiteY2" fmla="*/ 988258 h 1374605"/>
              <a:gd name="connsiteX3" fmla="*/ 448234 w 1129553"/>
              <a:gd name="connsiteY3" fmla="*/ 985074 h 1374605"/>
              <a:gd name="connsiteX4" fmla="*/ 451489 w 1129553"/>
              <a:gd name="connsiteY4" fmla="*/ 129321 h 1374605"/>
              <a:gd name="connsiteX5" fmla="*/ 630784 w 1129553"/>
              <a:gd name="connsiteY5" fmla="*/ 129387 h 1374605"/>
              <a:gd name="connsiteX6" fmla="*/ 636079 w 1129553"/>
              <a:gd name="connsiteY6" fmla="*/ 975879 h 1374605"/>
              <a:gd name="connsiteX7" fmla="*/ 794871 w 1129553"/>
              <a:gd name="connsiteY7" fmla="*/ 989309 h 1374605"/>
              <a:gd name="connsiteX8" fmla="*/ 815903 w 1129553"/>
              <a:gd name="connsiteY8" fmla="*/ 147415 h 1374605"/>
              <a:gd name="connsiteX9" fmla="*/ 988010 w 1129553"/>
              <a:gd name="connsiteY9" fmla="*/ 154508 h 1374605"/>
              <a:gd name="connsiteX10" fmla="*/ 990583 w 1129553"/>
              <a:gd name="connsiteY10" fmla="*/ 990146 h 1374605"/>
              <a:gd name="connsiteX11" fmla="*/ 411212 w 1129553"/>
              <a:gd name="connsiteY11" fmla="*/ 1283398 h 1374605"/>
              <a:gd name="connsiteX12" fmla="*/ 735062 w 1129553"/>
              <a:gd name="connsiteY12" fmla="*/ 1315148 h 1374605"/>
              <a:gd name="connsiteX13" fmla="*/ 1039862 w 1129553"/>
              <a:gd name="connsiteY13" fmla="*/ 1169099 h 1374605"/>
              <a:gd name="connsiteX14" fmla="*/ 1129553 w 1129553"/>
              <a:gd name="connsiteY14" fmla="*/ 935521 h 1374605"/>
              <a:gd name="connsiteX0" fmla="*/ 0 w 1129553"/>
              <a:gd name="connsiteY0" fmla="*/ 182486 h 1374605"/>
              <a:gd name="connsiteX1" fmla="*/ 269622 w 1129553"/>
              <a:gd name="connsiteY1" fmla="*/ 99768 h 1374605"/>
              <a:gd name="connsiteX2" fmla="*/ 281425 w 1129553"/>
              <a:gd name="connsiteY2" fmla="*/ 988258 h 1374605"/>
              <a:gd name="connsiteX3" fmla="*/ 448234 w 1129553"/>
              <a:gd name="connsiteY3" fmla="*/ 985074 h 1374605"/>
              <a:gd name="connsiteX4" fmla="*/ 451489 w 1129553"/>
              <a:gd name="connsiteY4" fmla="*/ 129321 h 1374605"/>
              <a:gd name="connsiteX5" fmla="*/ 630784 w 1129553"/>
              <a:gd name="connsiteY5" fmla="*/ 129387 h 1374605"/>
              <a:gd name="connsiteX6" fmla="*/ 636079 w 1129553"/>
              <a:gd name="connsiteY6" fmla="*/ 975879 h 1374605"/>
              <a:gd name="connsiteX7" fmla="*/ 794871 w 1129553"/>
              <a:gd name="connsiteY7" fmla="*/ 989309 h 1374605"/>
              <a:gd name="connsiteX8" fmla="*/ 815903 w 1129553"/>
              <a:gd name="connsiteY8" fmla="*/ 147415 h 1374605"/>
              <a:gd name="connsiteX9" fmla="*/ 988010 w 1129553"/>
              <a:gd name="connsiteY9" fmla="*/ 154508 h 1374605"/>
              <a:gd name="connsiteX10" fmla="*/ 990583 w 1129553"/>
              <a:gd name="connsiteY10" fmla="*/ 990146 h 1374605"/>
              <a:gd name="connsiteX11" fmla="*/ 411212 w 1129553"/>
              <a:gd name="connsiteY11" fmla="*/ 1283398 h 1374605"/>
              <a:gd name="connsiteX12" fmla="*/ 735062 w 1129553"/>
              <a:gd name="connsiteY12" fmla="*/ 1315148 h 1374605"/>
              <a:gd name="connsiteX13" fmla="*/ 1039862 w 1129553"/>
              <a:gd name="connsiteY13" fmla="*/ 1169099 h 1374605"/>
              <a:gd name="connsiteX14" fmla="*/ 1129553 w 1129553"/>
              <a:gd name="connsiteY14" fmla="*/ 935521 h 1374605"/>
              <a:gd name="connsiteX0" fmla="*/ 0 w 1129553"/>
              <a:gd name="connsiteY0" fmla="*/ 182486 h 1326802"/>
              <a:gd name="connsiteX1" fmla="*/ 269622 w 1129553"/>
              <a:gd name="connsiteY1" fmla="*/ 99768 h 1326802"/>
              <a:gd name="connsiteX2" fmla="*/ 281425 w 1129553"/>
              <a:gd name="connsiteY2" fmla="*/ 988258 h 1326802"/>
              <a:gd name="connsiteX3" fmla="*/ 448234 w 1129553"/>
              <a:gd name="connsiteY3" fmla="*/ 985074 h 1326802"/>
              <a:gd name="connsiteX4" fmla="*/ 451489 w 1129553"/>
              <a:gd name="connsiteY4" fmla="*/ 129321 h 1326802"/>
              <a:gd name="connsiteX5" fmla="*/ 630784 w 1129553"/>
              <a:gd name="connsiteY5" fmla="*/ 129387 h 1326802"/>
              <a:gd name="connsiteX6" fmla="*/ 636079 w 1129553"/>
              <a:gd name="connsiteY6" fmla="*/ 975879 h 1326802"/>
              <a:gd name="connsiteX7" fmla="*/ 794871 w 1129553"/>
              <a:gd name="connsiteY7" fmla="*/ 989309 h 1326802"/>
              <a:gd name="connsiteX8" fmla="*/ 815903 w 1129553"/>
              <a:gd name="connsiteY8" fmla="*/ 147415 h 1326802"/>
              <a:gd name="connsiteX9" fmla="*/ 988010 w 1129553"/>
              <a:gd name="connsiteY9" fmla="*/ 154508 h 1326802"/>
              <a:gd name="connsiteX10" fmla="*/ 990583 w 1129553"/>
              <a:gd name="connsiteY10" fmla="*/ 990146 h 1326802"/>
              <a:gd name="connsiteX11" fmla="*/ 813692 w 1129553"/>
              <a:gd name="connsiteY11" fmla="*/ 1172866 h 1326802"/>
              <a:gd name="connsiteX12" fmla="*/ 735062 w 1129553"/>
              <a:gd name="connsiteY12" fmla="*/ 1315148 h 1326802"/>
              <a:gd name="connsiteX13" fmla="*/ 1039862 w 1129553"/>
              <a:gd name="connsiteY13" fmla="*/ 1169099 h 1326802"/>
              <a:gd name="connsiteX14" fmla="*/ 1129553 w 1129553"/>
              <a:gd name="connsiteY14" fmla="*/ 935521 h 1326802"/>
              <a:gd name="connsiteX0" fmla="*/ 0 w 1129553"/>
              <a:gd name="connsiteY0" fmla="*/ 182486 h 1269890"/>
              <a:gd name="connsiteX1" fmla="*/ 269622 w 1129553"/>
              <a:gd name="connsiteY1" fmla="*/ 99768 h 1269890"/>
              <a:gd name="connsiteX2" fmla="*/ 281425 w 1129553"/>
              <a:gd name="connsiteY2" fmla="*/ 988258 h 1269890"/>
              <a:gd name="connsiteX3" fmla="*/ 448234 w 1129553"/>
              <a:gd name="connsiteY3" fmla="*/ 985074 h 1269890"/>
              <a:gd name="connsiteX4" fmla="*/ 451489 w 1129553"/>
              <a:gd name="connsiteY4" fmla="*/ 129321 h 1269890"/>
              <a:gd name="connsiteX5" fmla="*/ 630784 w 1129553"/>
              <a:gd name="connsiteY5" fmla="*/ 129387 h 1269890"/>
              <a:gd name="connsiteX6" fmla="*/ 636079 w 1129553"/>
              <a:gd name="connsiteY6" fmla="*/ 975879 h 1269890"/>
              <a:gd name="connsiteX7" fmla="*/ 794871 w 1129553"/>
              <a:gd name="connsiteY7" fmla="*/ 989309 h 1269890"/>
              <a:gd name="connsiteX8" fmla="*/ 815903 w 1129553"/>
              <a:gd name="connsiteY8" fmla="*/ 147415 h 1269890"/>
              <a:gd name="connsiteX9" fmla="*/ 988010 w 1129553"/>
              <a:gd name="connsiteY9" fmla="*/ 154508 h 1269890"/>
              <a:gd name="connsiteX10" fmla="*/ 990583 w 1129553"/>
              <a:gd name="connsiteY10" fmla="*/ 990146 h 1269890"/>
              <a:gd name="connsiteX11" fmla="*/ 813692 w 1129553"/>
              <a:gd name="connsiteY11" fmla="*/ 1172866 h 1269890"/>
              <a:gd name="connsiteX12" fmla="*/ 915120 w 1129553"/>
              <a:gd name="connsiteY12" fmla="*/ 1219689 h 1269890"/>
              <a:gd name="connsiteX13" fmla="*/ 1039862 w 1129553"/>
              <a:gd name="connsiteY13" fmla="*/ 1169099 h 1269890"/>
              <a:gd name="connsiteX14" fmla="*/ 1129553 w 1129553"/>
              <a:gd name="connsiteY14" fmla="*/ 935521 h 1269890"/>
              <a:gd name="connsiteX0" fmla="*/ 0 w 1129553"/>
              <a:gd name="connsiteY0" fmla="*/ 182486 h 1244423"/>
              <a:gd name="connsiteX1" fmla="*/ 269622 w 1129553"/>
              <a:gd name="connsiteY1" fmla="*/ 99768 h 1244423"/>
              <a:gd name="connsiteX2" fmla="*/ 281425 w 1129553"/>
              <a:gd name="connsiteY2" fmla="*/ 988258 h 1244423"/>
              <a:gd name="connsiteX3" fmla="*/ 448234 w 1129553"/>
              <a:gd name="connsiteY3" fmla="*/ 985074 h 1244423"/>
              <a:gd name="connsiteX4" fmla="*/ 451489 w 1129553"/>
              <a:gd name="connsiteY4" fmla="*/ 129321 h 1244423"/>
              <a:gd name="connsiteX5" fmla="*/ 630784 w 1129553"/>
              <a:gd name="connsiteY5" fmla="*/ 129387 h 1244423"/>
              <a:gd name="connsiteX6" fmla="*/ 636079 w 1129553"/>
              <a:gd name="connsiteY6" fmla="*/ 975879 h 1244423"/>
              <a:gd name="connsiteX7" fmla="*/ 794871 w 1129553"/>
              <a:gd name="connsiteY7" fmla="*/ 989309 h 1244423"/>
              <a:gd name="connsiteX8" fmla="*/ 815903 w 1129553"/>
              <a:gd name="connsiteY8" fmla="*/ 147415 h 1244423"/>
              <a:gd name="connsiteX9" fmla="*/ 988010 w 1129553"/>
              <a:gd name="connsiteY9" fmla="*/ 154508 h 1244423"/>
              <a:gd name="connsiteX10" fmla="*/ 990583 w 1129553"/>
              <a:gd name="connsiteY10" fmla="*/ 990146 h 1244423"/>
              <a:gd name="connsiteX11" fmla="*/ 813692 w 1129553"/>
              <a:gd name="connsiteY11" fmla="*/ 1172866 h 1244423"/>
              <a:gd name="connsiteX12" fmla="*/ 915120 w 1129553"/>
              <a:gd name="connsiteY12" fmla="*/ 1219689 h 1244423"/>
              <a:gd name="connsiteX13" fmla="*/ 1039862 w 1129553"/>
              <a:gd name="connsiteY13" fmla="*/ 1169099 h 1244423"/>
              <a:gd name="connsiteX14" fmla="*/ 1129553 w 1129553"/>
              <a:gd name="connsiteY14" fmla="*/ 935521 h 1244423"/>
              <a:gd name="connsiteX0" fmla="*/ 0 w 1129553"/>
              <a:gd name="connsiteY0" fmla="*/ 182486 h 1269890"/>
              <a:gd name="connsiteX1" fmla="*/ 269622 w 1129553"/>
              <a:gd name="connsiteY1" fmla="*/ 99768 h 1269890"/>
              <a:gd name="connsiteX2" fmla="*/ 281425 w 1129553"/>
              <a:gd name="connsiteY2" fmla="*/ 988258 h 1269890"/>
              <a:gd name="connsiteX3" fmla="*/ 448234 w 1129553"/>
              <a:gd name="connsiteY3" fmla="*/ 985074 h 1269890"/>
              <a:gd name="connsiteX4" fmla="*/ 451489 w 1129553"/>
              <a:gd name="connsiteY4" fmla="*/ 129321 h 1269890"/>
              <a:gd name="connsiteX5" fmla="*/ 630784 w 1129553"/>
              <a:gd name="connsiteY5" fmla="*/ 129387 h 1269890"/>
              <a:gd name="connsiteX6" fmla="*/ 636079 w 1129553"/>
              <a:gd name="connsiteY6" fmla="*/ 975879 h 1269890"/>
              <a:gd name="connsiteX7" fmla="*/ 794871 w 1129553"/>
              <a:gd name="connsiteY7" fmla="*/ 989309 h 1269890"/>
              <a:gd name="connsiteX8" fmla="*/ 815903 w 1129553"/>
              <a:gd name="connsiteY8" fmla="*/ 147415 h 1269890"/>
              <a:gd name="connsiteX9" fmla="*/ 988010 w 1129553"/>
              <a:gd name="connsiteY9" fmla="*/ 154508 h 1269890"/>
              <a:gd name="connsiteX10" fmla="*/ 990583 w 1129553"/>
              <a:gd name="connsiteY10" fmla="*/ 990146 h 1269890"/>
              <a:gd name="connsiteX11" fmla="*/ 813692 w 1129553"/>
              <a:gd name="connsiteY11" fmla="*/ 1172866 h 1269890"/>
              <a:gd name="connsiteX12" fmla="*/ 915120 w 1129553"/>
              <a:gd name="connsiteY12" fmla="*/ 1219689 h 1269890"/>
              <a:gd name="connsiteX13" fmla="*/ 1039862 w 1129553"/>
              <a:gd name="connsiteY13" fmla="*/ 1169099 h 1269890"/>
              <a:gd name="connsiteX14" fmla="*/ 1129553 w 1129553"/>
              <a:gd name="connsiteY14" fmla="*/ 935521 h 1269890"/>
              <a:gd name="connsiteX0" fmla="*/ 0 w 1129553"/>
              <a:gd name="connsiteY0" fmla="*/ 182486 h 1252733"/>
              <a:gd name="connsiteX1" fmla="*/ 269622 w 1129553"/>
              <a:gd name="connsiteY1" fmla="*/ 99768 h 1252733"/>
              <a:gd name="connsiteX2" fmla="*/ 281425 w 1129553"/>
              <a:gd name="connsiteY2" fmla="*/ 988258 h 1252733"/>
              <a:gd name="connsiteX3" fmla="*/ 448234 w 1129553"/>
              <a:gd name="connsiteY3" fmla="*/ 985074 h 1252733"/>
              <a:gd name="connsiteX4" fmla="*/ 451489 w 1129553"/>
              <a:gd name="connsiteY4" fmla="*/ 129321 h 1252733"/>
              <a:gd name="connsiteX5" fmla="*/ 630784 w 1129553"/>
              <a:gd name="connsiteY5" fmla="*/ 129387 h 1252733"/>
              <a:gd name="connsiteX6" fmla="*/ 636079 w 1129553"/>
              <a:gd name="connsiteY6" fmla="*/ 975879 h 1252733"/>
              <a:gd name="connsiteX7" fmla="*/ 794871 w 1129553"/>
              <a:gd name="connsiteY7" fmla="*/ 989309 h 1252733"/>
              <a:gd name="connsiteX8" fmla="*/ 815903 w 1129553"/>
              <a:gd name="connsiteY8" fmla="*/ 147415 h 1252733"/>
              <a:gd name="connsiteX9" fmla="*/ 988010 w 1129553"/>
              <a:gd name="connsiteY9" fmla="*/ 154508 h 1252733"/>
              <a:gd name="connsiteX10" fmla="*/ 990583 w 1129553"/>
              <a:gd name="connsiteY10" fmla="*/ 990146 h 1252733"/>
              <a:gd name="connsiteX11" fmla="*/ 813692 w 1129553"/>
              <a:gd name="connsiteY11" fmla="*/ 1172866 h 1252733"/>
              <a:gd name="connsiteX12" fmla="*/ 994556 w 1129553"/>
              <a:gd name="connsiteY12" fmla="*/ 1169447 h 1252733"/>
              <a:gd name="connsiteX13" fmla="*/ 1039862 w 1129553"/>
              <a:gd name="connsiteY13" fmla="*/ 1169099 h 1252733"/>
              <a:gd name="connsiteX14" fmla="*/ 1129553 w 1129553"/>
              <a:gd name="connsiteY14" fmla="*/ 935521 h 1252733"/>
              <a:gd name="connsiteX0" fmla="*/ 0 w 1129553"/>
              <a:gd name="connsiteY0" fmla="*/ 182486 h 1252733"/>
              <a:gd name="connsiteX1" fmla="*/ 269622 w 1129553"/>
              <a:gd name="connsiteY1" fmla="*/ 99768 h 1252733"/>
              <a:gd name="connsiteX2" fmla="*/ 281425 w 1129553"/>
              <a:gd name="connsiteY2" fmla="*/ 988258 h 1252733"/>
              <a:gd name="connsiteX3" fmla="*/ 448234 w 1129553"/>
              <a:gd name="connsiteY3" fmla="*/ 985074 h 1252733"/>
              <a:gd name="connsiteX4" fmla="*/ 451489 w 1129553"/>
              <a:gd name="connsiteY4" fmla="*/ 129321 h 1252733"/>
              <a:gd name="connsiteX5" fmla="*/ 630784 w 1129553"/>
              <a:gd name="connsiteY5" fmla="*/ 129387 h 1252733"/>
              <a:gd name="connsiteX6" fmla="*/ 636079 w 1129553"/>
              <a:gd name="connsiteY6" fmla="*/ 975879 h 1252733"/>
              <a:gd name="connsiteX7" fmla="*/ 794871 w 1129553"/>
              <a:gd name="connsiteY7" fmla="*/ 989309 h 1252733"/>
              <a:gd name="connsiteX8" fmla="*/ 815903 w 1129553"/>
              <a:gd name="connsiteY8" fmla="*/ 147415 h 1252733"/>
              <a:gd name="connsiteX9" fmla="*/ 988010 w 1129553"/>
              <a:gd name="connsiteY9" fmla="*/ 154508 h 1252733"/>
              <a:gd name="connsiteX10" fmla="*/ 990583 w 1129553"/>
              <a:gd name="connsiteY10" fmla="*/ 990146 h 1252733"/>
              <a:gd name="connsiteX11" fmla="*/ 813692 w 1129553"/>
              <a:gd name="connsiteY11" fmla="*/ 1172866 h 1252733"/>
              <a:gd name="connsiteX12" fmla="*/ 994556 w 1129553"/>
              <a:gd name="connsiteY12" fmla="*/ 1169447 h 1252733"/>
              <a:gd name="connsiteX13" fmla="*/ 1098116 w 1129553"/>
              <a:gd name="connsiteY13" fmla="*/ 1073639 h 1252733"/>
              <a:gd name="connsiteX14" fmla="*/ 1129553 w 1129553"/>
              <a:gd name="connsiteY14" fmla="*/ 935521 h 1252733"/>
              <a:gd name="connsiteX0" fmla="*/ 0 w 1146677"/>
              <a:gd name="connsiteY0" fmla="*/ 182486 h 1252733"/>
              <a:gd name="connsiteX1" fmla="*/ 269622 w 1146677"/>
              <a:gd name="connsiteY1" fmla="*/ 99768 h 1252733"/>
              <a:gd name="connsiteX2" fmla="*/ 281425 w 1146677"/>
              <a:gd name="connsiteY2" fmla="*/ 988258 h 1252733"/>
              <a:gd name="connsiteX3" fmla="*/ 448234 w 1146677"/>
              <a:gd name="connsiteY3" fmla="*/ 985074 h 1252733"/>
              <a:gd name="connsiteX4" fmla="*/ 451489 w 1146677"/>
              <a:gd name="connsiteY4" fmla="*/ 129321 h 1252733"/>
              <a:gd name="connsiteX5" fmla="*/ 630784 w 1146677"/>
              <a:gd name="connsiteY5" fmla="*/ 129387 h 1252733"/>
              <a:gd name="connsiteX6" fmla="*/ 636079 w 1146677"/>
              <a:gd name="connsiteY6" fmla="*/ 975879 h 1252733"/>
              <a:gd name="connsiteX7" fmla="*/ 794871 w 1146677"/>
              <a:gd name="connsiteY7" fmla="*/ 989309 h 1252733"/>
              <a:gd name="connsiteX8" fmla="*/ 815903 w 1146677"/>
              <a:gd name="connsiteY8" fmla="*/ 147415 h 1252733"/>
              <a:gd name="connsiteX9" fmla="*/ 988010 w 1146677"/>
              <a:gd name="connsiteY9" fmla="*/ 154508 h 1252733"/>
              <a:gd name="connsiteX10" fmla="*/ 990583 w 1146677"/>
              <a:gd name="connsiteY10" fmla="*/ 990146 h 1252733"/>
              <a:gd name="connsiteX11" fmla="*/ 813692 w 1146677"/>
              <a:gd name="connsiteY11" fmla="*/ 1172866 h 1252733"/>
              <a:gd name="connsiteX12" fmla="*/ 994556 w 1146677"/>
              <a:gd name="connsiteY12" fmla="*/ 1169447 h 1252733"/>
              <a:gd name="connsiteX13" fmla="*/ 1135186 w 1146677"/>
              <a:gd name="connsiteY13" fmla="*/ 1013349 h 1252733"/>
              <a:gd name="connsiteX14" fmla="*/ 1129553 w 1146677"/>
              <a:gd name="connsiteY14" fmla="*/ 935521 h 1252733"/>
              <a:gd name="connsiteX0" fmla="*/ 0 w 1129553"/>
              <a:gd name="connsiteY0" fmla="*/ 182486 h 1252733"/>
              <a:gd name="connsiteX1" fmla="*/ 269622 w 1129553"/>
              <a:gd name="connsiteY1" fmla="*/ 99768 h 1252733"/>
              <a:gd name="connsiteX2" fmla="*/ 281425 w 1129553"/>
              <a:gd name="connsiteY2" fmla="*/ 988258 h 1252733"/>
              <a:gd name="connsiteX3" fmla="*/ 448234 w 1129553"/>
              <a:gd name="connsiteY3" fmla="*/ 985074 h 1252733"/>
              <a:gd name="connsiteX4" fmla="*/ 451489 w 1129553"/>
              <a:gd name="connsiteY4" fmla="*/ 129321 h 1252733"/>
              <a:gd name="connsiteX5" fmla="*/ 630784 w 1129553"/>
              <a:gd name="connsiteY5" fmla="*/ 129387 h 1252733"/>
              <a:gd name="connsiteX6" fmla="*/ 636079 w 1129553"/>
              <a:gd name="connsiteY6" fmla="*/ 975879 h 1252733"/>
              <a:gd name="connsiteX7" fmla="*/ 794871 w 1129553"/>
              <a:gd name="connsiteY7" fmla="*/ 989309 h 1252733"/>
              <a:gd name="connsiteX8" fmla="*/ 815903 w 1129553"/>
              <a:gd name="connsiteY8" fmla="*/ 147415 h 1252733"/>
              <a:gd name="connsiteX9" fmla="*/ 988010 w 1129553"/>
              <a:gd name="connsiteY9" fmla="*/ 154508 h 1252733"/>
              <a:gd name="connsiteX10" fmla="*/ 990583 w 1129553"/>
              <a:gd name="connsiteY10" fmla="*/ 990146 h 1252733"/>
              <a:gd name="connsiteX11" fmla="*/ 813692 w 1129553"/>
              <a:gd name="connsiteY11" fmla="*/ 1172866 h 1252733"/>
              <a:gd name="connsiteX12" fmla="*/ 994556 w 1129553"/>
              <a:gd name="connsiteY12" fmla="*/ 1169447 h 1252733"/>
              <a:gd name="connsiteX13" fmla="*/ 1129553 w 1129553"/>
              <a:gd name="connsiteY13" fmla="*/ 935521 h 1252733"/>
              <a:gd name="connsiteX0" fmla="*/ 0 w 1129553"/>
              <a:gd name="connsiteY0" fmla="*/ 182486 h 1240530"/>
              <a:gd name="connsiteX1" fmla="*/ 269622 w 1129553"/>
              <a:gd name="connsiteY1" fmla="*/ 99768 h 1240530"/>
              <a:gd name="connsiteX2" fmla="*/ 281425 w 1129553"/>
              <a:gd name="connsiteY2" fmla="*/ 988258 h 1240530"/>
              <a:gd name="connsiteX3" fmla="*/ 448234 w 1129553"/>
              <a:gd name="connsiteY3" fmla="*/ 985074 h 1240530"/>
              <a:gd name="connsiteX4" fmla="*/ 451489 w 1129553"/>
              <a:gd name="connsiteY4" fmla="*/ 129321 h 1240530"/>
              <a:gd name="connsiteX5" fmla="*/ 630784 w 1129553"/>
              <a:gd name="connsiteY5" fmla="*/ 129387 h 1240530"/>
              <a:gd name="connsiteX6" fmla="*/ 636079 w 1129553"/>
              <a:gd name="connsiteY6" fmla="*/ 975879 h 1240530"/>
              <a:gd name="connsiteX7" fmla="*/ 794871 w 1129553"/>
              <a:gd name="connsiteY7" fmla="*/ 989309 h 1240530"/>
              <a:gd name="connsiteX8" fmla="*/ 815903 w 1129553"/>
              <a:gd name="connsiteY8" fmla="*/ 147415 h 1240530"/>
              <a:gd name="connsiteX9" fmla="*/ 988010 w 1129553"/>
              <a:gd name="connsiteY9" fmla="*/ 154508 h 1240530"/>
              <a:gd name="connsiteX10" fmla="*/ 990583 w 1129553"/>
              <a:gd name="connsiteY10" fmla="*/ 990146 h 1240530"/>
              <a:gd name="connsiteX11" fmla="*/ 813692 w 1129553"/>
              <a:gd name="connsiteY11" fmla="*/ 1172866 h 1240530"/>
              <a:gd name="connsiteX12" fmla="*/ 1095176 w 1129553"/>
              <a:gd name="connsiteY12" fmla="*/ 1119206 h 1240530"/>
              <a:gd name="connsiteX13" fmla="*/ 1129553 w 1129553"/>
              <a:gd name="connsiteY13" fmla="*/ 935521 h 1240530"/>
              <a:gd name="connsiteX0" fmla="*/ 0 w 1129553"/>
              <a:gd name="connsiteY0" fmla="*/ 182486 h 1221027"/>
              <a:gd name="connsiteX1" fmla="*/ 269622 w 1129553"/>
              <a:gd name="connsiteY1" fmla="*/ 99768 h 1221027"/>
              <a:gd name="connsiteX2" fmla="*/ 281425 w 1129553"/>
              <a:gd name="connsiteY2" fmla="*/ 988258 h 1221027"/>
              <a:gd name="connsiteX3" fmla="*/ 448234 w 1129553"/>
              <a:gd name="connsiteY3" fmla="*/ 985074 h 1221027"/>
              <a:gd name="connsiteX4" fmla="*/ 451489 w 1129553"/>
              <a:gd name="connsiteY4" fmla="*/ 129321 h 1221027"/>
              <a:gd name="connsiteX5" fmla="*/ 630784 w 1129553"/>
              <a:gd name="connsiteY5" fmla="*/ 129387 h 1221027"/>
              <a:gd name="connsiteX6" fmla="*/ 636079 w 1129553"/>
              <a:gd name="connsiteY6" fmla="*/ 975879 h 1221027"/>
              <a:gd name="connsiteX7" fmla="*/ 794871 w 1129553"/>
              <a:gd name="connsiteY7" fmla="*/ 989309 h 1221027"/>
              <a:gd name="connsiteX8" fmla="*/ 815903 w 1129553"/>
              <a:gd name="connsiteY8" fmla="*/ 147415 h 1221027"/>
              <a:gd name="connsiteX9" fmla="*/ 988010 w 1129553"/>
              <a:gd name="connsiteY9" fmla="*/ 154508 h 1221027"/>
              <a:gd name="connsiteX10" fmla="*/ 990583 w 1129553"/>
              <a:gd name="connsiteY10" fmla="*/ 990146 h 1221027"/>
              <a:gd name="connsiteX11" fmla="*/ 914312 w 1129553"/>
              <a:gd name="connsiteY11" fmla="*/ 1147746 h 1221027"/>
              <a:gd name="connsiteX12" fmla="*/ 1095176 w 1129553"/>
              <a:gd name="connsiteY12" fmla="*/ 1119206 h 1221027"/>
              <a:gd name="connsiteX13" fmla="*/ 1129553 w 1129553"/>
              <a:gd name="connsiteY13" fmla="*/ 935521 h 1221027"/>
              <a:gd name="connsiteX0" fmla="*/ 0 w 1129553"/>
              <a:gd name="connsiteY0" fmla="*/ 182486 h 1221027"/>
              <a:gd name="connsiteX1" fmla="*/ 269622 w 1129553"/>
              <a:gd name="connsiteY1" fmla="*/ 99768 h 1221027"/>
              <a:gd name="connsiteX2" fmla="*/ 281425 w 1129553"/>
              <a:gd name="connsiteY2" fmla="*/ 988258 h 1221027"/>
              <a:gd name="connsiteX3" fmla="*/ 448234 w 1129553"/>
              <a:gd name="connsiteY3" fmla="*/ 985074 h 1221027"/>
              <a:gd name="connsiteX4" fmla="*/ 451489 w 1129553"/>
              <a:gd name="connsiteY4" fmla="*/ 129321 h 1221027"/>
              <a:gd name="connsiteX5" fmla="*/ 630784 w 1129553"/>
              <a:gd name="connsiteY5" fmla="*/ 129387 h 1221027"/>
              <a:gd name="connsiteX6" fmla="*/ 636079 w 1129553"/>
              <a:gd name="connsiteY6" fmla="*/ 975879 h 1221027"/>
              <a:gd name="connsiteX7" fmla="*/ 794871 w 1129553"/>
              <a:gd name="connsiteY7" fmla="*/ 989309 h 1221027"/>
              <a:gd name="connsiteX8" fmla="*/ 815903 w 1129553"/>
              <a:gd name="connsiteY8" fmla="*/ 147415 h 1221027"/>
              <a:gd name="connsiteX9" fmla="*/ 988010 w 1129553"/>
              <a:gd name="connsiteY9" fmla="*/ 154508 h 1221027"/>
              <a:gd name="connsiteX10" fmla="*/ 990583 w 1129553"/>
              <a:gd name="connsiteY10" fmla="*/ 990146 h 1221027"/>
              <a:gd name="connsiteX11" fmla="*/ 914312 w 1129553"/>
              <a:gd name="connsiteY11" fmla="*/ 1147746 h 1221027"/>
              <a:gd name="connsiteX12" fmla="*/ 1095176 w 1129553"/>
              <a:gd name="connsiteY12" fmla="*/ 1119206 h 1221027"/>
              <a:gd name="connsiteX13" fmla="*/ 1129553 w 1129553"/>
              <a:gd name="connsiteY13" fmla="*/ 935521 h 1221027"/>
              <a:gd name="connsiteX0" fmla="*/ 0 w 1129553"/>
              <a:gd name="connsiteY0" fmla="*/ 182486 h 1200964"/>
              <a:gd name="connsiteX1" fmla="*/ 269622 w 1129553"/>
              <a:gd name="connsiteY1" fmla="*/ 99768 h 1200964"/>
              <a:gd name="connsiteX2" fmla="*/ 281425 w 1129553"/>
              <a:gd name="connsiteY2" fmla="*/ 988258 h 1200964"/>
              <a:gd name="connsiteX3" fmla="*/ 448234 w 1129553"/>
              <a:gd name="connsiteY3" fmla="*/ 985074 h 1200964"/>
              <a:gd name="connsiteX4" fmla="*/ 451489 w 1129553"/>
              <a:gd name="connsiteY4" fmla="*/ 129321 h 1200964"/>
              <a:gd name="connsiteX5" fmla="*/ 630784 w 1129553"/>
              <a:gd name="connsiteY5" fmla="*/ 129387 h 1200964"/>
              <a:gd name="connsiteX6" fmla="*/ 636079 w 1129553"/>
              <a:gd name="connsiteY6" fmla="*/ 975879 h 1200964"/>
              <a:gd name="connsiteX7" fmla="*/ 794871 w 1129553"/>
              <a:gd name="connsiteY7" fmla="*/ 989309 h 1200964"/>
              <a:gd name="connsiteX8" fmla="*/ 815903 w 1129553"/>
              <a:gd name="connsiteY8" fmla="*/ 147415 h 1200964"/>
              <a:gd name="connsiteX9" fmla="*/ 988010 w 1129553"/>
              <a:gd name="connsiteY9" fmla="*/ 154508 h 1200964"/>
              <a:gd name="connsiteX10" fmla="*/ 990583 w 1129553"/>
              <a:gd name="connsiteY10" fmla="*/ 990146 h 1200964"/>
              <a:gd name="connsiteX11" fmla="*/ 914312 w 1129553"/>
              <a:gd name="connsiteY11" fmla="*/ 1147746 h 1200964"/>
              <a:gd name="connsiteX12" fmla="*/ 1095176 w 1129553"/>
              <a:gd name="connsiteY12" fmla="*/ 1119206 h 1200964"/>
              <a:gd name="connsiteX13" fmla="*/ 1129553 w 1129553"/>
              <a:gd name="connsiteY13" fmla="*/ 935521 h 1200964"/>
              <a:gd name="connsiteX0" fmla="*/ 0 w 1129553"/>
              <a:gd name="connsiteY0" fmla="*/ 182486 h 1200964"/>
              <a:gd name="connsiteX1" fmla="*/ 269622 w 1129553"/>
              <a:gd name="connsiteY1" fmla="*/ 99768 h 1200964"/>
              <a:gd name="connsiteX2" fmla="*/ 281425 w 1129553"/>
              <a:gd name="connsiteY2" fmla="*/ 988258 h 1200964"/>
              <a:gd name="connsiteX3" fmla="*/ 448234 w 1129553"/>
              <a:gd name="connsiteY3" fmla="*/ 985074 h 1200964"/>
              <a:gd name="connsiteX4" fmla="*/ 451489 w 1129553"/>
              <a:gd name="connsiteY4" fmla="*/ 129321 h 1200964"/>
              <a:gd name="connsiteX5" fmla="*/ 630784 w 1129553"/>
              <a:gd name="connsiteY5" fmla="*/ 129387 h 1200964"/>
              <a:gd name="connsiteX6" fmla="*/ 636079 w 1129553"/>
              <a:gd name="connsiteY6" fmla="*/ 975879 h 1200964"/>
              <a:gd name="connsiteX7" fmla="*/ 794871 w 1129553"/>
              <a:gd name="connsiteY7" fmla="*/ 989309 h 1200964"/>
              <a:gd name="connsiteX8" fmla="*/ 815903 w 1129553"/>
              <a:gd name="connsiteY8" fmla="*/ 147415 h 1200964"/>
              <a:gd name="connsiteX9" fmla="*/ 988010 w 1129553"/>
              <a:gd name="connsiteY9" fmla="*/ 154508 h 1200964"/>
              <a:gd name="connsiteX10" fmla="*/ 990583 w 1129553"/>
              <a:gd name="connsiteY10" fmla="*/ 990146 h 1200964"/>
              <a:gd name="connsiteX11" fmla="*/ 893129 w 1129553"/>
              <a:gd name="connsiteY11" fmla="*/ 1147746 h 1200964"/>
              <a:gd name="connsiteX12" fmla="*/ 1095176 w 1129553"/>
              <a:gd name="connsiteY12" fmla="*/ 1119206 h 1200964"/>
              <a:gd name="connsiteX13" fmla="*/ 1129553 w 1129553"/>
              <a:gd name="connsiteY13" fmla="*/ 935521 h 1200964"/>
              <a:gd name="connsiteX0" fmla="*/ 0 w 1129553"/>
              <a:gd name="connsiteY0" fmla="*/ 182486 h 1200964"/>
              <a:gd name="connsiteX1" fmla="*/ 269622 w 1129553"/>
              <a:gd name="connsiteY1" fmla="*/ 99768 h 1200964"/>
              <a:gd name="connsiteX2" fmla="*/ 281425 w 1129553"/>
              <a:gd name="connsiteY2" fmla="*/ 988258 h 1200964"/>
              <a:gd name="connsiteX3" fmla="*/ 448234 w 1129553"/>
              <a:gd name="connsiteY3" fmla="*/ 985074 h 1200964"/>
              <a:gd name="connsiteX4" fmla="*/ 451489 w 1129553"/>
              <a:gd name="connsiteY4" fmla="*/ 129321 h 1200964"/>
              <a:gd name="connsiteX5" fmla="*/ 630784 w 1129553"/>
              <a:gd name="connsiteY5" fmla="*/ 129387 h 1200964"/>
              <a:gd name="connsiteX6" fmla="*/ 636079 w 1129553"/>
              <a:gd name="connsiteY6" fmla="*/ 975879 h 1200964"/>
              <a:gd name="connsiteX7" fmla="*/ 794871 w 1129553"/>
              <a:gd name="connsiteY7" fmla="*/ 989309 h 1200964"/>
              <a:gd name="connsiteX8" fmla="*/ 815903 w 1129553"/>
              <a:gd name="connsiteY8" fmla="*/ 147415 h 1200964"/>
              <a:gd name="connsiteX9" fmla="*/ 988010 w 1129553"/>
              <a:gd name="connsiteY9" fmla="*/ 154508 h 1200964"/>
              <a:gd name="connsiteX10" fmla="*/ 990583 w 1129553"/>
              <a:gd name="connsiteY10" fmla="*/ 990146 h 1200964"/>
              <a:gd name="connsiteX11" fmla="*/ 893129 w 1129553"/>
              <a:gd name="connsiteY11" fmla="*/ 1147746 h 1200964"/>
              <a:gd name="connsiteX12" fmla="*/ 1095176 w 1129553"/>
              <a:gd name="connsiteY12" fmla="*/ 1119206 h 1200964"/>
              <a:gd name="connsiteX13" fmla="*/ 1129553 w 1129553"/>
              <a:gd name="connsiteY13" fmla="*/ 935521 h 1200964"/>
              <a:gd name="connsiteX0" fmla="*/ 0 w 1129553"/>
              <a:gd name="connsiteY0" fmla="*/ 182486 h 1166416"/>
              <a:gd name="connsiteX1" fmla="*/ 269622 w 1129553"/>
              <a:gd name="connsiteY1" fmla="*/ 99768 h 1166416"/>
              <a:gd name="connsiteX2" fmla="*/ 281425 w 1129553"/>
              <a:gd name="connsiteY2" fmla="*/ 988258 h 1166416"/>
              <a:gd name="connsiteX3" fmla="*/ 448234 w 1129553"/>
              <a:gd name="connsiteY3" fmla="*/ 985074 h 1166416"/>
              <a:gd name="connsiteX4" fmla="*/ 451489 w 1129553"/>
              <a:gd name="connsiteY4" fmla="*/ 129321 h 1166416"/>
              <a:gd name="connsiteX5" fmla="*/ 630784 w 1129553"/>
              <a:gd name="connsiteY5" fmla="*/ 129387 h 1166416"/>
              <a:gd name="connsiteX6" fmla="*/ 636079 w 1129553"/>
              <a:gd name="connsiteY6" fmla="*/ 975879 h 1166416"/>
              <a:gd name="connsiteX7" fmla="*/ 794871 w 1129553"/>
              <a:gd name="connsiteY7" fmla="*/ 989309 h 1166416"/>
              <a:gd name="connsiteX8" fmla="*/ 815903 w 1129553"/>
              <a:gd name="connsiteY8" fmla="*/ 147415 h 1166416"/>
              <a:gd name="connsiteX9" fmla="*/ 988010 w 1129553"/>
              <a:gd name="connsiteY9" fmla="*/ 154508 h 1166416"/>
              <a:gd name="connsiteX10" fmla="*/ 990583 w 1129553"/>
              <a:gd name="connsiteY10" fmla="*/ 990146 h 1166416"/>
              <a:gd name="connsiteX11" fmla="*/ 893129 w 1129553"/>
              <a:gd name="connsiteY11" fmla="*/ 1147746 h 1166416"/>
              <a:gd name="connsiteX12" fmla="*/ 896916 w 1129553"/>
              <a:gd name="connsiteY12" fmla="*/ 1160245 h 1166416"/>
              <a:gd name="connsiteX13" fmla="*/ 1095176 w 1129553"/>
              <a:gd name="connsiteY13" fmla="*/ 1119206 h 1166416"/>
              <a:gd name="connsiteX14" fmla="*/ 1129553 w 1129553"/>
              <a:gd name="connsiteY14" fmla="*/ 935521 h 1166416"/>
              <a:gd name="connsiteX0" fmla="*/ 0 w 1129553"/>
              <a:gd name="connsiteY0" fmla="*/ 182486 h 1157786"/>
              <a:gd name="connsiteX1" fmla="*/ 269622 w 1129553"/>
              <a:gd name="connsiteY1" fmla="*/ 99768 h 1157786"/>
              <a:gd name="connsiteX2" fmla="*/ 281425 w 1129553"/>
              <a:gd name="connsiteY2" fmla="*/ 988258 h 1157786"/>
              <a:gd name="connsiteX3" fmla="*/ 448234 w 1129553"/>
              <a:gd name="connsiteY3" fmla="*/ 985074 h 1157786"/>
              <a:gd name="connsiteX4" fmla="*/ 451489 w 1129553"/>
              <a:gd name="connsiteY4" fmla="*/ 129321 h 1157786"/>
              <a:gd name="connsiteX5" fmla="*/ 630784 w 1129553"/>
              <a:gd name="connsiteY5" fmla="*/ 129387 h 1157786"/>
              <a:gd name="connsiteX6" fmla="*/ 636079 w 1129553"/>
              <a:gd name="connsiteY6" fmla="*/ 975879 h 1157786"/>
              <a:gd name="connsiteX7" fmla="*/ 794871 w 1129553"/>
              <a:gd name="connsiteY7" fmla="*/ 989309 h 1157786"/>
              <a:gd name="connsiteX8" fmla="*/ 815903 w 1129553"/>
              <a:gd name="connsiteY8" fmla="*/ 147415 h 1157786"/>
              <a:gd name="connsiteX9" fmla="*/ 988010 w 1129553"/>
              <a:gd name="connsiteY9" fmla="*/ 154508 h 1157786"/>
              <a:gd name="connsiteX10" fmla="*/ 990583 w 1129553"/>
              <a:gd name="connsiteY10" fmla="*/ 990146 h 1157786"/>
              <a:gd name="connsiteX11" fmla="*/ 893129 w 1129553"/>
              <a:gd name="connsiteY11" fmla="*/ 1147746 h 1157786"/>
              <a:gd name="connsiteX12" fmla="*/ 1095176 w 1129553"/>
              <a:gd name="connsiteY12" fmla="*/ 1119206 h 1157786"/>
              <a:gd name="connsiteX13" fmla="*/ 1129553 w 1129553"/>
              <a:gd name="connsiteY13" fmla="*/ 935521 h 1157786"/>
              <a:gd name="connsiteX0" fmla="*/ 0 w 1129553"/>
              <a:gd name="connsiteY0" fmla="*/ 182486 h 1125736"/>
              <a:gd name="connsiteX1" fmla="*/ 269622 w 1129553"/>
              <a:gd name="connsiteY1" fmla="*/ 99768 h 1125736"/>
              <a:gd name="connsiteX2" fmla="*/ 281425 w 1129553"/>
              <a:gd name="connsiteY2" fmla="*/ 988258 h 1125736"/>
              <a:gd name="connsiteX3" fmla="*/ 448234 w 1129553"/>
              <a:gd name="connsiteY3" fmla="*/ 985074 h 1125736"/>
              <a:gd name="connsiteX4" fmla="*/ 451489 w 1129553"/>
              <a:gd name="connsiteY4" fmla="*/ 129321 h 1125736"/>
              <a:gd name="connsiteX5" fmla="*/ 630784 w 1129553"/>
              <a:gd name="connsiteY5" fmla="*/ 129387 h 1125736"/>
              <a:gd name="connsiteX6" fmla="*/ 636079 w 1129553"/>
              <a:gd name="connsiteY6" fmla="*/ 975879 h 1125736"/>
              <a:gd name="connsiteX7" fmla="*/ 794871 w 1129553"/>
              <a:gd name="connsiteY7" fmla="*/ 989309 h 1125736"/>
              <a:gd name="connsiteX8" fmla="*/ 815903 w 1129553"/>
              <a:gd name="connsiteY8" fmla="*/ 147415 h 1125736"/>
              <a:gd name="connsiteX9" fmla="*/ 988010 w 1129553"/>
              <a:gd name="connsiteY9" fmla="*/ 154508 h 1125736"/>
              <a:gd name="connsiteX10" fmla="*/ 990583 w 1129553"/>
              <a:gd name="connsiteY10" fmla="*/ 990146 h 1125736"/>
              <a:gd name="connsiteX11" fmla="*/ 1095176 w 1129553"/>
              <a:gd name="connsiteY11" fmla="*/ 1119206 h 1125736"/>
              <a:gd name="connsiteX12" fmla="*/ 1129553 w 1129553"/>
              <a:gd name="connsiteY12" fmla="*/ 935521 h 1125736"/>
              <a:gd name="connsiteX0" fmla="*/ 0 w 1133025"/>
              <a:gd name="connsiteY0" fmla="*/ 182486 h 1099684"/>
              <a:gd name="connsiteX1" fmla="*/ 269622 w 1133025"/>
              <a:gd name="connsiteY1" fmla="*/ 99768 h 1099684"/>
              <a:gd name="connsiteX2" fmla="*/ 281425 w 1133025"/>
              <a:gd name="connsiteY2" fmla="*/ 988258 h 1099684"/>
              <a:gd name="connsiteX3" fmla="*/ 448234 w 1133025"/>
              <a:gd name="connsiteY3" fmla="*/ 985074 h 1099684"/>
              <a:gd name="connsiteX4" fmla="*/ 451489 w 1133025"/>
              <a:gd name="connsiteY4" fmla="*/ 129321 h 1099684"/>
              <a:gd name="connsiteX5" fmla="*/ 630784 w 1133025"/>
              <a:gd name="connsiteY5" fmla="*/ 129387 h 1099684"/>
              <a:gd name="connsiteX6" fmla="*/ 636079 w 1133025"/>
              <a:gd name="connsiteY6" fmla="*/ 975879 h 1099684"/>
              <a:gd name="connsiteX7" fmla="*/ 794871 w 1133025"/>
              <a:gd name="connsiteY7" fmla="*/ 989309 h 1099684"/>
              <a:gd name="connsiteX8" fmla="*/ 815903 w 1133025"/>
              <a:gd name="connsiteY8" fmla="*/ 147415 h 1099684"/>
              <a:gd name="connsiteX9" fmla="*/ 988010 w 1133025"/>
              <a:gd name="connsiteY9" fmla="*/ 154508 h 1099684"/>
              <a:gd name="connsiteX10" fmla="*/ 990583 w 1133025"/>
              <a:gd name="connsiteY10" fmla="*/ 990146 h 1099684"/>
              <a:gd name="connsiteX11" fmla="*/ 1111063 w 1133025"/>
              <a:gd name="connsiteY11" fmla="*/ 1084037 h 1099684"/>
              <a:gd name="connsiteX12" fmla="*/ 1129553 w 1133025"/>
              <a:gd name="connsiteY12" fmla="*/ 935521 h 1099684"/>
              <a:gd name="connsiteX0" fmla="*/ 0 w 1208990"/>
              <a:gd name="connsiteY0" fmla="*/ 182486 h 1099684"/>
              <a:gd name="connsiteX1" fmla="*/ 269622 w 1208990"/>
              <a:gd name="connsiteY1" fmla="*/ 99768 h 1099684"/>
              <a:gd name="connsiteX2" fmla="*/ 281425 w 1208990"/>
              <a:gd name="connsiteY2" fmla="*/ 988258 h 1099684"/>
              <a:gd name="connsiteX3" fmla="*/ 448234 w 1208990"/>
              <a:gd name="connsiteY3" fmla="*/ 985074 h 1099684"/>
              <a:gd name="connsiteX4" fmla="*/ 451489 w 1208990"/>
              <a:gd name="connsiteY4" fmla="*/ 129321 h 1099684"/>
              <a:gd name="connsiteX5" fmla="*/ 630784 w 1208990"/>
              <a:gd name="connsiteY5" fmla="*/ 129387 h 1099684"/>
              <a:gd name="connsiteX6" fmla="*/ 636079 w 1208990"/>
              <a:gd name="connsiteY6" fmla="*/ 975879 h 1099684"/>
              <a:gd name="connsiteX7" fmla="*/ 794871 w 1208990"/>
              <a:gd name="connsiteY7" fmla="*/ 989309 h 1099684"/>
              <a:gd name="connsiteX8" fmla="*/ 815903 w 1208990"/>
              <a:gd name="connsiteY8" fmla="*/ 147415 h 1099684"/>
              <a:gd name="connsiteX9" fmla="*/ 988010 w 1208990"/>
              <a:gd name="connsiteY9" fmla="*/ 154508 h 1099684"/>
              <a:gd name="connsiteX10" fmla="*/ 990583 w 1208990"/>
              <a:gd name="connsiteY10" fmla="*/ 990146 h 1099684"/>
              <a:gd name="connsiteX11" fmla="*/ 1111063 w 1208990"/>
              <a:gd name="connsiteY11" fmla="*/ 1084037 h 1099684"/>
              <a:gd name="connsiteX12" fmla="*/ 1208990 w 1208990"/>
              <a:gd name="connsiteY12" fmla="*/ 121605 h 1099684"/>
              <a:gd name="connsiteX0" fmla="*/ 0 w 1208990"/>
              <a:gd name="connsiteY0" fmla="*/ 182486 h 1088472"/>
              <a:gd name="connsiteX1" fmla="*/ 269622 w 1208990"/>
              <a:gd name="connsiteY1" fmla="*/ 99768 h 1088472"/>
              <a:gd name="connsiteX2" fmla="*/ 281425 w 1208990"/>
              <a:gd name="connsiteY2" fmla="*/ 988258 h 1088472"/>
              <a:gd name="connsiteX3" fmla="*/ 448234 w 1208990"/>
              <a:gd name="connsiteY3" fmla="*/ 985074 h 1088472"/>
              <a:gd name="connsiteX4" fmla="*/ 451489 w 1208990"/>
              <a:gd name="connsiteY4" fmla="*/ 129321 h 1088472"/>
              <a:gd name="connsiteX5" fmla="*/ 630784 w 1208990"/>
              <a:gd name="connsiteY5" fmla="*/ 129387 h 1088472"/>
              <a:gd name="connsiteX6" fmla="*/ 636079 w 1208990"/>
              <a:gd name="connsiteY6" fmla="*/ 975879 h 1088472"/>
              <a:gd name="connsiteX7" fmla="*/ 794871 w 1208990"/>
              <a:gd name="connsiteY7" fmla="*/ 989309 h 1088472"/>
              <a:gd name="connsiteX8" fmla="*/ 815903 w 1208990"/>
              <a:gd name="connsiteY8" fmla="*/ 147415 h 1088472"/>
              <a:gd name="connsiteX9" fmla="*/ 988010 w 1208990"/>
              <a:gd name="connsiteY9" fmla="*/ 154508 h 1088472"/>
              <a:gd name="connsiteX10" fmla="*/ 990583 w 1208990"/>
              <a:gd name="connsiteY10" fmla="*/ 990146 h 1088472"/>
              <a:gd name="connsiteX11" fmla="*/ 1153429 w 1208990"/>
              <a:gd name="connsiteY11" fmla="*/ 1033796 h 1088472"/>
              <a:gd name="connsiteX12" fmla="*/ 1208990 w 1208990"/>
              <a:gd name="connsiteY12" fmla="*/ 121605 h 1088472"/>
              <a:gd name="connsiteX0" fmla="*/ 0 w 1208990"/>
              <a:gd name="connsiteY0" fmla="*/ 182486 h 1088472"/>
              <a:gd name="connsiteX1" fmla="*/ 269622 w 1208990"/>
              <a:gd name="connsiteY1" fmla="*/ 99768 h 1088472"/>
              <a:gd name="connsiteX2" fmla="*/ 281425 w 1208990"/>
              <a:gd name="connsiteY2" fmla="*/ 988258 h 1088472"/>
              <a:gd name="connsiteX3" fmla="*/ 448234 w 1208990"/>
              <a:gd name="connsiteY3" fmla="*/ 985074 h 1088472"/>
              <a:gd name="connsiteX4" fmla="*/ 451489 w 1208990"/>
              <a:gd name="connsiteY4" fmla="*/ 129321 h 1088472"/>
              <a:gd name="connsiteX5" fmla="*/ 630784 w 1208990"/>
              <a:gd name="connsiteY5" fmla="*/ 129387 h 1088472"/>
              <a:gd name="connsiteX6" fmla="*/ 636079 w 1208990"/>
              <a:gd name="connsiteY6" fmla="*/ 975879 h 1088472"/>
              <a:gd name="connsiteX7" fmla="*/ 794871 w 1208990"/>
              <a:gd name="connsiteY7" fmla="*/ 989309 h 1088472"/>
              <a:gd name="connsiteX8" fmla="*/ 815903 w 1208990"/>
              <a:gd name="connsiteY8" fmla="*/ 147415 h 1088472"/>
              <a:gd name="connsiteX9" fmla="*/ 988010 w 1208990"/>
              <a:gd name="connsiteY9" fmla="*/ 154508 h 1088472"/>
              <a:gd name="connsiteX10" fmla="*/ 990583 w 1208990"/>
              <a:gd name="connsiteY10" fmla="*/ 990146 h 1088472"/>
              <a:gd name="connsiteX11" fmla="*/ 1179908 w 1208990"/>
              <a:gd name="connsiteY11" fmla="*/ 1013700 h 1088472"/>
              <a:gd name="connsiteX12" fmla="*/ 1208990 w 1208990"/>
              <a:gd name="connsiteY12" fmla="*/ 121605 h 1088472"/>
              <a:gd name="connsiteX0" fmla="*/ 0 w 1208990"/>
              <a:gd name="connsiteY0" fmla="*/ 182486 h 1099685"/>
              <a:gd name="connsiteX1" fmla="*/ 269622 w 1208990"/>
              <a:gd name="connsiteY1" fmla="*/ 99768 h 1099685"/>
              <a:gd name="connsiteX2" fmla="*/ 281425 w 1208990"/>
              <a:gd name="connsiteY2" fmla="*/ 988258 h 1099685"/>
              <a:gd name="connsiteX3" fmla="*/ 448234 w 1208990"/>
              <a:gd name="connsiteY3" fmla="*/ 985074 h 1099685"/>
              <a:gd name="connsiteX4" fmla="*/ 451489 w 1208990"/>
              <a:gd name="connsiteY4" fmla="*/ 129321 h 1099685"/>
              <a:gd name="connsiteX5" fmla="*/ 630784 w 1208990"/>
              <a:gd name="connsiteY5" fmla="*/ 129387 h 1099685"/>
              <a:gd name="connsiteX6" fmla="*/ 636079 w 1208990"/>
              <a:gd name="connsiteY6" fmla="*/ 975879 h 1099685"/>
              <a:gd name="connsiteX7" fmla="*/ 794871 w 1208990"/>
              <a:gd name="connsiteY7" fmla="*/ 989309 h 1099685"/>
              <a:gd name="connsiteX8" fmla="*/ 815903 w 1208990"/>
              <a:gd name="connsiteY8" fmla="*/ 147415 h 1099685"/>
              <a:gd name="connsiteX9" fmla="*/ 988010 w 1208990"/>
              <a:gd name="connsiteY9" fmla="*/ 154508 h 1099685"/>
              <a:gd name="connsiteX10" fmla="*/ 990583 w 1208990"/>
              <a:gd name="connsiteY10" fmla="*/ 990146 h 1099685"/>
              <a:gd name="connsiteX11" fmla="*/ 1185204 w 1208990"/>
              <a:gd name="connsiteY11" fmla="*/ 1084038 h 1099685"/>
              <a:gd name="connsiteX12" fmla="*/ 1208990 w 1208990"/>
              <a:gd name="connsiteY12" fmla="*/ 121605 h 1099685"/>
              <a:gd name="connsiteX0" fmla="*/ 0 w 1225093"/>
              <a:gd name="connsiteY0" fmla="*/ 182486 h 1088472"/>
              <a:gd name="connsiteX1" fmla="*/ 269622 w 1225093"/>
              <a:gd name="connsiteY1" fmla="*/ 99768 h 1088472"/>
              <a:gd name="connsiteX2" fmla="*/ 281425 w 1225093"/>
              <a:gd name="connsiteY2" fmla="*/ 988258 h 1088472"/>
              <a:gd name="connsiteX3" fmla="*/ 448234 w 1225093"/>
              <a:gd name="connsiteY3" fmla="*/ 985074 h 1088472"/>
              <a:gd name="connsiteX4" fmla="*/ 451489 w 1225093"/>
              <a:gd name="connsiteY4" fmla="*/ 129321 h 1088472"/>
              <a:gd name="connsiteX5" fmla="*/ 630784 w 1225093"/>
              <a:gd name="connsiteY5" fmla="*/ 129387 h 1088472"/>
              <a:gd name="connsiteX6" fmla="*/ 636079 w 1225093"/>
              <a:gd name="connsiteY6" fmla="*/ 975879 h 1088472"/>
              <a:gd name="connsiteX7" fmla="*/ 794871 w 1225093"/>
              <a:gd name="connsiteY7" fmla="*/ 989309 h 1088472"/>
              <a:gd name="connsiteX8" fmla="*/ 815903 w 1225093"/>
              <a:gd name="connsiteY8" fmla="*/ 147415 h 1088472"/>
              <a:gd name="connsiteX9" fmla="*/ 988010 w 1225093"/>
              <a:gd name="connsiteY9" fmla="*/ 154508 h 1088472"/>
              <a:gd name="connsiteX10" fmla="*/ 990583 w 1225093"/>
              <a:gd name="connsiteY10" fmla="*/ 990146 h 1088472"/>
              <a:gd name="connsiteX11" fmla="*/ 1206388 w 1225093"/>
              <a:gd name="connsiteY11" fmla="*/ 988579 h 1088472"/>
              <a:gd name="connsiteX12" fmla="*/ 1208990 w 1225093"/>
              <a:gd name="connsiteY12" fmla="*/ 121605 h 1088472"/>
              <a:gd name="connsiteX0" fmla="*/ 0 w 1225093"/>
              <a:gd name="connsiteY0" fmla="*/ 182486 h 1088472"/>
              <a:gd name="connsiteX1" fmla="*/ 269622 w 1225093"/>
              <a:gd name="connsiteY1" fmla="*/ 99768 h 1088472"/>
              <a:gd name="connsiteX2" fmla="*/ 281425 w 1225093"/>
              <a:gd name="connsiteY2" fmla="*/ 988258 h 1088472"/>
              <a:gd name="connsiteX3" fmla="*/ 448234 w 1225093"/>
              <a:gd name="connsiteY3" fmla="*/ 985074 h 1088472"/>
              <a:gd name="connsiteX4" fmla="*/ 451489 w 1225093"/>
              <a:gd name="connsiteY4" fmla="*/ 129321 h 1088472"/>
              <a:gd name="connsiteX5" fmla="*/ 630784 w 1225093"/>
              <a:gd name="connsiteY5" fmla="*/ 129387 h 1088472"/>
              <a:gd name="connsiteX6" fmla="*/ 636079 w 1225093"/>
              <a:gd name="connsiteY6" fmla="*/ 975879 h 1088472"/>
              <a:gd name="connsiteX7" fmla="*/ 794871 w 1225093"/>
              <a:gd name="connsiteY7" fmla="*/ 989309 h 1088472"/>
              <a:gd name="connsiteX8" fmla="*/ 815903 w 1225093"/>
              <a:gd name="connsiteY8" fmla="*/ 147415 h 1088472"/>
              <a:gd name="connsiteX9" fmla="*/ 988010 w 1225093"/>
              <a:gd name="connsiteY9" fmla="*/ 154508 h 1088472"/>
              <a:gd name="connsiteX10" fmla="*/ 990583 w 1225093"/>
              <a:gd name="connsiteY10" fmla="*/ 985122 h 1088472"/>
              <a:gd name="connsiteX11" fmla="*/ 1206388 w 1225093"/>
              <a:gd name="connsiteY11" fmla="*/ 988579 h 1088472"/>
              <a:gd name="connsiteX12" fmla="*/ 1208990 w 1225093"/>
              <a:gd name="connsiteY12" fmla="*/ 121605 h 1088472"/>
              <a:gd name="connsiteX0" fmla="*/ 0 w 1208990"/>
              <a:gd name="connsiteY0" fmla="*/ 182486 h 1088472"/>
              <a:gd name="connsiteX1" fmla="*/ 269622 w 1208990"/>
              <a:gd name="connsiteY1" fmla="*/ 99768 h 1088472"/>
              <a:gd name="connsiteX2" fmla="*/ 281425 w 1208990"/>
              <a:gd name="connsiteY2" fmla="*/ 988258 h 1088472"/>
              <a:gd name="connsiteX3" fmla="*/ 448234 w 1208990"/>
              <a:gd name="connsiteY3" fmla="*/ 985074 h 1088472"/>
              <a:gd name="connsiteX4" fmla="*/ 451489 w 1208990"/>
              <a:gd name="connsiteY4" fmla="*/ 129321 h 1088472"/>
              <a:gd name="connsiteX5" fmla="*/ 630784 w 1208990"/>
              <a:gd name="connsiteY5" fmla="*/ 129387 h 1088472"/>
              <a:gd name="connsiteX6" fmla="*/ 636079 w 1208990"/>
              <a:gd name="connsiteY6" fmla="*/ 975879 h 1088472"/>
              <a:gd name="connsiteX7" fmla="*/ 794871 w 1208990"/>
              <a:gd name="connsiteY7" fmla="*/ 989309 h 1088472"/>
              <a:gd name="connsiteX8" fmla="*/ 815903 w 1208990"/>
              <a:gd name="connsiteY8" fmla="*/ 147415 h 1088472"/>
              <a:gd name="connsiteX9" fmla="*/ 988010 w 1208990"/>
              <a:gd name="connsiteY9" fmla="*/ 154508 h 1088472"/>
              <a:gd name="connsiteX10" fmla="*/ 990583 w 1208990"/>
              <a:gd name="connsiteY10" fmla="*/ 985122 h 1088472"/>
              <a:gd name="connsiteX11" fmla="*/ 1179908 w 1208990"/>
              <a:gd name="connsiteY11" fmla="*/ 988579 h 1088472"/>
              <a:gd name="connsiteX12" fmla="*/ 1208990 w 1208990"/>
              <a:gd name="connsiteY12" fmla="*/ 121605 h 1088472"/>
              <a:gd name="connsiteX0" fmla="*/ 0 w 1208990"/>
              <a:gd name="connsiteY0" fmla="*/ 182486 h 1088472"/>
              <a:gd name="connsiteX1" fmla="*/ 269622 w 1208990"/>
              <a:gd name="connsiteY1" fmla="*/ 99768 h 1088472"/>
              <a:gd name="connsiteX2" fmla="*/ 281425 w 1208990"/>
              <a:gd name="connsiteY2" fmla="*/ 988258 h 1088472"/>
              <a:gd name="connsiteX3" fmla="*/ 448234 w 1208990"/>
              <a:gd name="connsiteY3" fmla="*/ 985074 h 1088472"/>
              <a:gd name="connsiteX4" fmla="*/ 451489 w 1208990"/>
              <a:gd name="connsiteY4" fmla="*/ 129321 h 1088472"/>
              <a:gd name="connsiteX5" fmla="*/ 630784 w 1208990"/>
              <a:gd name="connsiteY5" fmla="*/ 129387 h 1088472"/>
              <a:gd name="connsiteX6" fmla="*/ 636079 w 1208990"/>
              <a:gd name="connsiteY6" fmla="*/ 975879 h 1088472"/>
              <a:gd name="connsiteX7" fmla="*/ 794871 w 1208990"/>
              <a:gd name="connsiteY7" fmla="*/ 989309 h 1088472"/>
              <a:gd name="connsiteX8" fmla="*/ 815903 w 1208990"/>
              <a:gd name="connsiteY8" fmla="*/ 147415 h 1088472"/>
              <a:gd name="connsiteX9" fmla="*/ 988010 w 1208990"/>
              <a:gd name="connsiteY9" fmla="*/ 154508 h 1088472"/>
              <a:gd name="connsiteX10" fmla="*/ 990583 w 1208990"/>
              <a:gd name="connsiteY10" fmla="*/ 985122 h 1088472"/>
              <a:gd name="connsiteX11" fmla="*/ 1179908 w 1208990"/>
              <a:gd name="connsiteY11" fmla="*/ 988579 h 1088472"/>
              <a:gd name="connsiteX12" fmla="*/ 1208990 w 1208990"/>
              <a:gd name="connsiteY12" fmla="*/ 121605 h 1088472"/>
              <a:gd name="connsiteX0" fmla="*/ 0 w 1208990"/>
              <a:gd name="connsiteY0" fmla="*/ 182486 h 1088472"/>
              <a:gd name="connsiteX1" fmla="*/ 269622 w 1208990"/>
              <a:gd name="connsiteY1" fmla="*/ 99768 h 1088472"/>
              <a:gd name="connsiteX2" fmla="*/ 281425 w 1208990"/>
              <a:gd name="connsiteY2" fmla="*/ 988258 h 1088472"/>
              <a:gd name="connsiteX3" fmla="*/ 448234 w 1208990"/>
              <a:gd name="connsiteY3" fmla="*/ 985074 h 1088472"/>
              <a:gd name="connsiteX4" fmla="*/ 451489 w 1208990"/>
              <a:gd name="connsiteY4" fmla="*/ 129321 h 1088472"/>
              <a:gd name="connsiteX5" fmla="*/ 630784 w 1208990"/>
              <a:gd name="connsiteY5" fmla="*/ 129387 h 1088472"/>
              <a:gd name="connsiteX6" fmla="*/ 636079 w 1208990"/>
              <a:gd name="connsiteY6" fmla="*/ 975879 h 1088472"/>
              <a:gd name="connsiteX7" fmla="*/ 794871 w 1208990"/>
              <a:gd name="connsiteY7" fmla="*/ 989309 h 1088472"/>
              <a:gd name="connsiteX8" fmla="*/ 815903 w 1208990"/>
              <a:gd name="connsiteY8" fmla="*/ 147415 h 1088472"/>
              <a:gd name="connsiteX9" fmla="*/ 988010 w 1208990"/>
              <a:gd name="connsiteY9" fmla="*/ 154508 h 1088472"/>
              <a:gd name="connsiteX10" fmla="*/ 990583 w 1208990"/>
              <a:gd name="connsiteY10" fmla="*/ 985122 h 1088472"/>
              <a:gd name="connsiteX11" fmla="*/ 1179908 w 1208990"/>
              <a:gd name="connsiteY11" fmla="*/ 988579 h 1088472"/>
              <a:gd name="connsiteX12" fmla="*/ 1208990 w 1208990"/>
              <a:gd name="connsiteY12" fmla="*/ 121605 h 1088472"/>
              <a:gd name="connsiteX0" fmla="*/ 0 w 1208990"/>
              <a:gd name="connsiteY0" fmla="*/ 182486 h 1088472"/>
              <a:gd name="connsiteX1" fmla="*/ 269622 w 1208990"/>
              <a:gd name="connsiteY1" fmla="*/ 99768 h 1088472"/>
              <a:gd name="connsiteX2" fmla="*/ 281425 w 1208990"/>
              <a:gd name="connsiteY2" fmla="*/ 988258 h 1088472"/>
              <a:gd name="connsiteX3" fmla="*/ 448234 w 1208990"/>
              <a:gd name="connsiteY3" fmla="*/ 985074 h 1088472"/>
              <a:gd name="connsiteX4" fmla="*/ 451489 w 1208990"/>
              <a:gd name="connsiteY4" fmla="*/ 129321 h 1088472"/>
              <a:gd name="connsiteX5" fmla="*/ 630784 w 1208990"/>
              <a:gd name="connsiteY5" fmla="*/ 129387 h 1088472"/>
              <a:gd name="connsiteX6" fmla="*/ 636079 w 1208990"/>
              <a:gd name="connsiteY6" fmla="*/ 975879 h 1088472"/>
              <a:gd name="connsiteX7" fmla="*/ 794871 w 1208990"/>
              <a:gd name="connsiteY7" fmla="*/ 989309 h 1088472"/>
              <a:gd name="connsiteX8" fmla="*/ 815903 w 1208990"/>
              <a:gd name="connsiteY8" fmla="*/ 147415 h 1088472"/>
              <a:gd name="connsiteX9" fmla="*/ 988010 w 1208990"/>
              <a:gd name="connsiteY9" fmla="*/ 154508 h 1088472"/>
              <a:gd name="connsiteX10" fmla="*/ 990583 w 1208990"/>
              <a:gd name="connsiteY10" fmla="*/ 985122 h 1088472"/>
              <a:gd name="connsiteX11" fmla="*/ 1179908 w 1208990"/>
              <a:gd name="connsiteY11" fmla="*/ 988579 h 1088472"/>
              <a:gd name="connsiteX12" fmla="*/ 1208990 w 1208990"/>
              <a:gd name="connsiteY12" fmla="*/ 121605 h 1088472"/>
              <a:gd name="connsiteX0" fmla="*/ 0 w 1208990"/>
              <a:gd name="connsiteY0" fmla="*/ 182486 h 1088472"/>
              <a:gd name="connsiteX1" fmla="*/ 269622 w 1208990"/>
              <a:gd name="connsiteY1" fmla="*/ 99768 h 1088472"/>
              <a:gd name="connsiteX2" fmla="*/ 281425 w 1208990"/>
              <a:gd name="connsiteY2" fmla="*/ 988258 h 1088472"/>
              <a:gd name="connsiteX3" fmla="*/ 448234 w 1208990"/>
              <a:gd name="connsiteY3" fmla="*/ 985074 h 1088472"/>
              <a:gd name="connsiteX4" fmla="*/ 451489 w 1208990"/>
              <a:gd name="connsiteY4" fmla="*/ 129321 h 1088472"/>
              <a:gd name="connsiteX5" fmla="*/ 630784 w 1208990"/>
              <a:gd name="connsiteY5" fmla="*/ 129387 h 1088472"/>
              <a:gd name="connsiteX6" fmla="*/ 636079 w 1208990"/>
              <a:gd name="connsiteY6" fmla="*/ 975879 h 1088472"/>
              <a:gd name="connsiteX7" fmla="*/ 794871 w 1208990"/>
              <a:gd name="connsiteY7" fmla="*/ 989309 h 1088472"/>
              <a:gd name="connsiteX8" fmla="*/ 815903 w 1208990"/>
              <a:gd name="connsiteY8" fmla="*/ 147415 h 1088472"/>
              <a:gd name="connsiteX9" fmla="*/ 988010 w 1208990"/>
              <a:gd name="connsiteY9" fmla="*/ 154508 h 1088472"/>
              <a:gd name="connsiteX10" fmla="*/ 990583 w 1208990"/>
              <a:gd name="connsiteY10" fmla="*/ 985122 h 1088472"/>
              <a:gd name="connsiteX11" fmla="*/ 1179908 w 1208990"/>
              <a:gd name="connsiteY11" fmla="*/ 988579 h 1088472"/>
              <a:gd name="connsiteX12" fmla="*/ 1208990 w 1208990"/>
              <a:gd name="connsiteY12" fmla="*/ 121605 h 1088472"/>
              <a:gd name="connsiteX0" fmla="*/ 0 w 1208990"/>
              <a:gd name="connsiteY0" fmla="*/ 182486 h 1088472"/>
              <a:gd name="connsiteX1" fmla="*/ 269622 w 1208990"/>
              <a:gd name="connsiteY1" fmla="*/ 99768 h 1088472"/>
              <a:gd name="connsiteX2" fmla="*/ 281425 w 1208990"/>
              <a:gd name="connsiteY2" fmla="*/ 988258 h 1088472"/>
              <a:gd name="connsiteX3" fmla="*/ 448234 w 1208990"/>
              <a:gd name="connsiteY3" fmla="*/ 985074 h 1088472"/>
              <a:gd name="connsiteX4" fmla="*/ 451489 w 1208990"/>
              <a:gd name="connsiteY4" fmla="*/ 129321 h 1088472"/>
              <a:gd name="connsiteX5" fmla="*/ 630784 w 1208990"/>
              <a:gd name="connsiteY5" fmla="*/ 129387 h 1088472"/>
              <a:gd name="connsiteX6" fmla="*/ 636079 w 1208990"/>
              <a:gd name="connsiteY6" fmla="*/ 975879 h 1088472"/>
              <a:gd name="connsiteX7" fmla="*/ 794871 w 1208990"/>
              <a:gd name="connsiteY7" fmla="*/ 989309 h 1088472"/>
              <a:gd name="connsiteX8" fmla="*/ 815903 w 1208990"/>
              <a:gd name="connsiteY8" fmla="*/ 147415 h 1088472"/>
              <a:gd name="connsiteX9" fmla="*/ 988010 w 1208990"/>
              <a:gd name="connsiteY9" fmla="*/ 154508 h 1088472"/>
              <a:gd name="connsiteX10" fmla="*/ 990583 w 1208990"/>
              <a:gd name="connsiteY10" fmla="*/ 985122 h 1088472"/>
              <a:gd name="connsiteX11" fmla="*/ 1179908 w 1208990"/>
              <a:gd name="connsiteY11" fmla="*/ 988579 h 1088472"/>
              <a:gd name="connsiteX12" fmla="*/ 1208990 w 1208990"/>
              <a:gd name="connsiteY12" fmla="*/ 121605 h 1088472"/>
              <a:gd name="connsiteX0" fmla="*/ 0 w 1208990"/>
              <a:gd name="connsiteY0" fmla="*/ 182486 h 1088472"/>
              <a:gd name="connsiteX1" fmla="*/ 269622 w 1208990"/>
              <a:gd name="connsiteY1" fmla="*/ 99768 h 1088472"/>
              <a:gd name="connsiteX2" fmla="*/ 281425 w 1208990"/>
              <a:gd name="connsiteY2" fmla="*/ 988258 h 1088472"/>
              <a:gd name="connsiteX3" fmla="*/ 448234 w 1208990"/>
              <a:gd name="connsiteY3" fmla="*/ 985074 h 1088472"/>
              <a:gd name="connsiteX4" fmla="*/ 451489 w 1208990"/>
              <a:gd name="connsiteY4" fmla="*/ 129321 h 1088472"/>
              <a:gd name="connsiteX5" fmla="*/ 630784 w 1208990"/>
              <a:gd name="connsiteY5" fmla="*/ 129387 h 1088472"/>
              <a:gd name="connsiteX6" fmla="*/ 636079 w 1208990"/>
              <a:gd name="connsiteY6" fmla="*/ 975879 h 1088472"/>
              <a:gd name="connsiteX7" fmla="*/ 794871 w 1208990"/>
              <a:gd name="connsiteY7" fmla="*/ 989309 h 1088472"/>
              <a:gd name="connsiteX8" fmla="*/ 815903 w 1208990"/>
              <a:gd name="connsiteY8" fmla="*/ 147415 h 1088472"/>
              <a:gd name="connsiteX9" fmla="*/ 988010 w 1208990"/>
              <a:gd name="connsiteY9" fmla="*/ 154508 h 1088472"/>
              <a:gd name="connsiteX10" fmla="*/ 990583 w 1208990"/>
              <a:gd name="connsiteY10" fmla="*/ 985122 h 1088472"/>
              <a:gd name="connsiteX11" fmla="*/ 1179908 w 1208990"/>
              <a:gd name="connsiteY11" fmla="*/ 988579 h 1088472"/>
              <a:gd name="connsiteX12" fmla="*/ 1208990 w 1208990"/>
              <a:gd name="connsiteY12" fmla="*/ 121605 h 1088472"/>
              <a:gd name="connsiteX0" fmla="*/ 0 w 1208990"/>
              <a:gd name="connsiteY0" fmla="*/ 182486 h 1088472"/>
              <a:gd name="connsiteX1" fmla="*/ 269622 w 1208990"/>
              <a:gd name="connsiteY1" fmla="*/ 99768 h 1088472"/>
              <a:gd name="connsiteX2" fmla="*/ 281425 w 1208990"/>
              <a:gd name="connsiteY2" fmla="*/ 988258 h 1088472"/>
              <a:gd name="connsiteX3" fmla="*/ 448234 w 1208990"/>
              <a:gd name="connsiteY3" fmla="*/ 985074 h 1088472"/>
              <a:gd name="connsiteX4" fmla="*/ 451489 w 1208990"/>
              <a:gd name="connsiteY4" fmla="*/ 129321 h 1088472"/>
              <a:gd name="connsiteX5" fmla="*/ 630784 w 1208990"/>
              <a:gd name="connsiteY5" fmla="*/ 129387 h 1088472"/>
              <a:gd name="connsiteX6" fmla="*/ 636079 w 1208990"/>
              <a:gd name="connsiteY6" fmla="*/ 975879 h 1088472"/>
              <a:gd name="connsiteX7" fmla="*/ 794871 w 1208990"/>
              <a:gd name="connsiteY7" fmla="*/ 989309 h 1088472"/>
              <a:gd name="connsiteX8" fmla="*/ 815903 w 1208990"/>
              <a:gd name="connsiteY8" fmla="*/ 147415 h 1088472"/>
              <a:gd name="connsiteX9" fmla="*/ 988010 w 1208990"/>
              <a:gd name="connsiteY9" fmla="*/ 154508 h 1088472"/>
              <a:gd name="connsiteX10" fmla="*/ 990583 w 1208990"/>
              <a:gd name="connsiteY10" fmla="*/ 985122 h 1088472"/>
              <a:gd name="connsiteX11" fmla="*/ 1179908 w 1208990"/>
              <a:gd name="connsiteY11" fmla="*/ 988579 h 1088472"/>
              <a:gd name="connsiteX12" fmla="*/ 1182889 w 1208990"/>
              <a:gd name="connsiteY12" fmla="*/ 265942 h 1088472"/>
              <a:gd name="connsiteX13" fmla="*/ 1208990 w 1208990"/>
              <a:gd name="connsiteY13" fmla="*/ 121605 h 1088472"/>
              <a:gd name="connsiteX0" fmla="*/ 0 w 1208990"/>
              <a:gd name="connsiteY0" fmla="*/ 182486 h 1088472"/>
              <a:gd name="connsiteX1" fmla="*/ 269622 w 1208990"/>
              <a:gd name="connsiteY1" fmla="*/ 99768 h 1088472"/>
              <a:gd name="connsiteX2" fmla="*/ 281425 w 1208990"/>
              <a:gd name="connsiteY2" fmla="*/ 988258 h 1088472"/>
              <a:gd name="connsiteX3" fmla="*/ 448234 w 1208990"/>
              <a:gd name="connsiteY3" fmla="*/ 985074 h 1088472"/>
              <a:gd name="connsiteX4" fmla="*/ 451489 w 1208990"/>
              <a:gd name="connsiteY4" fmla="*/ 129321 h 1088472"/>
              <a:gd name="connsiteX5" fmla="*/ 630784 w 1208990"/>
              <a:gd name="connsiteY5" fmla="*/ 129387 h 1088472"/>
              <a:gd name="connsiteX6" fmla="*/ 636079 w 1208990"/>
              <a:gd name="connsiteY6" fmla="*/ 975879 h 1088472"/>
              <a:gd name="connsiteX7" fmla="*/ 794871 w 1208990"/>
              <a:gd name="connsiteY7" fmla="*/ 989309 h 1088472"/>
              <a:gd name="connsiteX8" fmla="*/ 815903 w 1208990"/>
              <a:gd name="connsiteY8" fmla="*/ 147415 h 1088472"/>
              <a:gd name="connsiteX9" fmla="*/ 988010 w 1208990"/>
              <a:gd name="connsiteY9" fmla="*/ 154508 h 1088472"/>
              <a:gd name="connsiteX10" fmla="*/ 990583 w 1208990"/>
              <a:gd name="connsiteY10" fmla="*/ 985122 h 1088472"/>
              <a:gd name="connsiteX11" fmla="*/ 1179908 w 1208990"/>
              <a:gd name="connsiteY11" fmla="*/ 988579 h 1088472"/>
              <a:gd name="connsiteX12" fmla="*/ 1193481 w 1208990"/>
              <a:gd name="connsiteY12" fmla="*/ 190579 h 1088472"/>
              <a:gd name="connsiteX13" fmla="*/ 1208990 w 1208990"/>
              <a:gd name="connsiteY13" fmla="*/ 121605 h 1088472"/>
              <a:gd name="connsiteX0" fmla="*/ 0 w 1394344"/>
              <a:gd name="connsiteY0" fmla="*/ 182486 h 1088472"/>
              <a:gd name="connsiteX1" fmla="*/ 269622 w 1394344"/>
              <a:gd name="connsiteY1" fmla="*/ 99768 h 1088472"/>
              <a:gd name="connsiteX2" fmla="*/ 281425 w 1394344"/>
              <a:gd name="connsiteY2" fmla="*/ 988258 h 1088472"/>
              <a:gd name="connsiteX3" fmla="*/ 448234 w 1394344"/>
              <a:gd name="connsiteY3" fmla="*/ 985074 h 1088472"/>
              <a:gd name="connsiteX4" fmla="*/ 451489 w 1394344"/>
              <a:gd name="connsiteY4" fmla="*/ 129321 h 1088472"/>
              <a:gd name="connsiteX5" fmla="*/ 630784 w 1394344"/>
              <a:gd name="connsiteY5" fmla="*/ 129387 h 1088472"/>
              <a:gd name="connsiteX6" fmla="*/ 636079 w 1394344"/>
              <a:gd name="connsiteY6" fmla="*/ 975879 h 1088472"/>
              <a:gd name="connsiteX7" fmla="*/ 794871 w 1394344"/>
              <a:gd name="connsiteY7" fmla="*/ 989309 h 1088472"/>
              <a:gd name="connsiteX8" fmla="*/ 815903 w 1394344"/>
              <a:gd name="connsiteY8" fmla="*/ 147415 h 1088472"/>
              <a:gd name="connsiteX9" fmla="*/ 988010 w 1394344"/>
              <a:gd name="connsiteY9" fmla="*/ 154508 h 1088472"/>
              <a:gd name="connsiteX10" fmla="*/ 990583 w 1394344"/>
              <a:gd name="connsiteY10" fmla="*/ 985122 h 1088472"/>
              <a:gd name="connsiteX11" fmla="*/ 1179908 w 1394344"/>
              <a:gd name="connsiteY11" fmla="*/ 988579 h 1088472"/>
              <a:gd name="connsiteX12" fmla="*/ 1193481 w 1394344"/>
              <a:gd name="connsiteY12" fmla="*/ 190579 h 1088472"/>
              <a:gd name="connsiteX13" fmla="*/ 1394344 w 1394344"/>
              <a:gd name="connsiteY13" fmla="*/ 151750 h 1088472"/>
              <a:gd name="connsiteX0" fmla="*/ 0 w 1394344"/>
              <a:gd name="connsiteY0" fmla="*/ 182486 h 1088472"/>
              <a:gd name="connsiteX1" fmla="*/ 269622 w 1394344"/>
              <a:gd name="connsiteY1" fmla="*/ 99768 h 1088472"/>
              <a:gd name="connsiteX2" fmla="*/ 281425 w 1394344"/>
              <a:gd name="connsiteY2" fmla="*/ 988258 h 1088472"/>
              <a:gd name="connsiteX3" fmla="*/ 448234 w 1394344"/>
              <a:gd name="connsiteY3" fmla="*/ 985074 h 1088472"/>
              <a:gd name="connsiteX4" fmla="*/ 451489 w 1394344"/>
              <a:gd name="connsiteY4" fmla="*/ 129321 h 1088472"/>
              <a:gd name="connsiteX5" fmla="*/ 630784 w 1394344"/>
              <a:gd name="connsiteY5" fmla="*/ 129387 h 1088472"/>
              <a:gd name="connsiteX6" fmla="*/ 636079 w 1394344"/>
              <a:gd name="connsiteY6" fmla="*/ 975879 h 1088472"/>
              <a:gd name="connsiteX7" fmla="*/ 794871 w 1394344"/>
              <a:gd name="connsiteY7" fmla="*/ 989309 h 1088472"/>
              <a:gd name="connsiteX8" fmla="*/ 815903 w 1394344"/>
              <a:gd name="connsiteY8" fmla="*/ 147415 h 1088472"/>
              <a:gd name="connsiteX9" fmla="*/ 988010 w 1394344"/>
              <a:gd name="connsiteY9" fmla="*/ 154508 h 1088472"/>
              <a:gd name="connsiteX10" fmla="*/ 990583 w 1394344"/>
              <a:gd name="connsiteY10" fmla="*/ 985122 h 1088472"/>
              <a:gd name="connsiteX11" fmla="*/ 1179908 w 1394344"/>
              <a:gd name="connsiteY11" fmla="*/ 988579 h 1088472"/>
              <a:gd name="connsiteX12" fmla="*/ 1182888 w 1394344"/>
              <a:gd name="connsiteY12" fmla="*/ 135313 h 1088472"/>
              <a:gd name="connsiteX13" fmla="*/ 1394344 w 1394344"/>
              <a:gd name="connsiteY13" fmla="*/ 151750 h 1088472"/>
              <a:gd name="connsiteX0" fmla="*/ 0 w 1378457"/>
              <a:gd name="connsiteY0" fmla="*/ 182486 h 1088472"/>
              <a:gd name="connsiteX1" fmla="*/ 269622 w 1378457"/>
              <a:gd name="connsiteY1" fmla="*/ 99768 h 1088472"/>
              <a:gd name="connsiteX2" fmla="*/ 281425 w 1378457"/>
              <a:gd name="connsiteY2" fmla="*/ 988258 h 1088472"/>
              <a:gd name="connsiteX3" fmla="*/ 448234 w 1378457"/>
              <a:gd name="connsiteY3" fmla="*/ 985074 h 1088472"/>
              <a:gd name="connsiteX4" fmla="*/ 451489 w 1378457"/>
              <a:gd name="connsiteY4" fmla="*/ 129321 h 1088472"/>
              <a:gd name="connsiteX5" fmla="*/ 630784 w 1378457"/>
              <a:gd name="connsiteY5" fmla="*/ 129387 h 1088472"/>
              <a:gd name="connsiteX6" fmla="*/ 636079 w 1378457"/>
              <a:gd name="connsiteY6" fmla="*/ 975879 h 1088472"/>
              <a:gd name="connsiteX7" fmla="*/ 794871 w 1378457"/>
              <a:gd name="connsiteY7" fmla="*/ 989309 h 1088472"/>
              <a:gd name="connsiteX8" fmla="*/ 815903 w 1378457"/>
              <a:gd name="connsiteY8" fmla="*/ 147415 h 1088472"/>
              <a:gd name="connsiteX9" fmla="*/ 988010 w 1378457"/>
              <a:gd name="connsiteY9" fmla="*/ 154508 h 1088472"/>
              <a:gd name="connsiteX10" fmla="*/ 990583 w 1378457"/>
              <a:gd name="connsiteY10" fmla="*/ 985122 h 1088472"/>
              <a:gd name="connsiteX11" fmla="*/ 1179908 w 1378457"/>
              <a:gd name="connsiteY11" fmla="*/ 988579 h 1088472"/>
              <a:gd name="connsiteX12" fmla="*/ 1182888 w 1378457"/>
              <a:gd name="connsiteY12" fmla="*/ 135313 h 1088472"/>
              <a:gd name="connsiteX13" fmla="*/ 1378457 w 1378457"/>
              <a:gd name="connsiteY13" fmla="*/ 126629 h 1088472"/>
              <a:gd name="connsiteX0" fmla="*/ 0 w 1378457"/>
              <a:gd name="connsiteY0" fmla="*/ 182486 h 1088472"/>
              <a:gd name="connsiteX1" fmla="*/ 269622 w 1378457"/>
              <a:gd name="connsiteY1" fmla="*/ 99768 h 1088472"/>
              <a:gd name="connsiteX2" fmla="*/ 281425 w 1378457"/>
              <a:gd name="connsiteY2" fmla="*/ 988258 h 1088472"/>
              <a:gd name="connsiteX3" fmla="*/ 448234 w 1378457"/>
              <a:gd name="connsiteY3" fmla="*/ 985074 h 1088472"/>
              <a:gd name="connsiteX4" fmla="*/ 451489 w 1378457"/>
              <a:gd name="connsiteY4" fmla="*/ 129321 h 1088472"/>
              <a:gd name="connsiteX5" fmla="*/ 630784 w 1378457"/>
              <a:gd name="connsiteY5" fmla="*/ 129387 h 1088472"/>
              <a:gd name="connsiteX6" fmla="*/ 636079 w 1378457"/>
              <a:gd name="connsiteY6" fmla="*/ 975879 h 1088472"/>
              <a:gd name="connsiteX7" fmla="*/ 794871 w 1378457"/>
              <a:gd name="connsiteY7" fmla="*/ 989309 h 1088472"/>
              <a:gd name="connsiteX8" fmla="*/ 815903 w 1378457"/>
              <a:gd name="connsiteY8" fmla="*/ 147415 h 1088472"/>
              <a:gd name="connsiteX9" fmla="*/ 988010 w 1378457"/>
              <a:gd name="connsiteY9" fmla="*/ 154508 h 1088472"/>
              <a:gd name="connsiteX10" fmla="*/ 990583 w 1378457"/>
              <a:gd name="connsiteY10" fmla="*/ 985122 h 1088472"/>
              <a:gd name="connsiteX11" fmla="*/ 1179908 w 1378457"/>
              <a:gd name="connsiteY11" fmla="*/ 988579 h 1088472"/>
              <a:gd name="connsiteX12" fmla="*/ 1182888 w 1378457"/>
              <a:gd name="connsiteY12" fmla="*/ 135313 h 1088472"/>
              <a:gd name="connsiteX13" fmla="*/ 1299395 w 1378457"/>
              <a:gd name="connsiteY13" fmla="*/ 85071 h 1088472"/>
              <a:gd name="connsiteX14" fmla="*/ 1378457 w 1378457"/>
              <a:gd name="connsiteY14" fmla="*/ 126629 h 1088472"/>
              <a:gd name="connsiteX0" fmla="*/ 0 w 1383753"/>
              <a:gd name="connsiteY0" fmla="*/ 182486 h 1088472"/>
              <a:gd name="connsiteX1" fmla="*/ 269622 w 1383753"/>
              <a:gd name="connsiteY1" fmla="*/ 99768 h 1088472"/>
              <a:gd name="connsiteX2" fmla="*/ 281425 w 1383753"/>
              <a:gd name="connsiteY2" fmla="*/ 988258 h 1088472"/>
              <a:gd name="connsiteX3" fmla="*/ 448234 w 1383753"/>
              <a:gd name="connsiteY3" fmla="*/ 985074 h 1088472"/>
              <a:gd name="connsiteX4" fmla="*/ 451489 w 1383753"/>
              <a:gd name="connsiteY4" fmla="*/ 129321 h 1088472"/>
              <a:gd name="connsiteX5" fmla="*/ 630784 w 1383753"/>
              <a:gd name="connsiteY5" fmla="*/ 129387 h 1088472"/>
              <a:gd name="connsiteX6" fmla="*/ 636079 w 1383753"/>
              <a:gd name="connsiteY6" fmla="*/ 975879 h 1088472"/>
              <a:gd name="connsiteX7" fmla="*/ 794871 w 1383753"/>
              <a:gd name="connsiteY7" fmla="*/ 989309 h 1088472"/>
              <a:gd name="connsiteX8" fmla="*/ 815903 w 1383753"/>
              <a:gd name="connsiteY8" fmla="*/ 147415 h 1088472"/>
              <a:gd name="connsiteX9" fmla="*/ 988010 w 1383753"/>
              <a:gd name="connsiteY9" fmla="*/ 154508 h 1088472"/>
              <a:gd name="connsiteX10" fmla="*/ 990583 w 1383753"/>
              <a:gd name="connsiteY10" fmla="*/ 985122 h 1088472"/>
              <a:gd name="connsiteX11" fmla="*/ 1179908 w 1383753"/>
              <a:gd name="connsiteY11" fmla="*/ 988579 h 1088472"/>
              <a:gd name="connsiteX12" fmla="*/ 1182888 w 1383753"/>
              <a:gd name="connsiteY12" fmla="*/ 135313 h 1088472"/>
              <a:gd name="connsiteX13" fmla="*/ 1299395 w 1383753"/>
              <a:gd name="connsiteY13" fmla="*/ 85071 h 1088472"/>
              <a:gd name="connsiteX14" fmla="*/ 1383753 w 1383753"/>
              <a:gd name="connsiteY14" fmla="*/ 990787 h 1088472"/>
              <a:gd name="connsiteX0" fmla="*/ 0 w 1383753"/>
              <a:gd name="connsiteY0" fmla="*/ 182486 h 1088472"/>
              <a:gd name="connsiteX1" fmla="*/ 269622 w 1383753"/>
              <a:gd name="connsiteY1" fmla="*/ 99768 h 1088472"/>
              <a:gd name="connsiteX2" fmla="*/ 281425 w 1383753"/>
              <a:gd name="connsiteY2" fmla="*/ 988258 h 1088472"/>
              <a:gd name="connsiteX3" fmla="*/ 448234 w 1383753"/>
              <a:gd name="connsiteY3" fmla="*/ 985074 h 1088472"/>
              <a:gd name="connsiteX4" fmla="*/ 451489 w 1383753"/>
              <a:gd name="connsiteY4" fmla="*/ 129321 h 1088472"/>
              <a:gd name="connsiteX5" fmla="*/ 630784 w 1383753"/>
              <a:gd name="connsiteY5" fmla="*/ 129387 h 1088472"/>
              <a:gd name="connsiteX6" fmla="*/ 636079 w 1383753"/>
              <a:gd name="connsiteY6" fmla="*/ 975879 h 1088472"/>
              <a:gd name="connsiteX7" fmla="*/ 794871 w 1383753"/>
              <a:gd name="connsiteY7" fmla="*/ 989309 h 1088472"/>
              <a:gd name="connsiteX8" fmla="*/ 815903 w 1383753"/>
              <a:gd name="connsiteY8" fmla="*/ 147415 h 1088472"/>
              <a:gd name="connsiteX9" fmla="*/ 988010 w 1383753"/>
              <a:gd name="connsiteY9" fmla="*/ 154508 h 1088472"/>
              <a:gd name="connsiteX10" fmla="*/ 990583 w 1383753"/>
              <a:gd name="connsiteY10" fmla="*/ 985122 h 1088472"/>
              <a:gd name="connsiteX11" fmla="*/ 1179908 w 1383753"/>
              <a:gd name="connsiteY11" fmla="*/ 988579 h 1088472"/>
              <a:gd name="connsiteX12" fmla="*/ 1182888 w 1383753"/>
              <a:gd name="connsiteY12" fmla="*/ 135313 h 1088472"/>
              <a:gd name="connsiteX13" fmla="*/ 1357649 w 1383753"/>
              <a:gd name="connsiteY13" fmla="*/ 160434 h 1088472"/>
              <a:gd name="connsiteX14" fmla="*/ 1383753 w 1383753"/>
              <a:gd name="connsiteY14" fmla="*/ 990787 h 1088472"/>
              <a:gd name="connsiteX0" fmla="*/ 0 w 1383753"/>
              <a:gd name="connsiteY0" fmla="*/ 182486 h 1088472"/>
              <a:gd name="connsiteX1" fmla="*/ 269622 w 1383753"/>
              <a:gd name="connsiteY1" fmla="*/ 99768 h 1088472"/>
              <a:gd name="connsiteX2" fmla="*/ 281425 w 1383753"/>
              <a:gd name="connsiteY2" fmla="*/ 988258 h 1088472"/>
              <a:gd name="connsiteX3" fmla="*/ 448234 w 1383753"/>
              <a:gd name="connsiteY3" fmla="*/ 985074 h 1088472"/>
              <a:gd name="connsiteX4" fmla="*/ 451489 w 1383753"/>
              <a:gd name="connsiteY4" fmla="*/ 129321 h 1088472"/>
              <a:gd name="connsiteX5" fmla="*/ 630784 w 1383753"/>
              <a:gd name="connsiteY5" fmla="*/ 129387 h 1088472"/>
              <a:gd name="connsiteX6" fmla="*/ 636079 w 1383753"/>
              <a:gd name="connsiteY6" fmla="*/ 975879 h 1088472"/>
              <a:gd name="connsiteX7" fmla="*/ 794871 w 1383753"/>
              <a:gd name="connsiteY7" fmla="*/ 989309 h 1088472"/>
              <a:gd name="connsiteX8" fmla="*/ 815903 w 1383753"/>
              <a:gd name="connsiteY8" fmla="*/ 147415 h 1088472"/>
              <a:gd name="connsiteX9" fmla="*/ 988010 w 1383753"/>
              <a:gd name="connsiteY9" fmla="*/ 154508 h 1088472"/>
              <a:gd name="connsiteX10" fmla="*/ 990583 w 1383753"/>
              <a:gd name="connsiteY10" fmla="*/ 985122 h 1088472"/>
              <a:gd name="connsiteX11" fmla="*/ 1179908 w 1383753"/>
              <a:gd name="connsiteY11" fmla="*/ 988579 h 1088472"/>
              <a:gd name="connsiteX12" fmla="*/ 1182888 w 1383753"/>
              <a:gd name="connsiteY12" fmla="*/ 135313 h 1088472"/>
              <a:gd name="connsiteX13" fmla="*/ 1357649 w 1383753"/>
              <a:gd name="connsiteY13" fmla="*/ 160434 h 1088472"/>
              <a:gd name="connsiteX14" fmla="*/ 1383753 w 1383753"/>
              <a:gd name="connsiteY14" fmla="*/ 990787 h 1088472"/>
              <a:gd name="connsiteX0" fmla="*/ 0 w 1383753"/>
              <a:gd name="connsiteY0" fmla="*/ 182486 h 1088472"/>
              <a:gd name="connsiteX1" fmla="*/ 269622 w 1383753"/>
              <a:gd name="connsiteY1" fmla="*/ 99768 h 1088472"/>
              <a:gd name="connsiteX2" fmla="*/ 281425 w 1383753"/>
              <a:gd name="connsiteY2" fmla="*/ 988258 h 1088472"/>
              <a:gd name="connsiteX3" fmla="*/ 448234 w 1383753"/>
              <a:gd name="connsiteY3" fmla="*/ 985074 h 1088472"/>
              <a:gd name="connsiteX4" fmla="*/ 451489 w 1383753"/>
              <a:gd name="connsiteY4" fmla="*/ 129321 h 1088472"/>
              <a:gd name="connsiteX5" fmla="*/ 630784 w 1383753"/>
              <a:gd name="connsiteY5" fmla="*/ 129387 h 1088472"/>
              <a:gd name="connsiteX6" fmla="*/ 636079 w 1383753"/>
              <a:gd name="connsiteY6" fmla="*/ 975879 h 1088472"/>
              <a:gd name="connsiteX7" fmla="*/ 794871 w 1383753"/>
              <a:gd name="connsiteY7" fmla="*/ 989309 h 1088472"/>
              <a:gd name="connsiteX8" fmla="*/ 815903 w 1383753"/>
              <a:gd name="connsiteY8" fmla="*/ 147415 h 1088472"/>
              <a:gd name="connsiteX9" fmla="*/ 988010 w 1383753"/>
              <a:gd name="connsiteY9" fmla="*/ 154508 h 1088472"/>
              <a:gd name="connsiteX10" fmla="*/ 990583 w 1383753"/>
              <a:gd name="connsiteY10" fmla="*/ 985122 h 1088472"/>
              <a:gd name="connsiteX11" fmla="*/ 1179908 w 1383753"/>
              <a:gd name="connsiteY11" fmla="*/ 988579 h 1088472"/>
              <a:gd name="connsiteX12" fmla="*/ 1182888 w 1383753"/>
              <a:gd name="connsiteY12" fmla="*/ 135313 h 1088472"/>
              <a:gd name="connsiteX13" fmla="*/ 1357649 w 1383753"/>
              <a:gd name="connsiteY13" fmla="*/ 160434 h 1088472"/>
              <a:gd name="connsiteX14" fmla="*/ 1383753 w 1383753"/>
              <a:gd name="connsiteY14" fmla="*/ 990787 h 1088472"/>
              <a:gd name="connsiteX0" fmla="*/ 0 w 1383753"/>
              <a:gd name="connsiteY0" fmla="*/ 182486 h 1088472"/>
              <a:gd name="connsiteX1" fmla="*/ 269622 w 1383753"/>
              <a:gd name="connsiteY1" fmla="*/ 99768 h 1088472"/>
              <a:gd name="connsiteX2" fmla="*/ 281425 w 1383753"/>
              <a:gd name="connsiteY2" fmla="*/ 988258 h 1088472"/>
              <a:gd name="connsiteX3" fmla="*/ 448234 w 1383753"/>
              <a:gd name="connsiteY3" fmla="*/ 985074 h 1088472"/>
              <a:gd name="connsiteX4" fmla="*/ 451489 w 1383753"/>
              <a:gd name="connsiteY4" fmla="*/ 129321 h 1088472"/>
              <a:gd name="connsiteX5" fmla="*/ 630784 w 1383753"/>
              <a:gd name="connsiteY5" fmla="*/ 129387 h 1088472"/>
              <a:gd name="connsiteX6" fmla="*/ 636079 w 1383753"/>
              <a:gd name="connsiteY6" fmla="*/ 975879 h 1088472"/>
              <a:gd name="connsiteX7" fmla="*/ 794871 w 1383753"/>
              <a:gd name="connsiteY7" fmla="*/ 989309 h 1088472"/>
              <a:gd name="connsiteX8" fmla="*/ 815903 w 1383753"/>
              <a:gd name="connsiteY8" fmla="*/ 147415 h 1088472"/>
              <a:gd name="connsiteX9" fmla="*/ 988010 w 1383753"/>
              <a:gd name="connsiteY9" fmla="*/ 154508 h 1088472"/>
              <a:gd name="connsiteX10" fmla="*/ 990583 w 1383753"/>
              <a:gd name="connsiteY10" fmla="*/ 985122 h 1088472"/>
              <a:gd name="connsiteX11" fmla="*/ 1179908 w 1383753"/>
              <a:gd name="connsiteY11" fmla="*/ 988579 h 1088472"/>
              <a:gd name="connsiteX12" fmla="*/ 1182888 w 1383753"/>
              <a:gd name="connsiteY12" fmla="*/ 135313 h 1088472"/>
              <a:gd name="connsiteX13" fmla="*/ 1352354 w 1383753"/>
              <a:gd name="connsiteY13" fmla="*/ 160434 h 1088472"/>
              <a:gd name="connsiteX14" fmla="*/ 1383753 w 1383753"/>
              <a:gd name="connsiteY14" fmla="*/ 990787 h 1088472"/>
              <a:gd name="connsiteX0" fmla="*/ 0 w 1365300"/>
              <a:gd name="connsiteY0" fmla="*/ 182486 h 1088472"/>
              <a:gd name="connsiteX1" fmla="*/ 269622 w 1365300"/>
              <a:gd name="connsiteY1" fmla="*/ 99768 h 1088472"/>
              <a:gd name="connsiteX2" fmla="*/ 281425 w 1365300"/>
              <a:gd name="connsiteY2" fmla="*/ 988258 h 1088472"/>
              <a:gd name="connsiteX3" fmla="*/ 448234 w 1365300"/>
              <a:gd name="connsiteY3" fmla="*/ 985074 h 1088472"/>
              <a:gd name="connsiteX4" fmla="*/ 451489 w 1365300"/>
              <a:gd name="connsiteY4" fmla="*/ 129321 h 1088472"/>
              <a:gd name="connsiteX5" fmla="*/ 630784 w 1365300"/>
              <a:gd name="connsiteY5" fmla="*/ 129387 h 1088472"/>
              <a:gd name="connsiteX6" fmla="*/ 636079 w 1365300"/>
              <a:gd name="connsiteY6" fmla="*/ 975879 h 1088472"/>
              <a:gd name="connsiteX7" fmla="*/ 794871 w 1365300"/>
              <a:gd name="connsiteY7" fmla="*/ 989309 h 1088472"/>
              <a:gd name="connsiteX8" fmla="*/ 815903 w 1365300"/>
              <a:gd name="connsiteY8" fmla="*/ 147415 h 1088472"/>
              <a:gd name="connsiteX9" fmla="*/ 988010 w 1365300"/>
              <a:gd name="connsiteY9" fmla="*/ 154508 h 1088472"/>
              <a:gd name="connsiteX10" fmla="*/ 990583 w 1365300"/>
              <a:gd name="connsiteY10" fmla="*/ 985122 h 1088472"/>
              <a:gd name="connsiteX11" fmla="*/ 1179908 w 1365300"/>
              <a:gd name="connsiteY11" fmla="*/ 988579 h 1088472"/>
              <a:gd name="connsiteX12" fmla="*/ 1182888 w 1365300"/>
              <a:gd name="connsiteY12" fmla="*/ 135313 h 1088472"/>
              <a:gd name="connsiteX13" fmla="*/ 1352354 w 1365300"/>
              <a:gd name="connsiteY13" fmla="*/ 160434 h 1088472"/>
              <a:gd name="connsiteX14" fmla="*/ 1357274 w 1365300"/>
              <a:gd name="connsiteY14" fmla="*/ 990787 h 1088472"/>
              <a:gd name="connsiteX0" fmla="*/ 0 w 1366613"/>
              <a:gd name="connsiteY0" fmla="*/ 182486 h 1088472"/>
              <a:gd name="connsiteX1" fmla="*/ 269622 w 1366613"/>
              <a:gd name="connsiteY1" fmla="*/ 99768 h 1088472"/>
              <a:gd name="connsiteX2" fmla="*/ 281425 w 1366613"/>
              <a:gd name="connsiteY2" fmla="*/ 988258 h 1088472"/>
              <a:gd name="connsiteX3" fmla="*/ 448234 w 1366613"/>
              <a:gd name="connsiteY3" fmla="*/ 985074 h 1088472"/>
              <a:gd name="connsiteX4" fmla="*/ 451489 w 1366613"/>
              <a:gd name="connsiteY4" fmla="*/ 129321 h 1088472"/>
              <a:gd name="connsiteX5" fmla="*/ 630784 w 1366613"/>
              <a:gd name="connsiteY5" fmla="*/ 129387 h 1088472"/>
              <a:gd name="connsiteX6" fmla="*/ 636079 w 1366613"/>
              <a:gd name="connsiteY6" fmla="*/ 975879 h 1088472"/>
              <a:gd name="connsiteX7" fmla="*/ 794871 w 1366613"/>
              <a:gd name="connsiteY7" fmla="*/ 989309 h 1088472"/>
              <a:gd name="connsiteX8" fmla="*/ 815903 w 1366613"/>
              <a:gd name="connsiteY8" fmla="*/ 147415 h 1088472"/>
              <a:gd name="connsiteX9" fmla="*/ 988010 w 1366613"/>
              <a:gd name="connsiteY9" fmla="*/ 154508 h 1088472"/>
              <a:gd name="connsiteX10" fmla="*/ 990583 w 1366613"/>
              <a:gd name="connsiteY10" fmla="*/ 985122 h 1088472"/>
              <a:gd name="connsiteX11" fmla="*/ 1179908 w 1366613"/>
              <a:gd name="connsiteY11" fmla="*/ 988579 h 1088472"/>
              <a:gd name="connsiteX12" fmla="*/ 1182888 w 1366613"/>
              <a:gd name="connsiteY12" fmla="*/ 135313 h 1088472"/>
              <a:gd name="connsiteX13" fmla="*/ 1352354 w 1366613"/>
              <a:gd name="connsiteY13" fmla="*/ 160434 h 1088472"/>
              <a:gd name="connsiteX14" fmla="*/ 1357651 w 1366613"/>
              <a:gd name="connsiteY14" fmla="*/ 919085 h 1088472"/>
              <a:gd name="connsiteX15" fmla="*/ 1357274 w 1366613"/>
              <a:gd name="connsiteY15" fmla="*/ 990787 h 1088472"/>
              <a:gd name="connsiteX0" fmla="*/ 0 w 1366613"/>
              <a:gd name="connsiteY0" fmla="*/ 182486 h 1402770"/>
              <a:gd name="connsiteX1" fmla="*/ 269622 w 1366613"/>
              <a:gd name="connsiteY1" fmla="*/ 99768 h 1402770"/>
              <a:gd name="connsiteX2" fmla="*/ 281425 w 1366613"/>
              <a:gd name="connsiteY2" fmla="*/ 988258 h 1402770"/>
              <a:gd name="connsiteX3" fmla="*/ 448234 w 1366613"/>
              <a:gd name="connsiteY3" fmla="*/ 985074 h 1402770"/>
              <a:gd name="connsiteX4" fmla="*/ 451489 w 1366613"/>
              <a:gd name="connsiteY4" fmla="*/ 129321 h 1402770"/>
              <a:gd name="connsiteX5" fmla="*/ 630784 w 1366613"/>
              <a:gd name="connsiteY5" fmla="*/ 129387 h 1402770"/>
              <a:gd name="connsiteX6" fmla="*/ 636079 w 1366613"/>
              <a:gd name="connsiteY6" fmla="*/ 975879 h 1402770"/>
              <a:gd name="connsiteX7" fmla="*/ 794871 w 1366613"/>
              <a:gd name="connsiteY7" fmla="*/ 989309 h 1402770"/>
              <a:gd name="connsiteX8" fmla="*/ 815903 w 1366613"/>
              <a:gd name="connsiteY8" fmla="*/ 147415 h 1402770"/>
              <a:gd name="connsiteX9" fmla="*/ 988010 w 1366613"/>
              <a:gd name="connsiteY9" fmla="*/ 154508 h 1402770"/>
              <a:gd name="connsiteX10" fmla="*/ 990583 w 1366613"/>
              <a:gd name="connsiteY10" fmla="*/ 985122 h 1402770"/>
              <a:gd name="connsiteX11" fmla="*/ 1179908 w 1366613"/>
              <a:gd name="connsiteY11" fmla="*/ 988579 h 1402770"/>
              <a:gd name="connsiteX12" fmla="*/ 1182888 w 1366613"/>
              <a:gd name="connsiteY12" fmla="*/ 135313 h 1402770"/>
              <a:gd name="connsiteX13" fmla="*/ 1352354 w 1366613"/>
              <a:gd name="connsiteY13" fmla="*/ 160434 h 1402770"/>
              <a:gd name="connsiteX14" fmla="*/ 1357651 w 1366613"/>
              <a:gd name="connsiteY14" fmla="*/ 919085 h 1402770"/>
              <a:gd name="connsiteX15" fmla="*/ 997160 w 1366613"/>
              <a:gd name="connsiteY15" fmla="*/ 1402770 h 1402770"/>
              <a:gd name="connsiteX0" fmla="*/ 0 w 1366613"/>
              <a:gd name="connsiteY0" fmla="*/ 182486 h 1402770"/>
              <a:gd name="connsiteX1" fmla="*/ 269622 w 1366613"/>
              <a:gd name="connsiteY1" fmla="*/ 99768 h 1402770"/>
              <a:gd name="connsiteX2" fmla="*/ 281425 w 1366613"/>
              <a:gd name="connsiteY2" fmla="*/ 988258 h 1402770"/>
              <a:gd name="connsiteX3" fmla="*/ 448234 w 1366613"/>
              <a:gd name="connsiteY3" fmla="*/ 985074 h 1402770"/>
              <a:gd name="connsiteX4" fmla="*/ 451489 w 1366613"/>
              <a:gd name="connsiteY4" fmla="*/ 129321 h 1402770"/>
              <a:gd name="connsiteX5" fmla="*/ 630784 w 1366613"/>
              <a:gd name="connsiteY5" fmla="*/ 129387 h 1402770"/>
              <a:gd name="connsiteX6" fmla="*/ 636079 w 1366613"/>
              <a:gd name="connsiteY6" fmla="*/ 975879 h 1402770"/>
              <a:gd name="connsiteX7" fmla="*/ 794871 w 1366613"/>
              <a:gd name="connsiteY7" fmla="*/ 989309 h 1402770"/>
              <a:gd name="connsiteX8" fmla="*/ 815903 w 1366613"/>
              <a:gd name="connsiteY8" fmla="*/ 147415 h 1402770"/>
              <a:gd name="connsiteX9" fmla="*/ 988010 w 1366613"/>
              <a:gd name="connsiteY9" fmla="*/ 154508 h 1402770"/>
              <a:gd name="connsiteX10" fmla="*/ 990583 w 1366613"/>
              <a:gd name="connsiteY10" fmla="*/ 985122 h 1402770"/>
              <a:gd name="connsiteX11" fmla="*/ 1179908 w 1366613"/>
              <a:gd name="connsiteY11" fmla="*/ 988579 h 1402770"/>
              <a:gd name="connsiteX12" fmla="*/ 1182888 w 1366613"/>
              <a:gd name="connsiteY12" fmla="*/ 135313 h 1402770"/>
              <a:gd name="connsiteX13" fmla="*/ 1352354 w 1366613"/>
              <a:gd name="connsiteY13" fmla="*/ 160434 h 1402770"/>
              <a:gd name="connsiteX14" fmla="*/ 1357651 w 1366613"/>
              <a:gd name="connsiteY14" fmla="*/ 979376 h 1402770"/>
              <a:gd name="connsiteX15" fmla="*/ 997160 w 1366613"/>
              <a:gd name="connsiteY15" fmla="*/ 1402770 h 1402770"/>
              <a:gd name="connsiteX0" fmla="*/ 0 w 1374911"/>
              <a:gd name="connsiteY0" fmla="*/ 182486 h 1402770"/>
              <a:gd name="connsiteX1" fmla="*/ 269622 w 1374911"/>
              <a:gd name="connsiteY1" fmla="*/ 99768 h 1402770"/>
              <a:gd name="connsiteX2" fmla="*/ 281425 w 1374911"/>
              <a:gd name="connsiteY2" fmla="*/ 988258 h 1402770"/>
              <a:gd name="connsiteX3" fmla="*/ 448234 w 1374911"/>
              <a:gd name="connsiteY3" fmla="*/ 985074 h 1402770"/>
              <a:gd name="connsiteX4" fmla="*/ 451489 w 1374911"/>
              <a:gd name="connsiteY4" fmla="*/ 129321 h 1402770"/>
              <a:gd name="connsiteX5" fmla="*/ 630784 w 1374911"/>
              <a:gd name="connsiteY5" fmla="*/ 129387 h 1402770"/>
              <a:gd name="connsiteX6" fmla="*/ 636079 w 1374911"/>
              <a:gd name="connsiteY6" fmla="*/ 975879 h 1402770"/>
              <a:gd name="connsiteX7" fmla="*/ 794871 w 1374911"/>
              <a:gd name="connsiteY7" fmla="*/ 989309 h 1402770"/>
              <a:gd name="connsiteX8" fmla="*/ 815903 w 1374911"/>
              <a:gd name="connsiteY8" fmla="*/ 147415 h 1402770"/>
              <a:gd name="connsiteX9" fmla="*/ 988010 w 1374911"/>
              <a:gd name="connsiteY9" fmla="*/ 154508 h 1402770"/>
              <a:gd name="connsiteX10" fmla="*/ 990583 w 1374911"/>
              <a:gd name="connsiteY10" fmla="*/ 985122 h 1402770"/>
              <a:gd name="connsiteX11" fmla="*/ 1179908 w 1374911"/>
              <a:gd name="connsiteY11" fmla="*/ 988579 h 1402770"/>
              <a:gd name="connsiteX12" fmla="*/ 1182888 w 1374911"/>
              <a:gd name="connsiteY12" fmla="*/ 135313 h 1402770"/>
              <a:gd name="connsiteX13" fmla="*/ 1352354 w 1374911"/>
              <a:gd name="connsiteY13" fmla="*/ 160434 h 1402770"/>
              <a:gd name="connsiteX14" fmla="*/ 1357651 w 1374911"/>
              <a:gd name="connsiteY14" fmla="*/ 979376 h 1402770"/>
              <a:gd name="connsiteX15" fmla="*/ 1209368 w 1374911"/>
              <a:gd name="connsiteY15" fmla="*/ 1220535 h 1402770"/>
              <a:gd name="connsiteX16" fmla="*/ 997160 w 1374911"/>
              <a:gd name="connsiteY16" fmla="*/ 1402770 h 1402770"/>
              <a:gd name="connsiteX0" fmla="*/ 0 w 1374911"/>
              <a:gd name="connsiteY0" fmla="*/ 182486 h 1257069"/>
              <a:gd name="connsiteX1" fmla="*/ 269622 w 1374911"/>
              <a:gd name="connsiteY1" fmla="*/ 99768 h 1257069"/>
              <a:gd name="connsiteX2" fmla="*/ 281425 w 1374911"/>
              <a:gd name="connsiteY2" fmla="*/ 988258 h 1257069"/>
              <a:gd name="connsiteX3" fmla="*/ 448234 w 1374911"/>
              <a:gd name="connsiteY3" fmla="*/ 985074 h 1257069"/>
              <a:gd name="connsiteX4" fmla="*/ 451489 w 1374911"/>
              <a:gd name="connsiteY4" fmla="*/ 129321 h 1257069"/>
              <a:gd name="connsiteX5" fmla="*/ 630784 w 1374911"/>
              <a:gd name="connsiteY5" fmla="*/ 129387 h 1257069"/>
              <a:gd name="connsiteX6" fmla="*/ 636079 w 1374911"/>
              <a:gd name="connsiteY6" fmla="*/ 975879 h 1257069"/>
              <a:gd name="connsiteX7" fmla="*/ 794871 w 1374911"/>
              <a:gd name="connsiteY7" fmla="*/ 989309 h 1257069"/>
              <a:gd name="connsiteX8" fmla="*/ 815903 w 1374911"/>
              <a:gd name="connsiteY8" fmla="*/ 147415 h 1257069"/>
              <a:gd name="connsiteX9" fmla="*/ 988010 w 1374911"/>
              <a:gd name="connsiteY9" fmla="*/ 154508 h 1257069"/>
              <a:gd name="connsiteX10" fmla="*/ 990583 w 1374911"/>
              <a:gd name="connsiteY10" fmla="*/ 985122 h 1257069"/>
              <a:gd name="connsiteX11" fmla="*/ 1179908 w 1374911"/>
              <a:gd name="connsiteY11" fmla="*/ 988579 h 1257069"/>
              <a:gd name="connsiteX12" fmla="*/ 1182888 w 1374911"/>
              <a:gd name="connsiteY12" fmla="*/ 135313 h 1257069"/>
              <a:gd name="connsiteX13" fmla="*/ 1352354 w 1374911"/>
              <a:gd name="connsiteY13" fmla="*/ 160434 h 1257069"/>
              <a:gd name="connsiteX14" fmla="*/ 1357651 w 1374911"/>
              <a:gd name="connsiteY14" fmla="*/ 979376 h 1257069"/>
              <a:gd name="connsiteX15" fmla="*/ 1209368 w 1374911"/>
              <a:gd name="connsiteY15" fmla="*/ 1220535 h 1257069"/>
              <a:gd name="connsiteX16" fmla="*/ 695299 w 1374911"/>
              <a:gd name="connsiteY16" fmla="*/ 1257069 h 1257069"/>
              <a:gd name="connsiteX0" fmla="*/ 0 w 1374911"/>
              <a:gd name="connsiteY0" fmla="*/ 182486 h 1257069"/>
              <a:gd name="connsiteX1" fmla="*/ 269622 w 1374911"/>
              <a:gd name="connsiteY1" fmla="*/ 99768 h 1257069"/>
              <a:gd name="connsiteX2" fmla="*/ 281425 w 1374911"/>
              <a:gd name="connsiteY2" fmla="*/ 988258 h 1257069"/>
              <a:gd name="connsiteX3" fmla="*/ 448234 w 1374911"/>
              <a:gd name="connsiteY3" fmla="*/ 985074 h 1257069"/>
              <a:gd name="connsiteX4" fmla="*/ 451489 w 1374911"/>
              <a:gd name="connsiteY4" fmla="*/ 129321 h 1257069"/>
              <a:gd name="connsiteX5" fmla="*/ 630784 w 1374911"/>
              <a:gd name="connsiteY5" fmla="*/ 129387 h 1257069"/>
              <a:gd name="connsiteX6" fmla="*/ 636079 w 1374911"/>
              <a:gd name="connsiteY6" fmla="*/ 975879 h 1257069"/>
              <a:gd name="connsiteX7" fmla="*/ 794871 w 1374911"/>
              <a:gd name="connsiteY7" fmla="*/ 989309 h 1257069"/>
              <a:gd name="connsiteX8" fmla="*/ 815903 w 1374911"/>
              <a:gd name="connsiteY8" fmla="*/ 147415 h 1257069"/>
              <a:gd name="connsiteX9" fmla="*/ 988010 w 1374911"/>
              <a:gd name="connsiteY9" fmla="*/ 154508 h 1257069"/>
              <a:gd name="connsiteX10" fmla="*/ 990583 w 1374911"/>
              <a:gd name="connsiteY10" fmla="*/ 985122 h 1257069"/>
              <a:gd name="connsiteX11" fmla="*/ 1179908 w 1374911"/>
              <a:gd name="connsiteY11" fmla="*/ 988579 h 1257069"/>
              <a:gd name="connsiteX12" fmla="*/ 1182888 w 1374911"/>
              <a:gd name="connsiteY12" fmla="*/ 135313 h 1257069"/>
              <a:gd name="connsiteX13" fmla="*/ 1352354 w 1374911"/>
              <a:gd name="connsiteY13" fmla="*/ 160434 h 1257069"/>
              <a:gd name="connsiteX14" fmla="*/ 1357651 w 1374911"/>
              <a:gd name="connsiteY14" fmla="*/ 979376 h 1257069"/>
              <a:gd name="connsiteX15" fmla="*/ 1209368 w 1374911"/>
              <a:gd name="connsiteY15" fmla="*/ 1220535 h 1257069"/>
              <a:gd name="connsiteX16" fmla="*/ 695299 w 1374911"/>
              <a:gd name="connsiteY16" fmla="*/ 1257069 h 1257069"/>
              <a:gd name="connsiteX0" fmla="*/ 0 w 1374911"/>
              <a:gd name="connsiteY0" fmla="*/ 182486 h 1279437"/>
              <a:gd name="connsiteX1" fmla="*/ 269622 w 1374911"/>
              <a:gd name="connsiteY1" fmla="*/ 99768 h 1279437"/>
              <a:gd name="connsiteX2" fmla="*/ 281425 w 1374911"/>
              <a:gd name="connsiteY2" fmla="*/ 988258 h 1279437"/>
              <a:gd name="connsiteX3" fmla="*/ 448234 w 1374911"/>
              <a:gd name="connsiteY3" fmla="*/ 985074 h 1279437"/>
              <a:gd name="connsiteX4" fmla="*/ 451489 w 1374911"/>
              <a:gd name="connsiteY4" fmla="*/ 129321 h 1279437"/>
              <a:gd name="connsiteX5" fmla="*/ 630784 w 1374911"/>
              <a:gd name="connsiteY5" fmla="*/ 129387 h 1279437"/>
              <a:gd name="connsiteX6" fmla="*/ 636079 w 1374911"/>
              <a:gd name="connsiteY6" fmla="*/ 975879 h 1279437"/>
              <a:gd name="connsiteX7" fmla="*/ 794871 w 1374911"/>
              <a:gd name="connsiteY7" fmla="*/ 989309 h 1279437"/>
              <a:gd name="connsiteX8" fmla="*/ 815903 w 1374911"/>
              <a:gd name="connsiteY8" fmla="*/ 147415 h 1279437"/>
              <a:gd name="connsiteX9" fmla="*/ 988010 w 1374911"/>
              <a:gd name="connsiteY9" fmla="*/ 154508 h 1279437"/>
              <a:gd name="connsiteX10" fmla="*/ 990583 w 1374911"/>
              <a:gd name="connsiteY10" fmla="*/ 985122 h 1279437"/>
              <a:gd name="connsiteX11" fmla="*/ 1179908 w 1374911"/>
              <a:gd name="connsiteY11" fmla="*/ 988579 h 1279437"/>
              <a:gd name="connsiteX12" fmla="*/ 1182888 w 1374911"/>
              <a:gd name="connsiteY12" fmla="*/ 135313 h 1279437"/>
              <a:gd name="connsiteX13" fmla="*/ 1352354 w 1374911"/>
              <a:gd name="connsiteY13" fmla="*/ 160434 h 1279437"/>
              <a:gd name="connsiteX14" fmla="*/ 1357651 w 1374911"/>
              <a:gd name="connsiteY14" fmla="*/ 979376 h 1279437"/>
              <a:gd name="connsiteX15" fmla="*/ 1209368 w 1374911"/>
              <a:gd name="connsiteY15" fmla="*/ 1220535 h 1279437"/>
              <a:gd name="connsiteX16" fmla="*/ 695299 w 1374911"/>
              <a:gd name="connsiteY16" fmla="*/ 1257069 h 1279437"/>
              <a:gd name="connsiteX0" fmla="*/ 0 w 1374911"/>
              <a:gd name="connsiteY0" fmla="*/ 182486 h 1301823"/>
              <a:gd name="connsiteX1" fmla="*/ 269622 w 1374911"/>
              <a:gd name="connsiteY1" fmla="*/ 99768 h 1301823"/>
              <a:gd name="connsiteX2" fmla="*/ 281425 w 1374911"/>
              <a:gd name="connsiteY2" fmla="*/ 988258 h 1301823"/>
              <a:gd name="connsiteX3" fmla="*/ 448234 w 1374911"/>
              <a:gd name="connsiteY3" fmla="*/ 985074 h 1301823"/>
              <a:gd name="connsiteX4" fmla="*/ 451489 w 1374911"/>
              <a:gd name="connsiteY4" fmla="*/ 129321 h 1301823"/>
              <a:gd name="connsiteX5" fmla="*/ 630784 w 1374911"/>
              <a:gd name="connsiteY5" fmla="*/ 129387 h 1301823"/>
              <a:gd name="connsiteX6" fmla="*/ 636079 w 1374911"/>
              <a:gd name="connsiteY6" fmla="*/ 975879 h 1301823"/>
              <a:gd name="connsiteX7" fmla="*/ 794871 w 1374911"/>
              <a:gd name="connsiteY7" fmla="*/ 989309 h 1301823"/>
              <a:gd name="connsiteX8" fmla="*/ 815903 w 1374911"/>
              <a:gd name="connsiteY8" fmla="*/ 147415 h 1301823"/>
              <a:gd name="connsiteX9" fmla="*/ 988010 w 1374911"/>
              <a:gd name="connsiteY9" fmla="*/ 154508 h 1301823"/>
              <a:gd name="connsiteX10" fmla="*/ 990583 w 1374911"/>
              <a:gd name="connsiteY10" fmla="*/ 985122 h 1301823"/>
              <a:gd name="connsiteX11" fmla="*/ 1179908 w 1374911"/>
              <a:gd name="connsiteY11" fmla="*/ 988579 h 1301823"/>
              <a:gd name="connsiteX12" fmla="*/ 1182888 w 1374911"/>
              <a:gd name="connsiteY12" fmla="*/ 135313 h 1301823"/>
              <a:gd name="connsiteX13" fmla="*/ 1352354 w 1374911"/>
              <a:gd name="connsiteY13" fmla="*/ 160434 h 1301823"/>
              <a:gd name="connsiteX14" fmla="*/ 1357651 w 1374911"/>
              <a:gd name="connsiteY14" fmla="*/ 979376 h 1301823"/>
              <a:gd name="connsiteX15" fmla="*/ 1140523 w 1374911"/>
              <a:gd name="connsiteY15" fmla="*/ 1250680 h 1301823"/>
              <a:gd name="connsiteX16" fmla="*/ 695299 w 1374911"/>
              <a:gd name="connsiteY16" fmla="*/ 1257069 h 1301823"/>
              <a:gd name="connsiteX0" fmla="*/ 0 w 1374911"/>
              <a:gd name="connsiteY0" fmla="*/ 182486 h 1296787"/>
              <a:gd name="connsiteX1" fmla="*/ 269622 w 1374911"/>
              <a:gd name="connsiteY1" fmla="*/ 99768 h 1296787"/>
              <a:gd name="connsiteX2" fmla="*/ 281425 w 1374911"/>
              <a:gd name="connsiteY2" fmla="*/ 988258 h 1296787"/>
              <a:gd name="connsiteX3" fmla="*/ 448234 w 1374911"/>
              <a:gd name="connsiteY3" fmla="*/ 985074 h 1296787"/>
              <a:gd name="connsiteX4" fmla="*/ 451489 w 1374911"/>
              <a:gd name="connsiteY4" fmla="*/ 129321 h 1296787"/>
              <a:gd name="connsiteX5" fmla="*/ 630784 w 1374911"/>
              <a:gd name="connsiteY5" fmla="*/ 129387 h 1296787"/>
              <a:gd name="connsiteX6" fmla="*/ 636079 w 1374911"/>
              <a:gd name="connsiteY6" fmla="*/ 975879 h 1296787"/>
              <a:gd name="connsiteX7" fmla="*/ 794871 w 1374911"/>
              <a:gd name="connsiteY7" fmla="*/ 989309 h 1296787"/>
              <a:gd name="connsiteX8" fmla="*/ 815903 w 1374911"/>
              <a:gd name="connsiteY8" fmla="*/ 147415 h 1296787"/>
              <a:gd name="connsiteX9" fmla="*/ 988010 w 1374911"/>
              <a:gd name="connsiteY9" fmla="*/ 154508 h 1296787"/>
              <a:gd name="connsiteX10" fmla="*/ 990583 w 1374911"/>
              <a:gd name="connsiteY10" fmla="*/ 985122 h 1296787"/>
              <a:gd name="connsiteX11" fmla="*/ 1179908 w 1374911"/>
              <a:gd name="connsiteY11" fmla="*/ 988579 h 1296787"/>
              <a:gd name="connsiteX12" fmla="*/ 1182888 w 1374911"/>
              <a:gd name="connsiteY12" fmla="*/ 135313 h 1296787"/>
              <a:gd name="connsiteX13" fmla="*/ 1352354 w 1374911"/>
              <a:gd name="connsiteY13" fmla="*/ 160434 h 1296787"/>
              <a:gd name="connsiteX14" fmla="*/ 1357651 w 1374911"/>
              <a:gd name="connsiteY14" fmla="*/ 979376 h 1296787"/>
              <a:gd name="connsiteX15" fmla="*/ 1140523 w 1374911"/>
              <a:gd name="connsiteY15" fmla="*/ 1250680 h 1296787"/>
              <a:gd name="connsiteX16" fmla="*/ 626454 w 1374911"/>
              <a:gd name="connsiteY16" fmla="*/ 1231948 h 1296787"/>
              <a:gd name="connsiteX0" fmla="*/ 0 w 1374911"/>
              <a:gd name="connsiteY0" fmla="*/ 182486 h 1303065"/>
              <a:gd name="connsiteX1" fmla="*/ 269622 w 1374911"/>
              <a:gd name="connsiteY1" fmla="*/ 99768 h 1303065"/>
              <a:gd name="connsiteX2" fmla="*/ 281425 w 1374911"/>
              <a:gd name="connsiteY2" fmla="*/ 988258 h 1303065"/>
              <a:gd name="connsiteX3" fmla="*/ 448234 w 1374911"/>
              <a:gd name="connsiteY3" fmla="*/ 985074 h 1303065"/>
              <a:gd name="connsiteX4" fmla="*/ 451489 w 1374911"/>
              <a:gd name="connsiteY4" fmla="*/ 129321 h 1303065"/>
              <a:gd name="connsiteX5" fmla="*/ 630784 w 1374911"/>
              <a:gd name="connsiteY5" fmla="*/ 129387 h 1303065"/>
              <a:gd name="connsiteX6" fmla="*/ 636079 w 1374911"/>
              <a:gd name="connsiteY6" fmla="*/ 975879 h 1303065"/>
              <a:gd name="connsiteX7" fmla="*/ 794871 w 1374911"/>
              <a:gd name="connsiteY7" fmla="*/ 989309 h 1303065"/>
              <a:gd name="connsiteX8" fmla="*/ 815903 w 1374911"/>
              <a:gd name="connsiteY8" fmla="*/ 147415 h 1303065"/>
              <a:gd name="connsiteX9" fmla="*/ 988010 w 1374911"/>
              <a:gd name="connsiteY9" fmla="*/ 154508 h 1303065"/>
              <a:gd name="connsiteX10" fmla="*/ 990583 w 1374911"/>
              <a:gd name="connsiteY10" fmla="*/ 985122 h 1303065"/>
              <a:gd name="connsiteX11" fmla="*/ 1179908 w 1374911"/>
              <a:gd name="connsiteY11" fmla="*/ 988579 h 1303065"/>
              <a:gd name="connsiteX12" fmla="*/ 1182888 w 1374911"/>
              <a:gd name="connsiteY12" fmla="*/ 135313 h 1303065"/>
              <a:gd name="connsiteX13" fmla="*/ 1352354 w 1374911"/>
              <a:gd name="connsiteY13" fmla="*/ 160434 h 1303065"/>
              <a:gd name="connsiteX14" fmla="*/ 1357651 w 1374911"/>
              <a:gd name="connsiteY14" fmla="*/ 979376 h 1303065"/>
              <a:gd name="connsiteX15" fmla="*/ 1140523 w 1374911"/>
              <a:gd name="connsiteY15" fmla="*/ 1250680 h 1303065"/>
              <a:gd name="connsiteX16" fmla="*/ 626454 w 1374911"/>
              <a:gd name="connsiteY16" fmla="*/ 1231948 h 1303065"/>
              <a:gd name="connsiteX0" fmla="*/ 0 w 1374911"/>
              <a:gd name="connsiteY0" fmla="*/ 182486 h 1273862"/>
              <a:gd name="connsiteX1" fmla="*/ 269622 w 1374911"/>
              <a:gd name="connsiteY1" fmla="*/ 99768 h 1273862"/>
              <a:gd name="connsiteX2" fmla="*/ 281425 w 1374911"/>
              <a:gd name="connsiteY2" fmla="*/ 988258 h 1273862"/>
              <a:gd name="connsiteX3" fmla="*/ 448234 w 1374911"/>
              <a:gd name="connsiteY3" fmla="*/ 985074 h 1273862"/>
              <a:gd name="connsiteX4" fmla="*/ 451489 w 1374911"/>
              <a:gd name="connsiteY4" fmla="*/ 129321 h 1273862"/>
              <a:gd name="connsiteX5" fmla="*/ 630784 w 1374911"/>
              <a:gd name="connsiteY5" fmla="*/ 129387 h 1273862"/>
              <a:gd name="connsiteX6" fmla="*/ 636079 w 1374911"/>
              <a:gd name="connsiteY6" fmla="*/ 975879 h 1273862"/>
              <a:gd name="connsiteX7" fmla="*/ 794871 w 1374911"/>
              <a:gd name="connsiteY7" fmla="*/ 989309 h 1273862"/>
              <a:gd name="connsiteX8" fmla="*/ 815903 w 1374911"/>
              <a:gd name="connsiteY8" fmla="*/ 147415 h 1273862"/>
              <a:gd name="connsiteX9" fmla="*/ 988010 w 1374911"/>
              <a:gd name="connsiteY9" fmla="*/ 154508 h 1273862"/>
              <a:gd name="connsiteX10" fmla="*/ 990583 w 1374911"/>
              <a:gd name="connsiteY10" fmla="*/ 985122 h 1273862"/>
              <a:gd name="connsiteX11" fmla="*/ 1179908 w 1374911"/>
              <a:gd name="connsiteY11" fmla="*/ 988579 h 1273862"/>
              <a:gd name="connsiteX12" fmla="*/ 1182888 w 1374911"/>
              <a:gd name="connsiteY12" fmla="*/ 135313 h 1273862"/>
              <a:gd name="connsiteX13" fmla="*/ 1352354 w 1374911"/>
              <a:gd name="connsiteY13" fmla="*/ 160434 h 1273862"/>
              <a:gd name="connsiteX14" fmla="*/ 1357651 w 1374911"/>
              <a:gd name="connsiteY14" fmla="*/ 979376 h 1273862"/>
              <a:gd name="connsiteX15" fmla="*/ 1161707 w 1374911"/>
              <a:gd name="connsiteY15" fmla="*/ 1210486 h 1273862"/>
              <a:gd name="connsiteX16" fmla="*/ 626454 w 1374911"/>
              <a:gd name="connsiteY16" fmla="*/ 1231948 h 1273862"/>
              <a:gd name="connsiteX0" fmla="*/ 0 w 1374911"/>
              <a:gd name="connsiteY0" fmla="*/ 182486 h 1233517"/>
              <a:gd name="connsiteX1" fmla="*/ 269622 w 1374911"/>
              <a:gd name="connsiteY1" fmla="*/ 99768 h 1233517"/>
              <a:gd name="connsiteX2" fmla="*/ 281425 w 1374911"/>
              <a:gd name="connsiteY2" fmla="*/ 988258 h 1233517"/>
              <a:gd name="connsiteX3" fmla="*/ 448234 w 1374911"/>
              <a:gd name="connsiteY3" fmla="*/ 985074 h 1233517"/>
              <a:gd name="connsiteX4" fmla="*/ 451489 w 1374911"/>
              <a:gd name="connsiteY4" fmla="*/ 129321 h 1233517"/>
              <a:gd name="connsiteX5" fmla="*/ 630784 w 1374911"/>
              <a:gd name="connsiteY5" fmla="*/ 129387 h 1233517"/>
              <a:gd name="connsiteX6" fmla="*/ 636079 w 1374911"/>
              <a:gd name="connsiteY6" fmla="*/ 975879 h 1233517"/>
              <a:gd name="connsiteX7" fmla="*/ 794871 w 1374911"/>
              <a:gd name="connsiteY7" fmla="*/ 989309 h 1233517"/>
              <a:gd name="connsiteX8" fmla="*/ 815903 w 1374911"/>
              <a:gd name="connsiteY8" fmla="*/ 147415 h 1233517"/>
              <a:gd name="connsiteX9" fmla="*/ 988010 w 1374911"/>
              <a:gd name="connsiteY9" fmla="*/ 154508 h 1233517"/>
              <a:gd name="connsiteX10" fmla="*/ 990583 w 1374911"/>
              <a:gd name="connsiteY10" fmla="*/ 985122 h 1233517"/>
              <a:gd name="connsiteX11" fmla="*/ 1179908 w 1374911"/>
              <a:gd name="connsiteY11" fmla="*/ 988579 h 1233517"/>
              <a:gd name="connsiteX12" fmla="*/ 1182888 w 1374911"/>
              <a:gd name="connsiteY12" fmla="*/ 135313 h 1233517"/>
              <a:gd name="connsiteX13" fmla="*/ 1352354 w 1374911"/>
              <a:gd name="connsiteY13" fmla="*/ 160434 h 1233517"/>
              <a:gd name="connsiteX14" fmla="*/ 1357651 w 1374911"/>
              <a:gd name="connsiteY14" fmla="*/ 979376 h 1233517"/>
              <a:gd name="connsiteX15" fmla="*/ 1161707 w 1374911"/>
              <a:gd name="connsiteY15" fmla="*/ 1210486 h 1233517"/>
              <a:gd name="connsiteX16" fmla="*/ 626454 w 1374911"/>
              <a:gd name="connsiteY16" fmla="*/ 1231948 h 1233517"/>
              <a:gd name="connsiteX0" fmla="*/ 0 w 1374911"/>
              <a:gd name="connsiteY0" fmla="*/ 182486 h 1235286"/>
              <a:gd name="connsiteX1" fmla="*/ 269622 w 1374911"/>
              <a:gd name="connsiteY1" fmla="*/ 99768 h 1235286"/>
              <a:gd name="connsiteX2" fmla="*/ 281425 w 1374911"/>
              <a:gd name="connsiteY2" fmla="*/ 988258 h 1235286"/>
              <a:gd name="connsiteX3" fmla="*/ 448234 w 1374911"/>
              <a:gd name="connsiteY3" fmla="*/ 985074 h 1235286"/>
              <a:gd name="connsiteX4" fmla="*/ 451489 w 1374911"/>
              <a:gd name="connsiteY4" fmla="*/ 129321 h 1235286"/>
              <a:gd name="connsiteX5" fmla="*/ 630784 w 1374911"/>
              <a:gd name="connsiteY5" fmla="*/ 129387 h 1235286"/>
              <a:gd name="connsiteX6" fmla="*/ 636079 w 1374911"/>
              <a:gd name="connsiteY6" fmla="*/ 975879 h 1235286"/>
              <a:gd name="connsiteX7" fmla="*/ 794871 w 1374911"/>
              <a:gd name="connsiteY7" fmla="*/ 989309 h 1235286"/>
              <a:gd name="connsiteX8" fmla="*/ 815903 w 1374911"/>
              <a:gd name="connsiteY8" fmla="*/ 147415 h 1235286"/>
              <a:gd name="connsiteX9" fmla="*/ 988010 w 1374911"/>
              <a:gd name="connsiteY9" fmla="*/ 154508 h 1235286"/>
              <a:gd name="connsiteX10" fmla="*/ 990583 w 1374911"/>
              <a:gd name="connsiteY10" fmla="*/ 985122 h 1235286"/>
              <a:gd name="connsiteX11" fmla="*/ 1179908 w 1374911"/>
              <a:gd name="connsiteY11" fmla="*/ 988579 h 1235286"/>
              <a:gd name="connsiteX12" fmla="*/ 1182888 w 1374911"/>
              <a:gd name="connsiteY12" fmla="*/ 135313 h 1235286"/>
              <a:gd name="connsiteX13" fmla="*/ 1352354 w 1374911"/>
              <a:gd name="connsiteY13" fmla="*/ 160434 h 1235286"/>
              <a:gd name="connsiteX14" fmla="*/ 1357651 w 1374911"/>
              <a:gd name="connsiteY14" fmla="*/ 979376 h 1235286"/>
              <a:gd name="connsiteX15" fmla="*/ 1161707 w 1374911"/>
              <a:gd name="connsiteY15" fmla="*/ 1210486 h 1235286"/>
              <a:gd name="connsiteX16" fmla="*/ 626454 w 1374911"/>
              <a:gd name="connsiteY16" fmla="*/ 1231948 h 1235286"/>
              <a:gd name="connsiteX0" fmla="*/ 0 w 1374911"/>
              <a:gd name="connsiteY0" fmla="*/ 182486 h 1235286"/>
              <a:gd name="connsiteX1" fmla="*/ 269622 w 1374911"/>
              <a:gd name="connsiteY1" fmla="*/ 99768 h 1235286"/>
              <a:gd name="connsiteX2" fmla="*/ 281425 w 1374911"/>
              <a:gd name="connsiteY2" fmla="*/ 988258 h 1235286"/>
              <a:gd name="connsiteX3" fmla="*/ 448234 w 1374911"/>
              <a:gd name="connsiteY3" fmla="*/ 985074 h 1235286"/>
              <a:gd name="connsiteX4" fmla="*/ 451489 w 1374911"/>
              <a:gd name="connsiteY4" fmla="*/ 129321 h 1235286"/>
              <a:gd name="connsiteX5" fmla="*/ 630784 w 1374911"/>
              <a:gd name="connsiteY5" fmla="*/ 129387 h 1235286"/>
              <a:gd name="connsiteX6" fmla="*/ 636079 w 1374911"/>
              <a:gd name="connsiteY6" fmla="*/ 975879 h 1235286"/>
              <a:gd name="connsiteX7" fmla="*/ 794871 w 1374911"/>
              <a:gd name="connsiteY7" fmla="*/ 989309 h 1235286"/>
              <a:gd name="connsiteX8" fmla="*/ 815903 w 1374911"/>
              <a:gd name="connsiteY8" fmla="*/ 147415 h 1235286"/>
              <a:gd name="connsiteX9" fmla="*/ 988010 w 1374911"/>
              <a:gd name="connsiteY9" fmla="*/ 154508 h 1235286"/>
              <a:gd name="connsiteX10" fmla="*/ 990583 w 1374911"/>
              <a:gd name="connsiteY10" fmla="*/ 985122 h 1235286"/>
              <a:gd name="connsiteX11" fmla="*/ 1179908 w 1374911"/>
              <a:gd name="connsiteY11" fmla="*/ 988579 h 1235286"/>
              <a:gd name="connsiteX12" fmla="*/ 1182888 w 1374911"/>
              <a:gd name="connsiteY12" fmla="*/ 135313 h 1235286"/>
              <a:gd name="connsiteX13" fmla="*/ 1352354 w 1374911"/>
              <a:gd name="connsiteY13" fmla="*/ 160434 h 1235286"/>
              <a:gd name="connsiteX14" fmla="*/ 1357651 w 1374911"/>
              <a:gd name="connsiteY14" fmla="*/ 979376 h 1235286"/>
              <a:gd name="connsiteX15" fmla="*/ 1161707 w 1374911"/>
              <a:gd name="connsiteY15" fmla="*/ 1210486 h 1235286"/>
              <a:gd name="connsiteX16" fmla="*/ 626454 w 1374911"/>
              <a:gd name="connsiteY16" fmla="*/ 1231948 h 1235286"/>
              <a:gd name="connsiteX0" fmla="*/ 0 w 1374911"/>
              <a:gd name="connsiteY0" fmla="*/ 182486 h 1235286"/>
              <a:gd name="connsiteX1" fmla="*/ 269622 w 1374911"/>
              <a:gd name="connsiteY1" fmla="*/ 99768 h 1235286"/>
              <a:gd name="connsiteX2" fmla="*/ 281425 w 1374911"/>
              <a:gd name="connsiteY2" fmla="*/ 988258 h 1235286"/>
              <a:gd name="connsiteX3" fmla="*/ 448234 w 1374911"/>
              <a:gd name="connsiteY3" fmla="*/ 985074 h 1235286"/>
              <a:gd name="connsiteX4" fmla="*/ 451489 w 1374911"/>
              <a:gd name="connsiteY4" fmla="*/ 129321 h 1235286"/>
              <a:gd name="connsiteX5" fmla="*/ 630784 w 1374911"/>
              <a:gd name="connsiteY5" fmla="*/ 129387 h 1235286"/>
              <a:gd name="connsiteX6" fmla="*/ 636079 w 1374911"/>
              <a:gd name="connsiteY6" fmla="*/ 975879 h 1235286"/>
              <a:gd name="connsiteX7" fmla="*/ 794871 w 1374911"/>
              <a:gd name="connsiteY7" fmla="*/ 989309 h 1235286"/>
              <a:gd name="connsiteX8" fmla="*/ 815903 w 1374911"/>
              <a:gd name="connsiteY8" fmla="*/ 147415 h 1235286"/>
              <a:gd name="connsiteX9" fmla="*/ 988010 w 1374911"/>
              <a:gd name="connsiteY9" fmla="*/ 154508 h 1235286"/>
              <a:gd name="connsiteX10" fmla="*/ 990583 w 1374911"/>
              <a:gd name="connsiteY10" fmla="*/ 985122 h 1235286"/>
              <a:gd name="connsiteX11" fmla="*/ 978137 w 1374911"/>
              <a:gd name="connsiteY11" fmla="*/ 1188006 h 1235286"/>
              <a:gd name="connsiteX12" fmla="*/ 1179908 w 1374911"/>
              <a:gd name="connsiteY12" fmla="*/ 988579 h 1235286"/>
              <a:gd name="connsiteX13" fmla="*/ 1182888 w 1374911"/>
              <a:gd name="connsiteY13" fmla="*/ 135313 h 1235286"/>
              <a:gd name="connsiteX14" fmla="*/ 1352354 w 1374911"/>
              <a:gd name="connsiteY14" fmla="*/ 160434 h 1235286"/>
              <a:gd name="connsiteX15" fmla="*/ 1357651 w 1374911"/>
              <a:gd name="connsiteY15" fmla="*/ 979376 h 1235286"/>
              <a:gd name="connsiteX16" fmla="*/ 1161707 w 1374911"/>
              <a:gd name="connsiteY16" fmla="*/ 1210486 h 1235286"/>
              <a:gd name="connsiteX17" fmla="*/ 626454 w 1374911"/>
              <a:gd name="connsiteY17" fmla="*/ 1231948 h 1235286"/>
              <a:gd name="connsiteX0" fmla="*/ 0 w 1374911"/>
              <a:gd name="connsiteY0" fmla="*/ 182486 h 1235286"/>
              <a:gd name="connsiteX1" fmla="*/ 269622 w 1374911"/>
              <a:gd name="connsiteY1" fmla="*/ 99768 h 1235286"/>
              <a:gd name="connsiteX2" fmla="*/ 281425 w 1374911"/>
              <a:gd name="connsiteY2" fmla="*/ 988258 h 1235286"/>
              <a:gd name="connsiteX3" fmla="*/ 448234 w 1374911"/>
              <a:gd name="connsiteY3" fmla="*/ 985074 h 1235286"/>
              <a:gd name="connsiteX4" fmla="*/ 451489 w 1374911"/>
              <a:gd name="connsiteY4" fmla="*/ 129321 h 1235286"/>
              <a:gd name="connsiteX5" fmla="*/ 630784 w 1374911"/>
              <a:gd name="connsiteY5" fmla="*/ 129387 h 1235286"/>
              <a:gd name="connsiteX6" fmla="*/ 636079 w 1374911"/>
              <a:gd name="connsiteY6" fmla="*/ 975879 h 1235286"/>
              <a:gd name="connsiteX7" fmla="*/ 794871 w 1374911"/>
              <a:gd name="connsiteY7" fmla="*/ 989309 h 1235286"/>
              <a:gd name="connsiteX8" fmla="*/ 815903 w 1374911"/>
              <a:gd name="connsiteY8" fmla="*/ 147415 h 1235286"/>
              <a:gd name="connsiteX9" fmla="*/ 988010 w 1374911"/>
              <a:gd name="connsiteY9" fmla="*/ 154508 h 1235286"/>
              <a:gd name="connsiteX10" fmla="*/ 990583 w 1374911"/>
              <a:gd name="connsiteY10" fmla="*/ 985122 h 1235286"/>
              <a:gd name="connsiteX11" fmla="*/ 978137 w 1374911"/>
              <a:gd name="connsiteY11" fmla="*/ 1188006 h 1235286"/>
              <a:gd name="connsiteX12" fmla="*/ 1179908 w 1374911"/>
              <a:gd name="connsiteY12" fmla="*/ 988579 h 1235286"/>
              <a:gd name="connsiteX13" fmla="*/ 1182888 w 1374911"/>
              <a:gd name="connsiteY13" fmla="*/ 135313 h 1235286"/>
              <a:gd name="connsiteX14" fmla="*/ 1352354 w 1374911"/>
              <a:gd name="connsiteY14" fmla="*/ 160434 h 1235286"/>
              <a:gd name="connsiteX15" fmla="*/ 1357651 w 1374911"/>
              <a:gd name="connsiteY15" fmla="*/ 979376 h 1235286"/>
              <a:gd name="connsiteX16" fmla="*/ 1161707 w 1374911"/>
              <a:gd name="connsiteY16" fmla="*/ 1210486 h 1235286"/>
              <a:gd name="connsiteX17" fmla="*/ 626454 w 1374911"/>
              <a:gd name="connsiteY17" fmla="*/ 1231948 h 1235286"/>
              <a:gd name="connsiteX0" fmla="*/ 0 w 1374911"/>
              <a:gd name="connsiteY0" fmla="*/ 182486 h 1235286"/>
              <a:gd name="connsiteX1" fmla="*/ 269622 w 1374911"/>
              <a:gd name="connsiteY1" fmla="*/ 99768 h 1235286"/>
              <a:gd name="connsiteX2" fmla="*/ 281425 w 1374911"/>
              <a:gd name="connsiteY2" fmla="*/ 988258 h 1235286"/>
              <a:gd name="connsiteX3" fmla="*/ 448234 w 1374911"/>
              <a:gd name="connsiteY3" fmla="*/ 985074 h 1235286"/>
              <a:gd name="connsiteX4" fmla="*/ 451489 w 1374911"/>
              <a:gd name="connsiteY4" fmla="*/ 129321 h 1235286"/>
              <a:gd name="connsiteX5" fmla="*/ 630784 w 1374911"/>
              <a:gd name="connsiteY5" fmla="*/ 129387 h 1235286"/>
              <a:gd name="connsiteX6" fmla="*/ 636079 w 1374911"/>
              <a:gd name="connsiteY6" fmla="*/ 975879 h 1235286"/>
              <a:gd name="connsiteX7" fmla="*/ 794871 w 1374911"/>
              <a:gd name="connsiteY7" fmla="*/ 989309 h 1235286"/>
              <a:gd name="connsiteX8" fmla="*/ 815903 w 1374911"/>
              <a:gd name="connsiteY8" fmla="*/ 147415 h 1235286"/>
              <a:gd name="connsiteX9" fmla="*/ 988010 w 1374911"/>
              <a:gd name="connsiteY9" fmla="*/ 154508 h 1235286"/>
              <a:gd name="connsiteX10" fmla="*/ 990583 w 1374911"/>
              <a:gd name="connsiteY10" fmla="*/ 985122 h 1235286"/>
              <a:gd name="connsiteX11" fmla="*/ 978137 w 1374911"/>
              <a:gd name="connsiteY11" fmla="*/ 1188006 h 1235286"/>
              <a:gd name="connsiteX12" fmla="*/ 1179908 w 1374911"/>
              <a:gd name="connsiteY12" fmla="*/ 988579 h 1235286"/>
              <a:gd name="connsiteX13" fmla="*/ 1182888 w 1374911"/>
              <a:gd name="connsiteY13" fmla="*/ 135313 h 1235286"/>
              <a:gd name="connsiteX14" fmla="*/ 1352354 w 1374911"/>
              <a:gd name="connsiteY14" fmla="*/ 160434 h 1235286"/>
              <a:gd name="connsiteX15" fmla="*/ 1357651 w 1374911"/>
              <a:gd name="connsiteY15" fmla="*/ 979376 h 1235286"/>
              <a:gd name="connsiteX16" fmla="*/ 1161707 w 1374911"/>
              <a:gd name="connsiteY16" fmla="*/ 1210486 h 1235286"/>
              <a:gd name="connsiteX17" fmla="*/ 626454 w 1374911"/>
              <a:gd name="connsiteY17" fmla="*/ 1231948 h 1235286"/>
              <a:gd name="connsiteX0" fmla="*/ 0 w 1374911"/>
              <a:gd name="connsiteY0" fmla="*/ 182486 h 1235286"/>
              <a:gd name="connsiteX1" fmla="*/ 269622 w 1374911"/>
              <a:gd name="connsiteY1" fmla="*/ 99768 h 1235286"/>
              <a:gd name="connsiteX2" fmla="*/ 281425 w 1374911"/>
              <a:gd name="connsiteY2" fmla="*/ 988258 h 1235286"/>
              <a:gd name="connsiteX3" fmla="*/ 448234 w 1374911"/>
              <a:gd name="connsiteY3" fmla="*/ 985074 h 1235286"/>
              <a:gd name="connsiteX4" fmla="*/ 451489 w 1374911"/>
              <a:gd name="connsiteY4" fmla="*/ 129321 h 1235286"/>
              <a:gd name="connsiteX5" fmla="*/ 630784 w 1374911"/>
              <a:gd name="connsiteY5" fmla="*/ 129387 h 1235286"/>
              <a:gd name="connsiteX6" fmla="*/ 636079 w 1374911"/>
              <a:gd name="connsiteY6" fmla="*/ 975879 h 1235286"/>
              <a:gd name="connsiteX7" fmla="*/ 794871 w 1374911"/>
              <a:gd name="connsiteY7" fmla="*/ 989309 h 1235286"/>
              <a:gd name="connsiteX8" fmla="*/ 815903 w 1374911"/>
              <a:gd name="connsiteY8" fmla="*/ 147415 h 1235286"/>
              <a:gd name="connsiteX9" fmla="*/ 988010 w 1374911"/>
              <a:gd name="connsiteY9" fmla="*/ 154508 h 1235286"/>
              <a:gd name="connsiteX10" fmla="*/ 990583 w 1374911"/>
              <a:gd name="connsiteY10" fmla="*/ 985122 h 1235286"/>
              <a:gd name="connsiteX11" fmla="*/ 1038377 w 1374911"/>
              <a:gd name="connsiteY11" fmla="*/ 1086406 h 1235286"/>
              <a:gd name="connsiteX12" fmla="*/ 1179908 w 1374911"/>
              <a:gd name="connsiteY12" fmla="*/ 988579 h 1235286"/>
              <a:gd name="connsiteX13" fmla="*/ 1182888 w 1374911"/>
              <a:gd name="connsiteY13" fmla="*/ 135313 h 1235286"/>
              <a:gd name="connsiteX14" fmla="*/ 1352354 w 1374911"/>
              <a:gd name="connsiteY14" fmla="*/ 160434 h 1235286"/>
              <a:gd name="connsiteX15" fmla="*/ 1357651 w 1374911"/>
              <a:gd name="connsiteY15" fmla="*/ 979376 h 1235286"/>
              <a:gd name="connsiteX16" fmla="*/ 1161707 w 1374911"/>
              <a:gd name="connsiteY16" fmla="*/ 1210486 h 1235286"/>
              <a:gd name="connsiteX17" fmla="*/ 626454 w 1374911"/>
              <a:gd name="connsiteY17" fmla="*/ 1231948 h 1235286"/>
              <a:gd name="connsiteX0" fmla="*/ 0 w 1374911"/>
              <a:gd name="connsiteY0" fmla="*/ 182486 h 1498712"/>
              <a:gd name="connsiteX1" fmla="*/ 269622 w 1374911"/>
              <a:gd name="connsiteY1" fmla="*/ 99768 h 1498712"/>
              <a:gd name="connsiteX2" fmla="*/ 281425 w 1374911"/>
              <a:gd name="connsiteY2" fmla="*/ 988258 h 1498712"/>
              <a:gd name="connsiteX3" fmla="*/ 448234 w 1374911"/>
              <a:gd name="connsiteY3" fmla="*/ 985074 h 1498712"/>
              <a:gd name="connsiteX4" fmla="*/ 451489 w 1374911"/>
              <a:gd name="connsiteY4" fmla="*/ 129321 h 1498712"/>
              <a:gd name="connsiteX5" fmla="*/ 630784 w 1374911"/>
              <a:gd name="connsiteY5" fmla="*/ 129387 h 1498712"/>
              <a:gd name="connsiteX6" fmla="*/ 636079 w 1374911"/>
              <a:gd name="connsiteY6" fmla="*/ 975879 h 1498712"/>
              <a:gd name="connsiteX7" fmla="*/ 794871 w 1374911"/>
              <a:gd name="connsiteY7" fmla="*/ 989309 h 1498712"/>
              <a:gd name="connsiteX8" fmla="*/ 815903 w 1374911"/>
              <a:gd name="connsiteY8" fmla="*/ 147415 h 1498712"/>
              <a:gd name="connsiteX9" fmla="*/ 988010 w 1374911"/>
              <a:gd name="connsiteY9" fmla="*/ 154508 h 1498712"/>
              <a:gd name="connsiteX10" fmla="*/ 990583 w 1374911"/>
              <a:gd name="connsiteY10" fmla="*/ 985122 h 1498712"/>
              <a:gd name="connsiteX11" fmla="*/ 1038377 w 1374911"/>
              <a:gd name="connsiteY11" fmla="*/ 1086406 h 1498712"/>
              <a:gd name="connsiteX12" fmla="*/ 1179908 w 1374911"/>
              <a:gd name="connsiteY12" fmla="*/ 988579 h 1498712"/>
              <a:gd name="connsiteX13" fmla="*/ 1182888 w 1374911"/>
              <a:gd name="connsiteY13" fmla="*/ 135313 h 1498712"/>
              <a:gd name="connsiteX14" fmla="*/ 1352354 w 1374911"/>
              <a:gd name="connsiteY14" fmla="*/ 160434 h 1498712"/>
              <a:gd name="connsiteX15" fmla="*/ 1357651 w 1374911"/>
              <a:gd name="connsiteY15" fmla="*/ 979376 h 1498712"/>
              <a:gd name="connsiteX16" fmla="*/ 1161707 w 1374911"/>
              <a:gd name="connsiteY16" fmla="*/ 1210486 h 1498712"/>
              <a:gd name="connsiteX17" fmla="*/ 1054826 w 1374911"/>
              <a:gd name="connsiteY17" fmla="*/ 1498648 h 1498712"/>
              <a:gd name="connsiteX0" fmla="*/ 0 w 1439133"/>
              <a:gd name="connsiteY0" fmla="*/ 182486 h 1498730"/>
              <a:gd name="connsiteX1" fmla="*/ 269622 w 1439133"/>
              <a:gd name="connsiteY1" fmla="*/ 99768 h 1498730"/>
              <a:gd name="connsiteX2" fmla="*/ 281425 w 1439133"/>
              <a:gd name="connsiteY2" fmla="*/ 988258 h 1498730"/>
              <a:gd name="connsiteX3" fmla="*/ 448234 w 1439133"/>
              <a:gd name="connsiteY3" fmla="*/ 985074 h 1498730"/>
              <a:gd name="connsiteX4" fmla="*/ 451489 w 1439133"/>
              <a:gd name="connsiteY4" fmla="*/ 129321 h 1498730"/>
              <a:gd name="connsiteX5" fmla="*/ 630784 w 1439133"/>
              <a:gd name="connsiteY5" fmla="*/ 129387 h 1498730"/>
              <a:gd name="connsiteX6" fmla="*/ 636079 w 1439133"/>
              <a:gd name="connsiteY6" fmla="*/ 975879 h 1498730"/>
              <a:gd name="connsiteX7" fmla="*/ 794871 w 1439133"/>
              <a:gd name="connsiteY7" fmla="*/ 989309 h 1498730"/>
              <a:gd name="connsiteX8" fmla="*/ 815903 w 1439133"/>
              <a:gd name="connsiteY8" fmla="*/ 147415 h 1498730"/>
              <a:gd name="connsiteX9" fmla="*/ 988010 w 1439133"/>
              <a:gd name="connsiteY9" fmla="*/ 154508 h 1498730"/>
              <a:gd name="connsiteX10" fmla="*/ 990583 w 1439133"/>
              <a:gd name="connsiteY10" fmla="*/ 985122 h 1498730"/>
              <a:gd name="connsiteX11" fmla="*/ 1038377 w 1439133"/>
              <a:gd name="connsiteY11" fmla="*/ 1086406 h 1498730"/>
              <a:gd name="connsiteX12" fmla="*/ 1179908 w 1439133"/>
              <a:gd name="connsiteY12" fmla="*/ 988579 h 1498730"/>
              <a:gd name="connsiteX13" fmla="*/ 1182888 w 1439133"/>
              <a:gd name="connsiteY13" fmla="*/ 135313 h 1498730"/>
              <a:gd name="connsiteX14" fmla="*/ 1352354 w 1439133"/>
              <a:gd name="connsiteY14" fmla="*/ 160434 h 1498730"/>
              <a:gd name="connsiteX15" fmla="*/ 1357651 w 1439133"/>
              <a:gd name="connsiteY15" fmla="*/ 979376 h 1498730"/>
              <a:gd name="connsiteX16" fmla="*/ 1409359 w 1439133"/>
              <a:gd name="connsiteY16" fmla="*/ 1267636 h 1498730"/>
              <a:gd name="connsiteX17" fmla="*/ 1054826 w 1439133"/>
              <a:gd name="connsiteY17" fmla="*/ 1498648 h 1498730"/>
              <a:gd name="connsiteX0" fmla="*/ 0 w 1439133"/>
              <a:gd name="connsiteY0" fmla="*/ 182486 h 1498730"/>
              <a:gd name="connsiteX1" fmla="*/ 269622 w 1439133"/>
              <a:gd name="connsiteY1" fmla="*/ 99768 h 1498730"/>
              <a:gd name="connsiteX2" fmla="*/ 281425 w 1439133"/>
              <a:gd name="connsiteY2" fmla="*/ 988258 h 1498730"/>
              <a:gd name="connsiteX3" fmla="*/ 448234 w 1439133"/>
              <a:gd name="connsiteY3" fmla="*/ 985074 h 1498730"/>
              <a:gd name="connsiteX4" fmla="*/ 451489 w 1439133"/>
              <a:gd name="connsiteY4" fmla="*/ 129321 h 1498730"/>
              <a:gd name="connsiteX5" fmla="*/ 630784 w 1439133"/>
              <a:gd name="connsiteY5" fmla="*/ 129387 h 1498730"/>
              <a:gd name="connsiteX6" fmla="*/ 636079 w 1439133"/>
              <a:gd name="connsiteY6" fmla="*/ 975879 h 1498730"/>
              <a:gd name="connsiteX7" fmla="*/ 794871 w 1439133"/>
              <a:gd name="connsiteY7" fmla="*/ 989309 h 1498730"/>
              <a:gd name="connsiteX8" fmla="*/ 815903 w 1439133"/>
              <a:gd name="connsiteY8" fmla="*/ 147415 h 1498730"/>
              <a:gd name="connsiteX9" fmla="*/ 988010 w 1439133"/>
              <a:gd name="connsiteY9" fmla="*/ 154508 h 1498730"/>
              <a:gd name="connsiteX10" fmla="*/ 990583 w 1439133"/>
              <a:gd name="connsiteY10" fmla="*/ 985122 h 1498730"/>
              <a:gd name="connsiteX11" fmla="*/ 1038377 w 1439133"/>
              <a:gd name="connsiteY11" fmla="*/ 1300414 h 1498730"/>
              <a:gd name="connsiteX12" fmla="*/ 1179908 w 1439133"/>
              <a:gd name="connsiteY12" fmla="*/ 988579 h 1498730"/>
              <a:gd name="connsiteX13" fmla="*/ 1182888 w 1439133"/>
              <a:gd name="connsiteY13" fmla="*/ 135313 h 1498730"/>
              <a:gd name="connsiteX14" fmla="*/ 1352354 w 1439133"/>
              <a:gd name="connsiteY14" fmla="*/ 160434 h 1498730"/>
              <a:gd name="connsiteX15" fmla="*/ 1357651 w 1439133"/>
              <a:gd name="connsiteY15" fmla="*/ 979376 h 1498730"/>
              <a:gd name="connsiteX16" fmla="*/ 1409359 w 1439133"/>
              <a:gd name="connsiteY16" fmla="*/ 1267636 h 1498730"/>
              <a:gd name="connsiteX17" fmla="*/ 1054826 w 1439133"/>
              <a:gd name="connsiteY17" fmla="*/ 1498648 h 1498730"/>
              <a:gd name="connsiteX0" fmla="*/ 0 w 1439133"/>
              <a:gd name="connsiteY0" fmla="*/ 182486 h 1498730"/>
              <a:gd name="connsiteX1" fmla="*/ 269622 w 1439133"/>
              <a:gd name="connsiteY1" fmla="*/ 99768 h 1498730"/>
              <a:gd name="connsiteX2" fmla="*/ 281425 w 1439133"/>
              <a:gd name="connsiteY2" fmla="*/ 988258 h 1498730"/>
              <a:gd name="connsiteX3" fmla="*/ 448234 w 1439133"/>
              <a:gd name="connsiteY3" fmla="*/ 985074 h 1498730"/>
              <a:gd name="connsiteX4" fmla="*/ 451489 w 1439133"/>
              <a:gd name="connsiteY4" fmla="*/ 129321 h 1498730"/>
              <a:gd name="connsiteX5" fmla="*/ 630784 w 1439133"/>
              <a:gd name="connsiteY5" fmla="*/ 129387 h 1498730"/>
              <a:gd name="connsiteX6" fmla="*/ 636079 w 1439133"/>
              <a:gd name="connsiteY6" fmla="*/ 975879 h 1498730"/>
              <a:gd name="connsiteX7" fmla="*/ 794871 w 1439133"/>
              <a:gd name="connsiteY7" fmla="*/ 989309 h 1498730"/>
              <a:gd name="connsiteX8" fmla="*/ 815903 w 1439133"/>
              <a:gd name="connsiteY8" fmla="*/ 147415 h 1498730"/>
              <a:gd name="connsiteX9" fmla="*/ 988010 w 1439133"/>
              <a:gd name="connsiteY9" fmla="*/ 154508 h 1498730"/>
              <a:gd name="connsiteX10" fmla="*/ 990583 w 1439133"/>
              <a:gd name="connsiteY10" fmla="*/ 985122 h 1498730"/>
              <a:gd name="connsiteX11" fmla="*/ 1038377 w 1439133"/>
              <a:gd name="connsiteY11" fmla="*/ 1300414 h 1498730"/>
              <a:gd name="connsiteX12" fmla="*/ 1179908 w 1439133"/>
              <a:gd name="connsiteY12" fmla="*/ 988579 h 1498730"/>
              <a:gd name="connsiteX13" fmla="*/ 1182888 w 1439133"/>
              <a:gd name="connsiteY13" fmla="*/ 135313 h 1498730"/>
              <a:gd name="connsiteX14" fmla="*/ 1352354 w 1439133"/>
              <a:gd name="connsiteY14" fmla="*/ 160434 h 1498730"/>
              <a:gd name="connsiteX15" fmla="*/ 1357651 w 1439133"/>
              <a:gd name="connsiteY15" fmla="*/ 979376 h 1498730"/>
              <a:gd name="connsiteX16" fmla="*/ 1409359 w 1439133"/>
              <a:gd name="connsiteY16" fmla="*/ 1267636 h 1498730"/>
              <a:gd name="connsiteX17" fmla="*/ 1054826 w 1439133"/>
              <a:gd name="connsiteY17" fmla="*/ 1498648 h 1498730"/>
              <a:gd name="connsiteX0" fmla="*/ 0 w 1439133"/>
              <a:gd name="connsiteY0" fmla="*/ 182486 h 1498730"/>
              <a:gd name="connsiteX1" fmla="*/ 269622 w 1439133"/>
              <a:gd name="connsiteY1" fmla="*/ 99768 h 1498730"/>
              <a:gd name="connsiteX2" fmla="*/ 281425 w 1439133"/>
              <a:gd name="connsiteY2" fmla="*/ 988258 h 1498730"/>
              <a:gd name="connsiteX3" fmla="*/ 448234 w 1439133"/>
              <a:gd name="connsiteY3" fmla="*/ 985074 h 1498730"/>
              <a:gd name="connsiteX4" fmla="*/ 451489 w 1439133"/>
              <a:gd name="connsiteY4" fmla="*/ 129321 h 1498730"/>
              <a:gd name="connsiteX5" fmla="*/ 630784 w 1439133"/>
              <a:gd name="connsiteY5" fmla="*/ 129387 h 1498730"/>
              <a:gd name="connsiteX6" fmla="*/ 636079 w 1439133"/>
              <a:gd name="connsiteY6" fmla="*/ 975879 h 1498730"/>
              <a:gd name="connsiteX7" fmla="*/ 794871 w 1439133"/>
              <a:gd name="connsiteY7" fmla="*/ 989309 h 1498730"/>
              <a:gd name="connsiteX8" fmla="*/ 815903 w 1439133"/>
              <a:gd name="connsiteY8" fmla="*/ 147415 h 1498730"/>
              <a:gd name="connsiteX9" fmla="*/ 988010 w 1439133"/>
              <a:gd name="connsiteY9" fmla="*/ 154508 h 1498730"/>
              <a:gd name="connsiteX10" fmla="*/ 990583 w 1439133"/>
              <a:gd name="connsiteY10" fmla="*/ 985122 h 1498730"/>
              <a:gd name="connsiteX11" fmla="*/ 1038377 w 1439133"/>
              <a:gd name="connsiteY11" fmla="*/ 1300414 h 1498730"/>
              <a:gd name="connsiteX12" fmla="*/ 1179908 w 1439133"/>
              <a:gd name="connsiteY12" fmla="*/ 988579 h 1498730"/>
              <a:gd name="connsiteX13" fmla="*/ 1182888 w 1439133"/>
              <a:gd name="connsiteY13" fmla="*/ 135313 h 1498730"/>
              <a:gd name="connsiteX14" fmla="*/ 1352354 w 1439133"/>
              <a:gd name="connsiteY14" fmla="*/ 160434 h 1498730"/>
              <a:gd name="connsiteX15" fmla="*/ 1357651 w 1439133"/>
              <a:gd name="connsiteY15" fmla="*/ 979376 h 1498730"/>
              <a:gd name="connsiteX16" fmla="*/ 1409359 w 1439133"/>
              <a:gd name="connsiteY16" fmla="*/ 1267636 h 1498730"/>
              <a:gd name="connsiteX17" fmla="*/ 1054826 w 1439133"/>
              <a:gd name="connsiteY17" fmla="*/ 1498648 h 1498730"/>
              <a:gd name="connsiteX0" fmla="*/ 0 w 1439133"/>
              <a:gd name="connsiteY0" fmla="*/ 182486 h 1498730"/>
              <a:gd name="connsiteX1" fmla="*/ 269622 w 1439133"/>
              <a:gd name="connsiteY1" fmla="*/ 99768 h 1498730"/>
              <a:gd name="connsiteX2" fmla="*/ 281425 w 1439133"/>
              <a:gd name="connsiteY2" fmla="*/ 988258 h 1498730"/>
              <a:gd name="connsiteX3" fmla="*/ 448234 w 1439133"/>
              <a:gd name="connsiteY3" fmla="*/ 985074 h 1498730"/>
              <a:gd name="connsiteX4" fmla="*/ 451489 w 1439133"/>
              <a:gd name="connsiteY4" fmla="*/ 129321 h 1498730"/>
              <a:gd name="connsiteX5" fmla="*/ 630784 w 1439133"/>
              <a:gd name="connsiteY5" fmla="*/ 129387 h 1498730"/>
              <a:gd name="connsiteX6" fmla="*/ 636079 w 1439133"/>
              <a:gd name="connsiteY6" fmla="*/ 975879 h 1498730"/>
              <a:gd name="connsiteX7" fmla="*/ 794871 w 1439133"/>
              <a:gd name="connsiteY7" fmla="*/ 989309 h 1498730"/>
              <a:gd name="connsiteX8" fmla="*/ 815903 w 1439133"/>
              <a:gd name="connsiteY8" fmla="*/ 147415 h 1498730"/>
              <a:gd name="connsiteX9" fmla="*/ 988010 w 1439133"/>
              <a:gd name="connsiteY9" fmla="*/ 154508 h 1498730"/>
              <a:gd name="connsiteX10" fmla="*/ 990583 w 1439133"/>
              <a:gd name="connsiteY10" fmla="*/ 985122 h 1498730"/>
              <a:gd name="connsiteX11" fmla="*/ 1038377 w 1439133"/>
              <a:gd name="connsiteY11" fmla="*/ 1300414 h 1498730"/>
              <a:gd name="connsiteX12" fmla="*/ 1179908 w 1439133"/>
              <a:gd name="connsiteY12" fmla="*/ 988579 h 1498730"/>
              <a:gd name="connsiteX13" fmla="*/ 1182888 w 1439133"/>
              <a:gd name="connsiteY13" fmla="*/ 135313 h 1498730"/>
              <a:gd name="connsiteX14" fmla="*/ 1352354 w 1439133"/>
              <a:gd name="connsiteY14" fmla="*/ 160434 h 1498730"/>
              <a:gd name="connsiteX15" fmla="*/ 1357651 w 1439133"/>
              <a:gd name="connsiteY15" fmla="*/ 979376 h 1498730"/>
              <a:gd name="connsiteX16" fmla="*/ 1409359 w 1439133"/>
              <a:gd name="connsiteY16" fmla="*/ 1267636 h 1498730"/>
              <a:gd name="connsiteX17" fmla="*/ 1054826 w 1439133"/>
              <a:gd name="connsiteY17" fmla="*/ 1498648 h 1498730"/>
              <a:gd name="connsiteX0" fmla="*/ 0 w 1439133"/>
              <a:gd name="connsiteY0" fmla="*/ 182486 h 1498730"/>
              <a:gd name="connsiteX1" fmla="*/ 269622 w 1439133"/>
              <a:gd name="connsiteY1" fmla="*/ 99768 h 1498730"/>
              <a:gd name="connsiteX2" fmla="*/ 281425 w 1439133"/>
              <a:gd name="connsiteY2" fmla="*/ 988258 h 1498730"/>
              <a:gd name="connsiteX3" fmla="*/ 448234 w 1439133"/>
              <a:gd name="connsiteY3" fmla="*/ 985074 h 1498730"/>
              <a:gd name="connsiteX4" fmla="*/ 451489 w 1439133"/>
              <a:gd name="connsiteY4" fmla="*/ 129321 h 1498730"/>
              <a:gd name="connsiteX5" fmla="*/ 630784 w 1439133"/>
              <a:gd name="connsiteY5" fmla="*/ 129387 h 1498730"/>
              <a:gd name="connsiteX6" fmla="*/ 636079 w 1439133"/>
              <a:gd name="connsiteY6" fmla="*/ 975879 h 1498730"/>
              <a:gd name="connsiteX7" fmla="*/ 794871 w 1439133"/>
              <a:gd name="connsiteY7" fmla="*/ 989309 h 1498730"/>
              <a:gd name="connsiteX8" fmla="*/ 815903 w 1439133"/>
              <a:gd name="connsiteY8" fmla="*/ 147415 h 1498730"/>
              <a:gd name="connsiteX9" fmla="*/ 988010 w 1439133"/>
              <a:gd name="connsiteY9" fmla="*/ 154508 h 1498730"/>
              <a:gd name="connsiteX10" fmla="*/ 990583 w 1439133"/>
              <a:gd name="connsiteY10" fmla="*/ 985122 h 1498730"/>
              <a:gd name="connsiteX11" fmla="*/ 1038377 w 1439133"/>
              <a:gd name="connsiteY11" fmla="*/ 1300414 h 1498730"/>
              <a:gd name="connsiteX12" fmla="*/ 1179908 w 1439133"/>
              <a:gd name="connsiteY12" fmla="*/ 988579 h 1498730"/>
              <a:gd name="connsiteX13" fmla="*/ 1182888 w 1439133"/>
              <a:gd name="connsiteY13" fmla="*/ 135313 h 1498730"/>
              <a:gd name="connsiteX14" fmla="*/ 1352354 w 1439133"/>
              <a:gd name="connsiteY14" fmla="*/ 160434 h 1498730"/>
              <a:gd name="connsiteX15" fmla="*/ 1357651 w 1439133"/>
              <a:gd name="connsiteY15" fmla="*/ 979376 h 1498730"/>
              <a:gd name="connsiteX16" fmla="*/ 1409359 w 1439133"/>
              <a:gd name="connsiteY16" fmla="*/ 1267636 h 1498730"/>
              <a:gd name="connsiteX17" fmla="*/ 1054826 w 1439133"/>
              <a:gd name="connsiteY17" fmla="*/ 1498648 h 1498730"/>
              <a:gd name="connsiteX0" fmla="*/ 0 w 1439133"/>
              <a:gd name="connsiteY0" fmla="*/ 182486 h 1498730"/>
              <a:gd name="connsiteX1" fmla="*/ 269622 w 1439133"/>
              <a:gd name="connsiteY1" fmla="*/ 99768 h 1498730"/>
              <a:gd name="connsiteX2" fmla="*/ 281425 w 1439133"/>
              <a:gd name="connsiteY2" fmla="*/ 988258 h 1498730"/>
              <a:gd name="connsiteX3" fmla="*/ 448234 w 1439133"/>
              <a:gd name="connsiteY3" fmla="*/ 985074 h 1498730"/>
              <a:gd name="connsiteX4" fmla="*/ 451489 w 1439133"/>
              <a:gd name="connsiteY4" fmla="*/ 129321 h 1498730"/>
              <a:gd name="connsiteX5" fmla="*/ 630784 w 1439133"/>
              <a:gd name="connsiteY5" fmla="*/ 129387 h 1498730"/>
              <a:gd name="connsiteX6" fmla="*/ 636079 w 1439133"/>
              <a:gd name="connsiteY6" fmla="*/ 975879 h 1498730"/>
              <a:gd name="connsiteX7" fmla="*/ 794871 w 1439133"/>
              <a:gd name="connsiteY7" fmla="*/ 989309 h 1498730"/>
              <a:gd name="connsiteX8" fmla="*/ 815903 w 1439133"/>
              <a:gd name="connsiteY8" fmla="*/ 147415 h 1498730"/>
              <a:gd name="connsiteX9" fmla="*/ 988010 w 1439133"/>
              <a:gd name="connsiteY9" fmla="*/ 154508 h 1498730"/>
              <a:gd name="connsiteX10" fmla="*/ 990583 w 1439133"/>
              <a:gd name="connsiteY10" fmla="*/ 985122 h 1498730"/>
              <a:gd name="connsiteX11" fmla="*/ 1038377 w 1439133"/>
              <a:gd name="connsiteY11" fmla="*/ 1300414 h 1498730"/>
              <a:gd name="connsiteX12" fmla="*/ 1179908 w 1439133"/>
              <a:gd name="connsiteY12" fmla="*/ 988579 h 1498730"/>
              <a:gd name="connsiteX13" fmla="*/ 1182888 w 1439133"/>
              <a:gd name="connsiteY13" fmla="*/ 135313 h 1498730"/>
              <a:gd name="connsiteX14" fmla="*/ 1352354 w 1439133"/>
              <a:gd name="connsiteY14" fmla="*/ 160434 h 1498730"/>
              <a:gd name="connsiteX15" fmla="*/ 1357651 w 1439133"/>
              <a:gd name="connsiteY15" fmla="*/ 979376 h 1498730"/>
              <a:gd name="connsiteX16" fmla="*/ 1409359 w 1439133"/>
              <a:gd name="connsiteY16" fmla="*/ 1267636 h 1498730"/>
              <a:gd name="connsiteX17" fmla="*/ 1054826 w 1439133"/>
              <a:gd name="connsiteY17" fmla="*/ 1498648 h 1498730"/>
              <a:gd name="connsiteX0" fmla="*/ 0 w 1439133"/>
              <a:gd name="connsiteY0" fmla="*/ 182486 h 1498730"/>
              <a:gd name="connsiteX1" fmla="*/ 269622 w 1439133"/>
              <a:gd name="connsiteY1" fmla="*/ 99768 h 1498730"/>
              <a:gd name="connsiteX2" fmla="*/ 281425 w 1439133"/>
              <a:gd name="connsiteY2" fmla="*/ 988258 h 1498730"/>
              <a:gd name="connsiteX3" fmla="*/ 448234 w 1439133"/>
              <a:gd name="connsiteY3" fmla="*/ 985074 h 1498730"/>
              <a:gd name="connsiteX4" fmla="*/ 451489 w 1439133"/>
              <a:gd name="connsiteY4" fmla="*/ 129321 h 1498730"/>
              <a:gd name="connsiteX5" fmla="*/ 630784 w 1439133"/>
              <a:gd name="connsiteY5" fmla="*/ 129387 h 1498730"/>
              <a:gd name="connsiteX6" fmla="*/ 636079 w 1439133"/>
              <a:gd name="connsiteY6" fmla="*/ 975879 h 1498730"/>
              <a:gd name="connsiteX7" fmla="*/ 794871 w 1439133"/>
              <a:gd name="connsiteY7" fmla="*/ 989309 h 1498730"/>
              <a:gd name="connsiteX8" fmla="*/ 815903 w 1439133"/>
              <a:gd name="connsiteY8" fmla="*/ 147415 h 1498730"/>
              <a:gd name="connsiteX9" fmla="*/ 988010 w 1439133"/>
              <a:gd name="connsiteY9" fmla="*/ 154508 h 1498730"/>
              <a:gd name="connsiteX10" fmla="*/ 990583 w 1439133"/>
              <a:gd name="connsiteY10" fmla="*/ 985122 h 1498730"/>
              <a:gd name="connsiteX11" fmla="*/ 1038377 w 1439133"/>
              <a:gd name="connsiteY11" fmla="*/ 1300414 h 1498730"/>
              <a:gd name="connsiteX12" fmla="*/ 1179908 w 1439133"/>
              <a:gd name="connsiteY12" fmla="*/ 988579 h 1498730"/>
              <a:gd name="connsiteX13" fmla="*/ 1182888 w 1439133"/>
              <a:gd name="connsiteY13" fmla="*/ 135313 h 1498730"/>
              <a:gd name="connsiteX14" fmla="*/ 1352354 w 1439133"/>
              <a:gd name="connsiteY14" fmla="*/ 160434 h 1498730"/>
              <a:gd name="connsiteX15" fmla="*/ 1357651 w 1439133"/>
              <a:gd name="connsiteY15" fmla="*/ 979376 h 1498730"/>
              <a:gd name="connsiteX16" fmla="*/ 1409359 w 1439133"/>
              <a:gd name="connsiteY16" fmla="*/ 1267636 h 1498730"/>
              <a:gd name="connsiteX17" fmla="*/ 1054826 w 1439133"/>
              <a:gd name="connsiteY17" fmla="*/ 1498648 h 1498730"/>
              <a:gd name="connsiteX0" fmla="*/ 0 w 1439133"/>
              <a:gd name="connsiteY0" fmla="*/ 182486 h 1498730"/>
              <a:gd name="connsiteX1" fmla="*/ 269622 w 1439133"/>
              <a:gd name="connsiteY1" fmla="*/ 99768 h 1498730"/>
              <a:gd name="connsiteX2" fmla="*/ 281425 w 1439133"/>
              <a:gd name="connsiteY2" fmla="*/ 988258 h 1498730"/>
              <a:gd name="connsiteX3" fmla="*/ 448234 w 1439133"/>
              <a:gd name="connsiteY3" fmla="*/ 985074 h 1498730"/>
              <a:gd name="connsiteX4" fmla="*/ 451489 w 1439133"/>
              <a:gd name="connsiteY4" fmla="*/ 129321 h 1498730"/>
              <a:gd name="connsiteX5" fmla="*/ 630784 w 1439133"/>
              <a:gd name="connsiteY5" fmla="*/ 129387 h 1498730"/>
              <a:gd name="connsiteX6" fmla="*/ 636079 w 1439133"/>
              <a:gd name="connsiteY6" fmla="*/ 975879 h 1498730"/>
              <a:gd name="connsiteX7" fmla="*/ 794871 w 1439133"/>
              <a:gd name="connsiteY7" fmla="*/ 989309 h 1498730"/>
              <a:gd name="connsiteX8" fmla="*/ 815903 w 1439133"/>
              <a:gd name="connsiteY8" fmla="*/ 147415 h 1498730"/>
              <a:gd name="connsiteX9" fmla="*/ 988010 w 1439133"/>
              <a:gd name="connsiteY9" fmla="*/ 154508 h 1498730"/>
              <a:gd name="connsiteX10" fmla="*/ 990583 w 1439133"/>
              <a:gd name="connsiteY10" fmla="*/ 985122 h 1498730"/>
              <a:gd name="connsiteX11" fmla="*/ 1038377 w 1439133"/>
              <a:gd name="connsiteY11" fmla="*/ 1300414 h 1498730"/>
              <a:gd name="connsiteX12" fmla="*/ 1179908 w 1439133"/>
              <a:gd name="connsiteY12" fmla="*/ 988579 h 1498730"/>
              <a:gd name="connsiteX13" fmla="*/ 1182888 w 1439133"/>
              <a:gd name="connsiteY13" fmla="*/ 135313 h 1498730"/>
              <a:gd name="connsiteX14" fmla="*/ 1352354 w 1439133"/>
              <a:gd name="connsiteY14" fmla="*/ 160434 h 1498730"/>
              <a:gd name="connsiteX15" fmla="*/ 1357651 w 1439133"/>
              <a:gd name="connsiteY15" fmla="*/ 979376 h 1498730"/>
              <a:gd name="connsiteX16" fmla="*/ 1409359 w 1439133"/>
              <a:gd name="connsiteY16" fmla="*/ 1267636 h 1498730"/>
              <a:gd name="connsiteX17" fmla="*/ 1054826 w 1439133"/>
              <a:gd name="connsiteY17" fmla="*/ 1498648 h 1498730"/>
              <a:gd name="connsiteX0" fmla="*/ 0 w 1439133"/>
              <a:gd name="connsiteY0" fmla="*/ 182486 h 1498730"/>
              <a:gd name="connsiteX1" fmla="*/ 269622 w 1439133"/>
              <a:gd name="connsiteY1" fmla="*/ 99768 h 1498730"/>
              <a:gd name="connsiteX2" fmla="*/ 281425 w 1439133"/>
              <a:gd name="connsiteY2" fmla="*/ 988258 h 1498730"/>
              <a:gd name="connsiteX3" fmla="*/ 448234 w 1439133"/>
              <a:gd name="connsiteY3" fmla="*/ 985074 h 1498730"/>
              <a:gd name="connsiteX4" fmla="*/ 451489 w 1439133"/>
              <a:gd name="connsiteY4" fmla="*/ 129321 h 1498730"/>
              <a:gd name="connsiteX5" fmla="*/ 630784 w 1439133"/>
              <a:gd name="connsiteY5" fmla="*/ 129387 h 1498730"/>
              <a:gd name="connsiteX6" fmla="*/ 636079 w 1439133"/>
              <a:gd name="connsiteY6" fmla="*/ 975879 h 1498730"/>
              <a:gd name="connsiteX7" fmla="*/ 794871 w 1439133"/>
              <a:gd name="connsiteY7" fmla="*/ 989309 h 1498730"/>
              <a:gd name="connsiteX8" fmla="*/ 815903 w 1439133"/>
              <a:gd name="connsiteY8" fmla="*/ 147415 h 1498730"/>
              <a:gd name="connsiteX9" fmla="*/ 988010 w 1439133"/>
              <a:gd name="connsiteY9" fmla="*/ 154508 h 1498730"/>
              <a:gd name="connsiteX10" fmla="*/ 990583 w 1439133"/>
              <a:gd name="connsiteY10" fmla="*/ 985122 h 1498730"/>
              <a:gd name="connsiteX11" fmla="*/ 1053758 w 1439133"/>
              <a:gd name="connsiteY11" fmla="*/ 1271231 h 1498730"/>
              <a:gd name="connsiteX12" fmla="*/ 1179908 w 1439133"/>
              <a:gd name="connsiteY12" fmla="*/ 988579 h 1498730"/>
              <a:gd name="connsiteX13" fmla="*/ 1182888 w 1439133"/>
              <a:gd name="connsiteY13" fmla="*/ 135313 h 1498730"/>
              <a:gd name="connsiteX14" fmla="*/ 1352354 w 1439133"/>
              <a:gd name="connsiteY14" fmla="*/ 160434 h 1498730"/>
              <a:gd name="connsiteX15" fmla="*/ 1357651 w 1439133"/>
              <a:gd name="connsiteY15" fmla="*/ 979376 h 1498730"/>
              <a:gd name="connsiteX16" fmla="*/ 1409359 w 1439133"/>
              <a:gd name="connsiteY16" fmla="*/ 1267636 h 1498730"/>
              <a:gd name="connsiteX17" fmla="*/ 1054826 w 1439133"/>
              <a:gd name="connsiteY17" fmla="*/ 1498648 h 1498730"/>
              <a:gd name="connsiteX0" fmla="*/ 0 w 1439133"/>
              <a:gd name="connsiteY0" fmla="*/ 182486 h 1498730"/>
              <a:gd name="connsiteX1" fmla="*/ 269622 w 1439133"/>
              <a:gd name="connsiteY1" fmla="*/ 99768 h 1498730"/>
              <a:gd name="connsiteX2" fmla="*/ 281425 w 1439133"/>
              <a:gd name="connsiteY2" fmla="*/ 988258 h 1498730"/>
              <a:gd name="connsiteX3" fmla="*/ 448234 w 1439133"/>
              <a:gd name="connsiteY3" fmla="*/ 985074 h 1498730"/>
              <a:gd name="connsiteX4" fmla="*/ 451489 w 1439133"/>
              <a:gd name="connsiteY4" fmla="*/ 129321 h 1498730"/>
              <a:gd name="connsiteX5" fmla="*/ 630784 w 1439133"/>
              <a:gd name="connsiteY5" fmla="*/ 129387 h 1498730"/>
              <a:gd name="connsiteX6" fmla="*/ 636079 w 1439133"/>
              <a:gd name="connsiteY6" fmla="*/ 975879 h 1498730"/>
              <a:gd name="connsiteX7" fmla="*/ 794871 w 1439133"/>
              <a:gd name="connsiteY7" fmla="*/ 989309 h 1498730"/>
              <a:gd name="connsiteX8" fmla="*/ 815903 w 1439133"/>
              <a:gd name="connsiteY8" fmla="*/ 147415 h 1498730"/>
              <a:gd name="connsiteX9" fmla="*/ 988010 w 1439133"/>
              <a:gd name="connsiteY9" fmla="*/ 154508 h 1498730"/>
              <a:gd name="connsiteX10" fmla="*/ 990583 w 1439133"/>
              <a:gd name="connsiteY10" fmla="*/ 985122 h 1498730"/>
              <a:gd name="connsiteX11" fmla="*/ 1053758 w 1439133"/>
              <a:gd name="connsiteY11" fmla="*/ 1271231 h 1498730"/>
              <a:gd name="connsiteX12" fmla="*/ 1179908 w 1439133"/>
              <a:gd name="connsiteY12" fmla="*/ 988579 h 1498730"/>
              <a:gd name="connsiteX13" fmla="*/ 1182888 w 1439133"/>
              <a:gd name="connsiteY13" fmla="*/ 135313 h 1498730"/>
              <a:gd name="connsiteX14" fmla="*/ 1352354 w 1439133"/>
              <a:gd name="connsiteY14" fmla="*/ 160434 h 1498730"/>
              <a:gd name="connsiteX15" fmla="*/ 1357651 w 1439133"/>
              <a:gd name="connsiteY15" fmla="*/ 979376 h 1498730"/>
              <a:gd name="connsiteX16" fmla="*/ 1409359 w 1439133"/>
              <a:gd name="connsiteY16" fmla="*/ 1267636 h 1498730"/>
              <a:gd name="connsiteX17" fmla="*/ 1054826 w 1439133"/>
              <a:gd name="connsiteY17" fmla="*/ 1498648 h 1498730"/>
              <a:gd name="connsiteX0" fmla="*/ 0 w 1439133"/>
              <a:gd name="connsiteY0" fmla="*/ 182486 h 1498730"/>
              <a:gd name="connsiteX1" fmla="*/ 269622 w 1439133"/>
              <a:gd name="connsiteY1" fmla="*/ 99768 h 1498730"/>
              <a:gd name="connsiteX2" fmla="*/ 281425 w 1439133"/>
              <a:gd name="connsiteY2" fmla="*/ 988258 h 1498730"/>
              <a:gd name="connsiteX3" fmla="*/ 448234 w 1439133"/>
              <a:gd name="connsiteY3" fmla="*/ 985074 h 1498730"/>
              <a:gd name="connsiteX4" fmla="*/ 451489 w 1439133"/>
              <a:gd name="connsiteY4" fmla="*/ 129321 h 1498730"/>
              <a:gd name="connsiteX5" fmla="*/ 630784 w 1439133"/>
              <a:gd name="connsiteY5" fmla="*/ 129387 h 1498730"/>
              <a:gd name="connsiteX6" fmla="*/ 636079 w 1439133"/>
              <a:gd name="connsiteY6" fmla="*/ 975879 h 1498730"/>
              <a:gd name="connsiteX7" fmla="*/ 794871 w 1439133"/>
              <a:gd name="connsiteY7" fmla="*/ 989309 h 1498730"/>
              <a:gd name="connsiteX8" fmla="*/ 815903 w 1439133"/>
              <a:gd name="connsiteY8" fmla="*/ 147415 h 1498730"/>
              <a:gd name="connsiteX9" fmla="*/ 988010 w 1439133"/>
              <a:gd name="connsiteY9" fmla="*/ 154508 h 1498730"/>
              <a:gd name="connsiteX10" fmla="*/ 995710 w 1439133"/>
              <a:gd name="connsiteY10" fmla="*/ 1019169 h 1498730"/>
              <a:gd name="connsiteX11" fmla="*/ 1053758 w 1439133"/>
              <a:gd name="connsiteY11" fmla="*/ 1271231 h 1498730"/>
              <a:gd name="connsiteX12" fmla="*/ 1179908 w 1439133"/>
              <a:gd name="connsiteY12" fmla="*/ 988579 h 1498730"/>
              <a:gd name="connsiteX13" fmla="*/ 1182888 w 1439133"/>
              <a:gd name="connsiteY13" fmla="*/ 135313 h 1498730"/>
              <a:gd name="connsiteX14" fmla="*/ 1352354 w 1439133"/>
              <a:gd name="connsiteY14" fmla="*/ 160434 h 1498730"/>
              <a:gd name="connsiteX15" fmla="*/ 1357651 w 1439133"/>
              <a:gd name="connsiteY15" fmla="*/ 979376 h 1498730"/>
              <a:gd name="connsiteX16" fmla="*/ 1409359 w 1439133"/>
              <a:gd name="connsiteY16" fmla="*/ 1267636 h 1498730"/>
              <a:gd name="connsiteX17" fmla="*/ 1054826 w 1439133"/>
              <a:gd name="connsiteY17" fmla="*/ 1498648 h 1498730"/>
              <a:gd name="connsiteX0" fmla="*/ 0 w 1439133"/>
              <a:gd name="connsiteY0" fmla="*/ 182486 h 1498730"/>
              <a:gd name="connsiteX1" fmla="*/ 269622 w 1439133"/>
              <a:gd name="connsiteY1" fmla="*/ 99768 h 1498730"/>
              <a:gd name="connsiteX2" fmla="*/ 281425 w 1439133"/>
              <a:gd name="connsiteY2" fmla="*/ 988258 h 1498730"/>
              <a:gd name="connsiteX3" fmla="*/ 448234 w 1439133"/>
              <a:gd name="connsiteY3" fmla="*/ 985074 h 1498730"/>
              <a:gd name="connsiteX4" fmla="*/ 451489 w 1439133"/>
              <a:gd name="connsiteY4" fmla="*/ 129321 h 1498730"/>
              <a:gd name="connsiteX5" fmla="*/ 630784 w 1439133"/>
              <a:gd name="connsiteY5" fmla="*/ 129387 h 1498730"/>
              <a:gd name="connsiteX6" fmla="*/ 636079 w 1439133"/>
              <a:gd name="connsiteY6" fmla="*/ 975879 h 1498730"/>
              <a:gd name="connsiteX7" fmla="*/ 794871 w 1439133"/>
              <a:gd name="connsiteY7" fmla="*/ 989309 h 1498730"/>
              <a:gd name="connsiteX8" fmla="*/ 815903 w 1439133"/>
              <a:gd name="connsiteY8" fmla="*/ 147415 h 1498730"/>
              <a:gd name="connsiteX9" fmla="*/ 988010 w 1439133"/>
              <a:gd name="connsiteY9" fmla="*/ 154508 h 1498730"/>
              <a:gd name="connsiteX10" fmla="*/ 995710 w 1439133"/>
              <a:gd name="connsiteY10" fmla="*/ 1019169 h 1498730"/>
              <a:gd name="connsiteX11" fmla="*/ 1053758 w 1439133"/>
              <a:gd name="connsiteY11" fmla="*/ 1271231 h 1498730"/>
              <a:gd name="connsiteX12" fmla="*/ 1179908 w 1439133"/>
              <a:gd name="connsiteY12" fmla="*/ 988579 h 1498730"/>
              <a:gd name="connsiteX13" fmla="*/ 1182888 w 1439133"/>
              <a:gd name="connsiteY13" fmla="*/ 135313 h 1498730"/>
              <a:gd name="connsiteX14" fmla="*/ 1352354 w 1439133"/>
              <a:gd name="connsiteY14" fmla="*/ 160434 h 1498730"/>
              <a:gd name="connsiteX15" fmla="*/ 1357651 w 1439133"/>
              <a:gd name="connsiteY15" fmla="*/ 979376 h 1498730"/>
              <a:gd name="connsiteX16" fmla="*/ 1409359 w 1439133"/>
              <a:gd name="connsiteY16" fmla="*/ 1267636 h 1498730"/>
              <a:gd name="connsiteX17" fmla="*/ 1054826 w 1439133"/>
              <a:gd name="connsiteY17" fmla="*/ 1498648 h 1498730"/>
              <a:gd name="connsiteX0" fmla="*/ 0 w 1439133"/>
              <a:gd name="connsiteY0" fmla="*/ 182486 h 1498730"/>
              <a:gd name="connsiteX1" fmla="*/ 269622 w 1439133"/>
              <a:gd name="connsiteY1" fmla="*/ 99768 h 1498730"/>
              <a:gd name="connsiteX2" fmla="*/ 281425 w 1439133"/>
              <a:gd name="connsiteY2" fmla="*/ 988258 h 1498730"/>
              <a:gd name="connsiteX3" fmla="*/ 448234 w 1439133"/>
              <a:gd name="connsiteY3" fmla="*/ 985074 h 1498730"/>
              <a:gd name="connsiteX4" fmla="*/ 451489 w 1439133"/>
              <a:gd name="connsiteY4" fmla="*/ 129321 h 1498730"/>
              <a:gd name="connsiteX5" fmla="*/ 630784 w 1439133"/>
              <a:gd name="connsiteY5" fmla="*/ 129387 h 1498730"/>
              <a:gd name="connsiteX6" fmla="*/ 636079 w 1439133"/>
              <a:gd name="connsiteY6" fmla="*/ 975879 h 1498730"/>
              <a:gd name="connsiteX7" fmla="*/ 794871 w 1439133"/>
              <a:gd name="connsiteY7" fmla="*/ 989309 h 1498730"/>
              <a:gd name="connsiteX8" fmla="*/ 815903 w 1439133"/>
              <a:gd name="connsiteY8" fmla="*/ 147415 h 1498730"/>
              <a:gd name="connsiteX9" fmla="*/ 988010 w 1439133"/>
              <a:gd name="connsiteY9" fmla="*/ 154508 h 1498730"/>
              <a:gd name="connsiteX10" fmla="*/ 995710 w 1439133"/>
              <a:gd name="connsiteY10" fmla="*/ 1019169 h 1498730"/>
              <a:gd name="connsiteX11" fmla="*/ 1053758 w 1439133"/>
              <a:gd name="connsiteY11" fmla="*/ 1271231 h 1498730"/>
              <a:gd name="connsiteX12" fmla="*/ 1179908 w 1439133"/>
              <a:gd name="connsiteY12" fmla="*/ 988579 h 1498730"/>
              <a:gd name="connsiteX13" fmla="*/ 1182888 w 1439133"/>
              <a:gd name="connsiteY13" fmla="*/ 135313 h 1498730"/>
              <a:gd name="connsiteX14" fmla="*/ 1352354 w 1439133"/>
              <a:gd name="connsiteY14" fmla="*/ 160434 h 1498730"/>
              <a:gd name="connsiteX15" fmla="*/ 1357651 w 1439133"/>
              <a:gd name="connsiteY15" fmla="*/ 979376 h 1498730"/>
              <a:gd name="connsiteX16" fmla="*/ 1409359 w 1439133"/>
              <a:gd name="connsiteY16" fmla="*/ 1267636 h 1498730"/>
              <a:gd name="connsiteX17" fmla="*/ 1054826 w 1439133"/>
              <a:gd name="connsiteY17" fmla="*/ 1498648 h 1498730"/>
              <a:gd name="connsiteX0" fmla="*/ 0 w 1439133"/>
              <a:gd name="connsiteY0" fmla="*/ 182486 h 1498730"/>
              <a:gd name="connsiteX1" fmla="*/ 269622 w 1439133"/>
              <a:gd name="connsiteY1" fmla="*/ 99768 h 1498730"/>
              <a:gd name="connsiteX2" fmla="*/ 281425 w 1439133"/>
              <a:gd name="connsiteY2" fmla="*/ 988258 h 1498730"/>
              <a:gd name="connsiteX3" fmla="*/ 448234 w 1439133"/>
              <a:gd name="connsiteY3" fmla="*/ 985074 h 1498730"/>
              <a:gd name="connsiteX4" fmla="*/ 451489 w 1439133"/>
              <a:gd name="connsiteY4" fmla="*/ 129321 h 1498730"/>
              <a:gd name="connsiteX5" fmla="*/ 630784 w 1439133"/>
              <a:gd name="connsiteY5" fmla="*/ 129387 h 1498730"/>
              <a:gd name="connsiteX6" fmla="*/ 636079 w 1439133"/>
              <a:gd name="connsiteY6" fmla="*/ 975879 h 1498730"/>
              <a:gd name="connsiteX7" fmla="*/ 794871 w 1439133"/>
              <a:gd name="connsiteY7" fmla="*/ 989309 h 1498730"/>
              <a:gd name="connsiteX8" fmla="*/ 815903 w 1439133"/>
              <a:gd name="connsiteY8" fmla="*/ 147415 h 1498730"/>
              <a:gd name="connsiteX9" fmla="*/ 988010 w 1439133"/>
              <a:gd name="connsiteY9" fmla="*/ 154508 h 1498730"/>
              <a:gd name="connsiteX10" fmla="*/ 995710 w 1439133"/>
              <a:gd name="connsiteY10" fmla="*/ 1019169 h 1498730"/>
              <a:gd name="connsiteX11" fmla="*/ 1053758 w 1439133"/>
              <a:gd name="connsiteY11" fmla="*/ 1271231 h 1498730"/>
              <a:gd name="connsiteX12" fmla="*/ 1179908 w 1439133"/>
              <a:gd name="connsiteY12" fmla="*/ 988579 h 1498730"/>
              <a:gd name="connsiteX13" fmla="*/ 1182888 w 1439133"/>
              <a:gd name="connsiteY13" fmla="*/ 135313 h 1498730"/>
              <a:gd name="connsiteX14" fmla="*/ 1352354 w 1439133"/>
              <a:gd name="connsiteY14" fmla="*/ 160434 h 1498730"/>
              <a:gd name="connsiteX15" fmla="*/ 1357651 w 1439133"/>
              <a:gd name="connsiteY15" fmla="*/ 979376 h 1498730"/>
              <a:gd name="connsiteX16" fmla="*/ 1409359 w 1439133"/>
              <a:gd name="connsiteY16" fmla="*/ 1267636 h 1498730"/>
              <a:gd name="connsiteX17" fmla="*/ 1054826 w 1439133"/>
              <a:gd name="connsiteY17" fmla="*/ 1498648 h 1498730"/>
              <a:gd name="connsiteX0" fmla="*/ 0 w 1439133"/>
              <a:gd name="connsiteY0" fmla="*/ 182486 h 1498730"/>
              <a:gd name="connsiteX1" fmla="*/ 269622 w 1439133"/>
              <a:gd name="connsiteY1" fmla="*/ 99768 h 1498730"/>
              <a:gd name="connsiteX2" fmla="*/ 281425 w 1439133"/>
              <a:gd name="connsiteY2" fmla="*/ 988258 h 1498730"/>
              <a:gd name="connsiteX3" fmla="*/ 448234 w 1439133"/>
              <a:gd name="connsiteY3" fmla="*/ 985074 h 1498730"/>
              <a:gd name="connsiteX4" fmla="*/ 451489 w 1439133"/>
              <a:gd name="connsiteY4" fmla="*/ 129321 h 1498730"/>
              <a:gd name="connsiteX5" fmla="*/ 630784 w 1439133"/>
              <a:gd name="connsiteY5" fmla="*/ 129387 h 1498730"/>
              <a:gd name="connsiteX6" fmla="*/ 636079 w 1439133"/>
              <a:gd name="connsiteY6" fmla="*/ 975879 h 1498730"/>
              <a:gd name="connsiteX7" fmla="*/ 794871 w 1439133"/>
              <a:gd name="connsiteY7" fmla="*/ 989309 h 1498730"/>
              <a:gd name="connsiteX8" fmla="*/ 815903 w 1439133"/>
              <a:gd name="connsiteY8" fmla="*/ 147415 h 1498730"/>
              <a:gd name="connsiteX9" fmla="*/ 988010 w 1439133"/>
              <a:gd name="connsiteY9" fmla="*/ 154508 h 1498730"/>
              <a:gd name="connsiteX10" fmla="*/ 995710 w 1439133"/>
              <a:gd name="connsiteY10" fmla="*/ 1019169 h 1498730"/>
              <a:gd name="connsiteX11" fmla="*/ 1053758 w 1439133"/>
              <a:gd name="connsiteY11" fmla="*/ 1271231 h 1498730"/>
              <a:gd name="connsiteX12" fmla="*/ 1174781 w 1439133"/>
              <a:gd name="connsiteY12" fmla="*/ 949668 h 1498730"/>
              <a:gd name="connsiteX13" fmla="*/ 1182888 w 1439133"/>
              <a:gd name="connsiteY13" fmla="*/ 135313 h 1498730"/>
              <a:gd name="connsiteX14" fmla="*/ 1352354 w 1439133"/>
              <a:gd name="connsiteY14" fmla="*/ 160434 h 1498730"/>
              <a:gd name="connsiteX15" fmla="*/ 1357651 w 1439133"/>
              <a:gd name="connsiteY15" fmla="*/ 979376 h 1498730"/>
              <a:gd name="connsiteX16" fmla="*/ 1409359 w 1439133"/>
              <a:gd name="connsiteY16" fmla="*/ 1267636 h 1498730"/>
              <a:gd name="connsiteX17" fmla="*/ 1054826 w 1439133"/>
              <a:gd name="connsiteY17" fmla="*/ 1498648 h 1498730"/>
              <a:gd name="connsiteX0" fmla="*/ 0 w 1439133"/>
              <a:gd name="connsiteY0" fmla="*/ 182486 h 1498730"/>
              <a:gd name="connsiteX1" fmla="*/ 269622 w 1439133"/>
              <a:gd name="connsiteY1" fmla="*/ 99768 h 1498730"/>
              <a:gd name="connsiteX2" fmla="*/ 281425 w 1439133"/>
              <a:gd name="connsiteY2" fmla="*/ 988258 h 1498730"/>
              <a:gd name="connsiteX3" fmla="*/ 448234 w 1439133"/>
              <a:gd name="connsiteY3" fmla="*/ 985074 h 1498730"/>
              <a:gd name="connsiteX4" fmla="*/ 451489 w 1439133"/>
              <a:gd name="connsiteY4" fmla="*/ 129321 h 1498730"/>
              <a:gd name="connsiteX5" fmla="*/ 630784 w 1439133"/>
              <a:gd name="connsiteY5" fmla="*/ 129387 h 1498730"/>
              <a:gd name="connsiteX6" fmla="*/ 636079 w 1439133"/>
              <a:gd name="connsiteY6" fmla="*/ 975879 h 1498730"/>
              <a:gd name="connsiteX7" fmla="*/ 794871 w 1439133"/>
              <a:gd name="connsiteY7" fmla="*/ 989309 h 1498730"/>
              <a:gd name="connsiteX8" fmla="*/ 815903 w 1439133"/>
              <a:gd name="connsiteY8" fmla="*/ 147415 h 1498730"/>
              <a:gd name="connsiteX9" fmla="*/ 988010 w 1439133"/>
              <a:gd name="connsiteY9" fmla="*/ 154508 h 1498730"/>
              <a:gd name="connsiteX10" fmla="*/ 995710 w 1439133"/>
              <a:gd name="connsiteY10" fmla="*/ 960803 h 1498730"/>
              <a:gd name="connsiteX11" fmla="*/ 1053758 w 1439133"/>
              <a:gd name="connsiteY11" fmla="*/ 1271231 h 1498730"/>
              <a:gd name="connsiteX12" fmla="*/ 1174781 w 1439133"/>
              <a:gd name="connsiteY12" fmla="*/ 949668 h 1498730"/>
              <a:gd name="connsiteX13" fmla="*/ 1182888 w 1439133"/>
              <a:gd name="connsiteY13" fmla="*/ 135313 h 1498730"/>
              <a:gd name="connsiteX14" fmla="*/ 1352354 w 1439133"/>
              <a:gd name="connsiteY14" fmla="*/ 160434 h 1498730"/>
              <a:gd name="connsiteX15" fmla="*/ 1357651 w 1439133"/>
              <a:gd name="connsiteY15" fmla="*/ 979376 h 1498730"/>
              <a:gd name="connsiteX16" fmla="*/ 1409359 w 1439133"/>
              <a:gd name="connsiteY16" fmla="*/ 1267636 h 1498730"/>
              <a:gd name="connsiteX17" fmla="*/ 1054826 w 1439133"/>
              <a:gd name="connsiteY17" fmla="*/ 1498648 h 1498730"/>
              <a:gd name="connsiteX0" fmla="*/ 0 w 1439133"/>
              <a:gd name="connsiteY0" fmla="*/ 182486 h 1498730"/>
              <a:gd name="connsiteX1" fmla="*/ 269622 w 1439133"/>
              <a:gd name="connsiteY1" fmla="*/ 99768 h 1498730"/>
              <a:gd name="connsiteX2" fmla="*/ 281425 w 1439133"/>
              <a:gd name="connsiteY2" fmla="*/ 988258 h 1498730"/>
              <a:gd name="connsiteX3" fmla="*/ 448234 w 1439133"/>
              <a:gd name="connsiteY3" fmla="*/ 985074 h 1498730"/>
              <a:gd name="connsiteX4" fmla="*/ 451489 w 1439133"/>
              <a:gd name="connsiteY4" fmla="*/ 129321 h 1498730"/>
              <a:gd name="connsiteX5" fmla="*/ 630784 w 1439133"/>
              <a:gd name="connsiteY5" fmla="*/ 129387 h 1498730"/>
              <a:gd name="connsiteX6" fmla="*/ 636079 w 1439133"/>
              <a:gd name="connsiteY6" fmla="*/ 975879 h 1498730"/>
              <a:gd name="connsiteX7" fmla="*/ 794871 w 1439133"/>
              <a:gd name="connsiteY7" fmla="*/ 989309 h 1498730"/>
              <a:gd name="connsiteX8" fmla="*/ 815903 w 1439133"/>
              <a:gd name="connsiteY8" fmla="*/ 147415 h 1498730"/>
              <a:gd name="connsiteX9" fmla="*/ 988010 w 1439133"/>
              <a:gd name="connsiteY9" fmla="*/ 154508 h 1498730"/>
              <a:gd name="connsiteX10" fmla="*/ 995710 w 1439133"/>
              <a:gd name="connsiteY10" fmla="*/ 960803 h 1498730"/>
              <a:gd name="connsiteX11" fmla="*/ 1053758 w 1439133"/>
              <a:gd name="connsiteY11" fmla="*/ 1271231 h 1498730"/>
              <a:gd name="connsiteX12" fmla="*/ 1174781 w 1439133"/>
              <a:gd name="connsiteY12" fmla="*/ 949668 h 1498730"/>
              <a:gd name="connsiteX13" fmla="*/ 1182888 w 1439133"/>
              <a:gd name="connsiteY13" fmla="*/ 135313 h 1498730"/>
              <a:gd name="connsiteX14" fmla="*/ 1352354 w 1439133"/>
              <a:gd name="connsiteY14" fmla="*/ 160434 h 1498730"/>
              <a:gd name="connsiteX15" fmla="*/ 1357651 w 1439133"/>
              <a:gd name="connsiteY15" fmla="*/ 979376 h 1498730"/>
              <a:gd name="connsiteX16" fmla="*/ 1409359 w 1439133"/>
              <a:gd name="connsiteY16" fmla="*/ 1267636 h 1498730"/>
              <a:gd name="connsiteX17" fmla="*/ 1054826 w 1439133"/>
              <a:gd name="connsiteY17" fmla="*/ 1498648 h 1498730"/>
              <a:gd name="connsiteX0" fmla="*/ 0 w 1439133"/>
              <a:gd name="connsiteY0" fmla="*/ 182486 h 1498730"/>
              <a:gd name="connsiteX1" fmla="*/ 269622 w 1439133"/>
              <a:gd name="connsiteY1" fmla="*/ 99768 h 1498730"/>
              <a:gd name="connsiteX2" fmla="*/ 281425 w 1439133"/>
              <a:gd name="connsiteY2" fmla="*/ 988258 h 1498730"/>
              <a:gd name="connsiteX3" fmla="*/ 448234 w 1439133"/>
              <a:gd name="connsiteY3" fmla="*/ 985074 h 1498730"/>
              <a:gd name="connsiteX4" fmla="*/ 451489 w 1439133"/>
              <a:gd name="connsiteY4" fmla="*/ 129321 h 1498730"/>
              <a:gd name="connsiteX5" fmla="*/ 630784 w 1439133"/>
              <a:gd name="connsiteY5" fmla="*/ 129387 h 1498730"/>
              <a:gd name="connsiteX6" fmla="*/ 636079 w 1439133"/>
              <a:gd name="connsiteY6" fmla="*/ 975879 h 1498730"/>
              <a:gd name="connsiteX7" fmla="*/ 794871 w 1439133"/>
              <a:gd name="connsiteY7" fmla="*/ 989309 h 1498730"/>
              <a:gd name="connsiteX8" fmla="*/ 815903 w 1439133"/>
              <a:gd name="connsiteY8" fmla="*/ 147415 h 1498730"/>
              <a:gd name="connsiteX9" fmla="*/ 988010 w 1439133"/>
              <a:gd name="connsiteY9" fmla="*/ 154508 h 1498730"/>
              <a:gd name="connsiteX10" fmla="*/ 1021343 w 1439133"/>
              <a:gd name="connsiteY10" fmla="*/ 960803 h 1498730"/>
              <a:gd name="connsiteX11" fmla="*/ 1053758 w 1439133"/>
              <a:gd name="connsiteY11" fmla="*/ 1271231 h 1498730"/>
              <a:gd name="connsiteX12" fmla="*/ 1174781 w 1439133"/>
              <a:gd name="connsiteY12" fmla="*/ 949668 h 1498730"/>
              <a:gd name="connsiteX13" fmla="*/ 1182888 w 1439133"/>
              <a:gd name="connsiteY13" fmla="*/ 135313 h 1498730"/>
              <a:gd name="connsiteX14" fmla="*/ 1352354 w 1439133"/>
              <a:gd name="connsiteY14" fmla="*/ 160434 h 1498730"/>
              <a:gd name="connsiteX15" fmla="*/ 1357651 w 1439133"/>
              <a:gd name="connsiteY15" fmla="*/ 979376 h 1498730"/>
              <a:gd name="connsiteX16" fmla="*/ 1409359 w 1439133"/>
              <a:gd name="connsiteY16" fmla="*/ 1267636 h 1498730"/>
              <a:gd name="connsiteX17" fmla="*/ 1054826 w 1439133"/>
              <a:gd name="connsiteY17" fmla="*/ 1498648 h 1498730"/>
              <a:gd name="connsiteX0" fmla="*/ 0 w 1439133"/>
              <a:gd name="connsiteY0" fmla="*/ 182486 h 1498730"/>
              <a:gd name="connsiteX1" fmla="*/ 269622 w 1439133"/>
              <a:gd name="connsiteY1" fmla="*/ 99768 h 1498730"/>
              <a:gd name="connsiteX2" fmla="*/ 281425 w 1439133"/>
              <a:gd name="connsiteY2" fmla="*/ 988258 h 1498730"/>
              <a:gd name="connsiteX3" fmla="*/ 448234 w 1439133"/>
              <a:gd name="connsiteY3" fmla="*/ 985074 h 1498730"/>
              <a:gd name="connsiteX4" fmla="*/ 451489 w 1439133"/>
              <a:gd name="connsiteY4" fmla="*/ 129321 h 1498730"/>
              <a:gd name="connsiteX5" fmla="*/ 630784 w 1439133"/>
              <a:gd name="connsiteY5" fmla="*/ 129387 h 1498730"/>
              <a:gd name="connsiteX6" fmla="*/ 636079 w 1439133"/>
              <a:gd name="connsiteY6" fmla="*/ 975879 h 1498730"/>
              <a:gd name="connsiteX7" fmla="*/ 794871 w 1439133"/>
              <a:gd name="connsiteY7" fmla="*/ 989309 h 1498730"/>
              <a:gd name="connsiteX8" fmla="*/ 815903 w 1439133"/>
              <a:gd name="connsiteY8" fmla="*/ 147415 h 1498730"/>
              <a:gd name="connsiteX9" fmla="*/ 988010 w 1439133"/>
              <a:gd name="connsiteY9" fmla="*/ 154508 h 1498730"/>
              <a:gd name="connsiteX10" fmla="*/ 1021343 w 1439133"/>
              <a:gd name="connsiteY10" fmla="*/ 960803 h 1498730"/>
              <a:gd name="connsiteX11" fmla="*/ 1028124 w 1439133"/>
              <a:gd name="connsiteY11" fmla="*/ 1276095 h 1498730"/>
              <a:gd name="connsiteX12" fmla="*/ 1174781 w 1439133"/>
              <a:gd name="connsiteY12" fmla="*/ 949668 h 1498730"/>
              <a:gd name="connsiteX13" fmla="*/ 1182888 w 1439133"/>
              <a:gd name="connsiteY13" fmla="*/ 135313 h 1498730"/>
              <a:gd name="connsiteX14" fmla="*/ 1352354 w 1439133"/>
              <a:gd name="connsiteY14" fmla="*/ 160434 h 1498730"/>
              <a:gd name="connsiteX15" fmla="*/ 1357651 w 1439133"/>
              <a:gd name="connsiteY15" fmla="*/ 979376 h 1498730"/>
              <a:gd name="connsiteX16" fmla="*/ 1409359 w 1439133"/>
              <a:gd name="connsiteY16" fmla="*/ 1267636 h 1498730"/>
              <a:gd name="connsiteX17" fmla="*/ 1054826 w 1439133"/>
              <a:gd name="connsiteY17" fmla="*/ 1498648 h 1498730"/>
              <a:gd name="connsiteX0" fmla="*/ 0 w 1439133"/>
              <a:gd name="connsiteY0" fmla="*/ 182486 h 1498730"/>
              <a:gd name="connsiteX1" fmla="*/ 269622 w 1439133"/>
              <a:gd name="connsiteY1" fmla="*/ 99768 h 1498730"/>
              <a:gd name="connsiteX2" fmla="*/ 281425 w 1439133"/>
              <a:gd name="connsiteY2" fmla="*/ 988258 h 1498730"/>
              <a:gd name="connsiteX3" fmla="*/ 448234 w 1439133"/>
              <a:gd name="connsiteY3" fmla="*/ 985074 h 1498730"/>
              <a:gd name="connsiteX4" fmla="*/ 451489 w 1439133"/>
              <a:gd name="connsiteY4" fmla="*/ 129321 h 1498730"/>
              <a:gd name="connsiteX5" fmla="*/ 630784 w 1439133"/>
              <a:gd name="connsiteY5" fmla="*/ 129387 h 1498730"/>
              <a:gd name="connsiteX6" fmla="*/ 636079 w 1439133"/>
              <a:gd name="connsiteY6" fmla="*/ 975879 h 1498730"/>
              <a:gd name="connsiteX7" fmla="*/ 794871 w 1439133"/>
              <a:gd name="connsiteY7" fmla="*/ 989309 h 1498730"/>
              <a:gd name="connsiteX8" fmla="*/ 815903 w 1439133"/>
              <a:gd name="connsiteY8" fmla="*/ 147415 h 1498730"/>
              <a:gd name="connsiteX9" fmla="*/ 988010 w 1439133"/>
              <a:gd name="connsiteY9" fmla="*/ 154508 h 1498730"/>
              <a:gd name="connsiteX10" fmla="*/ 1021343 w 1439133"/>
              <a:gd name="connsiteY10" fmla="*/ 960803 h 1498730"/>
              <a:gd name="connsiteX11" fmla="*/ 1028124 w 1439133"/>
              <a:gd name="connsiteY11" fmla="*/ 1276095 h 1498730"/>
              <a:gd name="connsiteX12" fmla="*/ 1174781 w 1439133"/>
              <a:gd name="connsiteY12" fmla="*/ 949668 h 1498730"/>
              <a:gd name="connsiteX13" fmla="*/ 1182888 w 1439133"/>
              <a:gd name="connsiteY13" fmla="*/ 135313 h 1498730"/>
              <a:gd name="connsiteX14" fmla="*/ 1352354 w 1439133"/>
              <a:gd name="connsiteY14" fmla="*/ 160434 h 1498730"/>
              <a:gd name="connsiteX15" fmla="*/ 1357651 w 1439133"/>
              <a:gd name="connsiteY15" fmla="*/ 979376 h 1498730"/>
              <a:gd name="connsiteX16" fmla="*/ 1409359 w 1439133"/>
              <a:gd name="connsiteY16" fmla="*/ 1267636 h 1498730"/>
              <a:gd name="connsiteX17" fmla="*/ 1054826 w 1439133"/>
              <a:gd name="connsiteY17" fmla="*/ 1498648 h 1498730"/>
              <a:gd name="connsiteX0" fmla="*/ 0 w 1439133"/>
              <a:gd name="connsiteY0" fmla="*/ 182486 h 1498730"/>
              <a:gd name="connsiteX1" fmla="*/ 269622 w 1439133"/>
              <a:gd name="connsiteY1" fmla="*/ 99768 h 1498730"/>
              <a:gd name="connsiteX2" fmla="*/ 281425 w 1439133"/>
              <a:gd name="connsiteY2" fmla="*/ 988258 h 1498730"/>
              <a:gd name="connsiteX3" fmla="*/ 448234 w 1439133"/>
              <a:gd name="connsiteY3" fmla="*/ 985074 h 1498730"/>
              <a:gd name="connsiteX4" fmla="*/ 451489 w 1439133"/>
              <a:gd name="connsiteY4" fmla="*/ 129321 h 1498730"/>
              <a:gd name="connsiteX5" fmla="*/ 630784 w 1439133"/>
              <a:gd name="connsiteY5" fmla="*/ 129387 h 1498730"/>
              <a:gd name="connsiteX6" fmla="*/ 636079 w 1439133"/>
              <a:gd name="connsiteY6" fmla="*/ 975879 h 1498730"/>
              <a:gd name="connsiteX7" fmla="*/ 794871 w 1439133"/>
              <a:gd name="connsiteY7" fmla="*/ 989309 h 1498730"/>
              <a:gd name="connsiteX8" fmla="*/ 815903 w 1439133"/>
              <a:gd name="connsiteY8" fmla="*/ 147415 h 1498730"/>
              <a:gd name="connsiteX9" fmla="*/ 988010 w 1439133"/>
              <a:gd name="connsiteY9" fmla="*/ 154508 h 1498730"/>
              <a:gd name="connsiteX10" fmla="*/ 1021343 w 1439133"/>
              <a:gd name="connsiteY10" fmla="*/ 960803 h 1498730"/>
              <a:gd name="connsiteX11" fmla="*/ 1028124 w 1439133"/>
              <a:gd name="connsiteY11" fmla="*/ 1276095 h 1498730"/>
              <a:gd name="connsiteX12" fmla="*/ 1174781 w 1439133"/>
              <a:gd name="connsiteY12" fmla="*/ 949668 h 1498730"/>
              <a:gd name="connsiteX13" fmla="*/ 1182888 w 1439133"/>
              <a:gd name="connsiteY13" fmla="*/ 135313 h 1498730"/>
              <a:gd name="connsiteX14" fmla="*/ 1352354 w 1439133"/>
              <a:gd name="connsiteY14" fmla="*/ 160434 h 1498730"/>
              <a:gd name="connsiteX15" fmla="*/ 1357651 w 1439133"/>
              <a:gd name="connsiteY15" fmla="*/ 979376 h 1498730"/>
              <a:gd name="connsiteX16" fmla="*/ 1409359 w 1439133"/>
              <a:gd name="connsiteY16" fmla="*/ 1267636 h 1498730"/>
              <a:gd name="connsiteX17" fmla="*/ 1054826 w 1439133"/>
              <a:gd name="connsiteY17" fmla="*/ 1498648 h 1498730"/>
              <a:gd name="connsiteX0" fmla="*/ 0 w 1439133"/>
              <a:gd name="connsiteY0" fmla="*/ 182486 h 1498730"/>
              <a:gd name="connsiteX1" fmla="*/ 269622 w 1439133"/>
              <a:gd name="connsiteY1" fmla="*/ 99768 h 1498730"/>
              <a:gd name="connsiteX2" fmla="*/ 281425 w 1439133"/>
              <a:gd name="connsiteY2" fmla="*/ 988258 h 1498730"/>
              <a:gd name="connsiteX3" fmla="*/ 448234 w 1439133"/>
              <a:gd name="connsiteY3" fmla="*/ 985074 h 1498730"/>
              <a:gd name="connsiteX4" fmla="*/ 451489 w 1439133"/>
              <a:gd name="connsiteY4" fmla="*/ 129321 h 1498730"/>
              <a:gd name="connsiteX5" fmla="*/ 630784 w 1439133"/>
              <a:gd name="connsiteY5" fmla="*/ 129387 h 1498730"/>
              <a:gd name="connsiteX6" fmla="*/ 636079 w 1439133"/>
              <a:gd name="connsiteY6" fmla="*/ 975879 h 1498730"/>
              <a:gd name="connsiteX7" fmla="*/ 794871 w 1439133"/>
              <a:gd name="connsiteY7" fmla="*/ 989309 h 1498730"/>
              <a:gd name="connsiteX8" fmla="*/ 815903 w 1439133"/>
              <a:gd name="connsiteY8" fmla="*/ 147415 h 1498730"/>
              <a:gd name="connsiteX9" fmla="*/ 988010 w 1439133"/>
              <a:gd name="connsiteY9" fmla="*/ 154508 h 1498730"/>
              <a:gd name="connsiteX10" fmla="*/ 1021343 w 1439133"/>
              <a:gd name="connsiteY10" fmla="*/ 960803 h 1498730"/>
              <a:gd name="connsiteX11" fmla="*/ 1028124 w 1439133"/>
              <a:gd name="connsiteY11" fmla="*/ 1276095 h 1498730"/>
              <a:gd name="connsiteX12" fmla="*/ 1174781 w 1439133"/>
              <a:gd name="connsiteY12" fmla="*/ 949668 h 1498730"/>
              <a:gd name="connsiteX13" fmla="*/ 1182888 w 1439133"/>
              <a:gd name="connsiteY13" fmla="*/ 135313 h 1498730"/>
              <a:gd name="connsiteX14" fmla="*/ 1352354 w 1439133"/>
              <a:gd name="connsiteY14" fmla="*/ 160434 h 1498730"/>
              <a:gd name="connsiteX15" fmla="*/ 1357651 w 1439133"/>
              <a:gd name="connsiteY15" fmla="*/ 979376 h 1498730"/>
              <a:gd name="connsiteX16" fmla="*/ 1409359 w 1439133"/>
              <a:gd name="connsiteY16" fmla="*/ 1267636 h 1498730"/>
              <a:gd name="connsiteX17" fmla="*/ 1054826 w 1439133"/>
              <a:gd name="connsiteY17" fmla="*/ 1498648 h 1498730"/>
              <a:gd name="connsiteX0" fmla="*/ 0 w 1439133"/>
              <a:gd name="connsiteY0" fmla="*/ 182486 h 1498730"/>
              <a:gd name="connsiteX1" fmla="*/ 269622 w 1439133"/>
              <a:gd name="connsiteY1" fmla="*/ 99768 h 1498730"/>
              <a:gd name="connsiteX2" fmla="*/ 281425 w 1439133"/>
              <a:gd name="connsiteY2" fmla="*/ 988258 h 1498730"/>
              <a:gd name="connsiteX3" fmla="*/ 448234 w 1439133"/>
              <a:gd name="connsiteY3" fmla="*/ 985074 h 1498730"/>
              <a:gd name="connsiteX4" fmla="*/ 451489 w 1439133"/>
              <a:gd name="connsiteY4" fmla="*/ 129321 h 1498730"/>
              <a:gd name="connsiteX5" fmla="*/ 630784 w 1439133"/>
              <a:gd name="connsiteY5" fmla="*/ 129387 h 1498730"/>
              <a:gd name="connsiteX6" fmla="*/ 636079 w 1439133"/>
              <a:gd name="connsiteY6" fmla="*/ 975879 h 1498730"/>
              <a:gd name="connsiteX7" fmla="*/ 794871 w 1439133"/>
              <a:gd name="connsiteY7" fmla="*/ 989309 h 1498730"/>
              <a:gd name="connsiteX8" fmla="*/ 815903 w 1439133"/>
              <a:gd name="connsiteY8" fmla="*/ 147415 h 1498730"/>
              <a:gd name="connsiteX9" fmla="*/ 988010 w 1439133"/>
              <a:gd name="connsiteY9" fmla="*/ 154508 h 1498730"/>
              <a:gd name="connsiteX10" fmla="*/ 1021343 w 1439133"/>
              <a:gd name="connsiteY10" fmla="*/ 960803 h 1498730"/>
              <a:gd name="connsiteX11" fmla="*/ 1028124 w 1439133"/>
              <a:gd name="connsiteY11" fmla="*/ 1276095 h 1498730"/>
              <a:gd name="connsiteX12" fmla="*/ 1179908 w 1439133"/>
              <a:gd name="connsiteY12" fmla="*/ 949668 h 1498730"/>
              <a:gd name="connsiteX13" fmla="*/ 1182888 w 1439133"/>
              <a:gd name="connsiteY13" fmla="*/ 135313 h 1498730"/>
              <a:gd name="connsiteX14" fmla="*/ 1352354 w 1439133"/>
              <a:gd name="connsiteY14" fmla="*/ 160434 h 1498730"/>
              <a:gd name="connsiteX15" fmla="*/ 1357651 w 1439133"/>
              <a:gd name="connsiteY15" fmla="*/ 979376 h 1498730"/>
              <a:gd name="connsiteX16" fmla="*/ 1409359 w 1439133"/>
              <a:gd name="connsiteY16" fmla="*/ 1267636 h 1498730"/>
              <a:gd name="connsiteX17" fmla="*/ 1054826 w 1439133"/>
              <a:gd name="connsiteY17" fmla="*/ 1498648 h 1498730"/>
              <a:gd name="connsiteX0" fmla="*/ 0 w 1439133"/>
              <a:gd name="connsiteY0" fmla="*/ 182486 h 1498730"/>
              <a:gd name="connsiteX1" fmla="*/ 269622 w 1439133"/>
              <a:gd name="connsiteY1" fmla="*/ 99768 h 1498730"/>
              <a:gd name="connsiteX2" fmla="*/ 281425 w 1439133"/>
              <a:gd name="connsiteY2" fmla="*/ 988258 h 1498730"/>
              <a:gd name="connsiteX3" fmla="*/ 448234 w 1439133"/>
              <a:gd name="connsiteY3" fmla="*/ 985074 h 1498730"/>
              <a:gd name="connsiteX4" fmla="*/ 451489 w 1439133"/>
              <a:gd name="connsiteY4" fmla="*/ 129321 h 1498730"/>
              <a:gd name="connsiteX5" fmla="*/ 630784 w 1439133"/>
              <a:gd name="connsiteY5" fmla="*/ 129387 h 1498730"/>
              <a:gd name="connsiteX6" fmla="*/ 636079 w 1439133"/>
              <a:gd name="connsiteY6" fmla="*/ 975879 h 1498730"/>
              <a:gd name="connsiteX7" fmla="*/ 794871 w 1439133"/>
              <a:gd name="connsiteY7" fmla="*/ 989309 h 1498730"/>
              <a:gd name="connsiteX8" fmla="*/ 815903 w 1439133"/>
              <a:gd name="connsiteY8" fmla="*/ 147415 h 1498730"/>
              <a:gd name="connsiteX9" fmla="*/ 988010 w 1439133"/>
              <a:gd name="connsiteY9" fmla="*/ 154508 h 1498730"/>
              <a:gd name="connsiteX10" fmla="*/ 1021343 w 1439133"/>
              <a:gd name="connsiteY10" fmla="*/ 960803 h 1498730"/>
              <a:gd name="connsiteX11" fmla="*/ 1028124 w 1439133"/>
              <a:gd name="connsiteY11" fmla="*/ 1276095 h 1498730"/>
              <a:gd name="connsiteX12" fmla="*/ 1179908 w 1439133"/>
              <a:gd name="connsiteY12" fmla="*/ 949668 h 1498730"/>
              <a:gd name="connsiteX13" fmla="*/ 1182888 w 1439133"/>
              <a:gd name="connsiteY13" fmla="*/ 135313 h 1498730"/>
              <a:gd name="connsiteX14" fmla="*/ 1352354 w 1439133"/>
              <a:gd name="connsiteY14" fmla="*/ 160434 h 1498730"/>
              <a:gd name="connsiteX15" fmla="*/ 1357651 w 1439133"/>
              <a:gd name="connsiteY15" fmla="*/ 979376 h 1498730"/>
              <a:gd name="connsiteX16" fmla="*/ 1409359 w 1439133"/>
              <a:gd name="connsiteY16" fmla="*/ 1267636 h 1498730"/>
              <a:gd name="connsiteX17" fmla="*/ 1054826 w 1439133"/>
              <a:gd name="connsiteY17" fmla="*/ 1498648 h 1498730"/>
              <a:gd name="connsiteX0" fmla="*/ 0 w 1439133"/>
              <a:gd name="connsiteY0" fmla="*/ 182486 h 1498730"/>
              <a:gd name="connsiteX1" fmla="*/ 269622 w 1439133"/>
              <a:gd name="connsiteY1" fmla="*/ 99768 h 1498730"/>
              <a:gd name="connsiteX2" fmla="*/ 281425 w 1439133"/>
              <a:gd name="connsiteY2" fmla="*/ 988258 h 1498730"/>
              <a:gd name="connsiteX3" fmla="*/ 448234 w 1439133"/>
              <a:gd name="connsiteY3" fmla="*/ 985074 h 1498730"/>
              <a:gd name="connsiteX4" fmla="*/ 451489 w 1439133"/>
              <a:gd name="connsiteY4" fmla="*/ 129321 h 1498730"/>
              <a:gd name="connsiteX5" fmla="*/ 630784 w 1439133"/>
              <a:gd name="connsiteY5" fmla="*/ 129387 h 1498730"/>
              <a:gd name="connsiteX6" fmla="*/ 636079 w 1439133"/>
              <a:gd name="connsiteY6" fmla="*/ 975879 h 1498730"/>
              <a:gd name="connsiteX7" fmla="*/ 794871 w 1439133"/>
              <a:gd name="connsiteY7" fmla="*/ 989309 h 1498730"/>
              <a:gd name="connsiteX8" fmla="*/ 815903 w 1439133"/>
              <a:gd name="connsiteY8" fmla="*/ 147415 h 1498730"/>
              <a:gd name="connsiteX9" fmla="*/ 988010 w 1439133"/>
              <a:gd name="connsiteY9" fmla="*/ 154508 h 1498730"/>
              <a:gd name="connsiteX10" fmla="*/ 1021343 w 1439133"/>
              <a:gd name="connsiteY10" fmla="*/ 960803 h 1498730"/>
              <a:gd name="connsiteX11" fmla="*/ 1028124 w 1439133"/>
              <a:gd name="connsiteY11" fmla="*/ 1276095 h 1498730"/>
              <a:gd name="connsiteX12" fmla="*/ 1174781 w 1439133"/>
              <a:gd name="connsiteY12" fmla="*/ 915621 h 1498730"/>
              <a:gd name="connsiteX13" fmla="*/ 1182888 w 1439133"/>
              <a:gd name="connsiteY13" fmla="*/ 135313 h 1498730"/>
              <a:gd name="connsiteX14" fmla="*/ 1352354 w 1439133"/>
              <a:gd name="connsiteY14" fmla="*/ 160434 h 1498730"/>
              <a:gd name="connsiteX15" fmla="*/ 1357651 w 1439133"/>
              <a:gd name="connsiteY15" fmla="*/ 979376 h 1498730"/>
              <a:gd name="connsiteX16" fmla="*/ 1409359 w 1439133"/>
              <a:gd name="connsiteY16" fmla="*/ 1267636 h 1498730"/>
              <a:gd name="connsiteX17" fmla="*/ 1054826 w 1439133"/>
              <a:gd name="connsiteY17" fmla="*/ 1498648 h 1498730"/>
              <a:gd name="connsiteX0" fmla="*/ 0 w 1439133"/>
              <a:gd name="connsiteY0" fmla="*/ 182486 h 1498730"/>
              <a:gd name="connsiteX1" fmla="*/ 269622 w 1439133"/>
              <a:gd name="connsiteY1" fmla="*/ 99768 h 1498730"/>
              <a:gd name="connsiteX2" fmla="*/ 281425 w 1439133"/>
              <a:gd name="connsiteY2" fmla="*/ 988258 h 1498730"/>
              <a:gd name="connsiteX3" fmla="*/ 448234 w 1439133"/>
              <a:gd name="connsiteY3" fmla="*/ 985074 h 1498730"/>
              <a:gd name="connsiteX4" fmla="*/ 451489 w 1439133"/>
              <a:gd name="connsiteY4" fmla="*/ 129321 h 1498730"/>
              <a:gd name="connsiteX5" fmla="*/ 630784 w 1439133"/>
              <a:gd name="connsiteY5" fmla="*/ 129387 h 1498730"/>
              <a:gd name="connsiteX6" fmla="*/ 636079 w 1439133"/>
              <a:gd name="connsiteY6" fmla="*/ 975879 h 1498730"/>
              <a:gd name="connsiteX7" fmla="*/ 794871 w 1439133"/>
              <a:gd name="connsiteY7" fmla="*/ 989309 h 1498730"/>
              <a:gd name="connsiteX8" fmla="*/ 815903 w 1439133"/>
              <a:gd name="connsiteY8" fmla="*/ 147415 h 1498730"/>
              <a:gd name="connsiteX9" fmla="*/ 988010 w 1439133"/>
              <a:gd name="connsiteY9" fmla="*/ 154508 h 1498730"/>
              <a:gd name="connsiteX10" fmla="*/ 1021343 w 1439133"/>
              <a:gd name="connsiteY10" fmla="*/ 960803 h 1498730"/>
              <a:gd name="connsiteX11" fmla="*/ 1028124 w 1439133"/>
              <a:gd name="connsiteY11" fmla="*/ 1276095 h 1498730"/>
              <a:gd name="connsiteX12" fmla="*/ 1174781 w 1439133"/>
              <a:gd name="connsiteY12" fmla="*/ 915621 h 1498730"/>
              <a:gd name="connsiteX13" fmla="*/ 1182888 w 1439133"/>
              <a:gd name="connsiteY13" fmla="*/ 135313 h 1498730"/>
              <a:gd name="connsiteX14" fmla="*/ 1352354 w 1439133"/>
              <a:gd name="connsiteY14" fmla="*/ 160434 h 1498730"/>
              <a:gd name="connsiteX15" fmla="*/ 1357651 w 1439133"/>
              <a:gd name="connsiteY15" fmla="*/ 979376 h 1498730"/>
              <a:gd name="connsiteX16" fmla="*/ 1409359 w 1439133"/>
              <a:gd name="connsiteY16" fmla="*/ 1267636 h 1498730"/>
              <a:gd name="connsiteX17" fmla="*/ 1054826 w 1439133"/>
              <a:gd name="connsiteY17" fmla="*/ 1498648 h 1498730"/>
              <a:gd name="connsiteX0" fmla="*/ 0 w 1439133"/>
              <a:gd name="connsiteY0" fmla="*/ 182486 h 1498730"/>
              <a:gd name="connsiteX1" fmla="*/ 269622 w 1439133"/>
              <a:gd name="connsiteY1" fmla="*/ 99768 h 1498730"/>
              <a:gd name="connsiteX2" fmla="*/ 281425 w 1439133"/>
              <a:gd name="connsiteY2" fmla="*/ 988258 h 1498730"/>
              <a:gd name="connsiteX3" fmla="*/ 448234 w 1439133"/>
              <a:gd name="connsiteY3" fmla="*/ 985074 h 1498730"/>
              <a:gd name="connsiteX4" fmla="*/ 451489 w 1439133"/>
              <a:gd name="connsiteY4" fmla="*/ 129321 h 1498730"/>
              <a:gd name="connsiteX5" fmla="*/ 630784 w 1439133"/>
              <a:gd name="connsiteY5" fmla="*/ 129387 h 1498730"/>
              <a:gd name="connsiteX6" fmla="*/ 620699 w 1439133"/>
              <a:gd name="connsiteY6" fmla="*/ 941832 h 1498730"/>
              <a:gd name="connsiteX7" fmla="*/ 794871 w 1439133"/>
              <a:gd name="connsiteY7" fmla="*/ 989309 h 1498730"/>
              <a:gd name="connsiteX8" fmla="*/ 815903 w 1439133"/>
              <a:gd name="connsiteY8" fmla="*/ 147415 h 1498730"/>
              <a:gd name="connsiteX9" fmla="*/ 988010 w 1439133"/>
              <a:gd name="connsiteY9" fmla="*/ 154508 h 1498730"/>
              <a:gd name="connsiteX10" fmla="*/ 1021343 w 1439133"/>
              <a:gd name="connsiteY10" fmla="*/ 960803 h 1498730"/>
              <a:gd name="connsiteX11" fmla="*/ 1028124 w 1439133"/>
              <a:gd name="connsiteY11" fmla="*/ 1276095 h 1498730"/>
              <a:gd name="connsiteX12" fmla="*/ 1174781 w 1439133"/>
              <a:gd name="connsiteY12" fmla="*/ 915621 h 1498730"/>
              <a:gd name="connsiteX13" fmla="*/ 1182888 w 1439133"/>
              <a:gd name="connsiteY13" fmla="*/ 135313 h 1498730"/>
              <a:gd name="connsiteX14" fmla="*/ 1352354 w 1439133"/>
              <a:gd name="connsiteY14" fmla="*/ 160434 h 1498730"/>
              <a:gd name="connsiteX15" fmla="*/ 1357651 w 1439133"/>
              <a:gd name="connsiteY15" fmla="*/ 979376 h 1498730"/>
              <a:gd name="connsiteX16" fmla="*/ 1409359 w 1439133"/>
              <a:gd name="connsiteY16" fmla="*/ 1267636 h 1498730"/>
              <a:gd name="connsiteX17" fmla="*/ 1054826 w 1439133"/>
              <a:gd name="connsiteY17" fmla="*/ 1498648 h 1498730"/>
              <a:gd name="connsiteX0" fmla="*/ 0 w 1439133"/>
              <a:gd name="connsiteY0" fmla="*/ 182486 h 1498730"/>
              <a:gd name="connsiteX1" fmla="*/ 269622 w 1439133"/>
              <a:gd name="connsiteY1" fmla="*/ 99768 h 1498730"/>
              <a:gd name="connsiteX2" fmla="*/ 281425 w 1439133"/>
              <a:gd name="connsiteY2" fmla="*/ 988258 h 1498730"/>
              <a:gd name="connsiteX3" fmla="*/ 448234 w 1439133"/>
              <a:gd name="connsiteY3" fmla="*/ 985074 h 1498730"/>
              <a:gd name="connsiteX4" fmla="*/ 451489 w 1439133"/>
              <a:gd name="connsiteY4" fmla="*/ 129321 h 1498730"/>
              <a:gd name="connsiteX5" fmla="*/ 630784 w 1439133"/>
              <a:gd name="connsiteY5" fmla="*/ 129387 h 1498730"/>
              <a:gd name="connsiteX6" fmla="*/ 620699 w 1439133"/>
              <a:gd name="connsiteY6" fmla="*/ 941832 h 1498730"/>
              <a:gd name="connsiteX7" fmla="*/ 815378 w 1439133"/>
              <a:gd name="connsiteY7" fmla="*/ 935807 h 1498730"/>
              <a:gd name="connsiteX8" fmla="*/ 815903 w 1439133"/>
              <a:gd name="connsiteY8" fmla="*/ 147415 h 1498730"/>
              <a:gd name="connsiteX9" fmla="*/ 988010 w 1439133"/>
              <a:gd name="connsiteY9" fmla="*/ 154508 h 1498730"/>
              <a:gd name="connsiteX10" fmla="*/ 1021343 w 1439133"/>
              <a:gd name="connsiteY10" fmla="*/ 960803 h 1498730"/>
              <a:gd name="connsiteX11" fmla="*/ 1028124 w 1439133"/>
              <a:gd name="connsiteY11" fmla="*/ 1276095 h 1498730"/>
              <a:gd name="connsiteX12" fmla="*/ 1174781 w 1439133"/>
              <a:gd name="connsiteY12" fmla="*/ 915621 h 1498730"/>
              <a:gd name="connsiteX13" fmla="*/ 1182888 w 1439133"/>
              <a:gd name="connsiteY13" fmla="*/ 135313 h 1498730"/>
              <a:gd name="connsiteX14" fmla="*/ 1352354 w 1439133"/>
              <a:gd name="connsiteY14" fmla="*/ 160434 h 1498730"/>
              <a:gd name="connsiteX15" fmla="*/ 1357651 w 1439133"/>
              <a:gd name="connsiteY15" fmla="*/ 979376 h 1498730"/>
              <a:gd name="connsiteX16" fmla="*/ 1409359 w 1439133"/>
              <a:gd name="connsiteY16" fmla="*/ 1267636 h 1498730"/>
              <a:gd name="connsiteX17" fmla="*/ 1054826 w 1439133"/>
              <a:gd name="connsiteY17" fmla="*/ 1498648 h 1498730"/>
              <a:gd name="connsiteX0" fmla="*/ 0 w 1439133"/>
              <a:gd name="connsiteY0" fmla="*/ 182486 h 1498730"/>
              <a:gd name="connsiteX1" fmla="*/ 269622 w 1439133"/>
              <a:gd name="connsiteY1" fmla="*/ 99768 h 1498730"/>
              <a:gd name="connsiteX2" fmla="*/ 281425 w 1439133"/>
              <a:gd name="connsiteY2" fmla="*/ 988258 h 1498730"/>
              <a:gd name="connsiteX3" fmla="*/ 448234 w 1439133"/>
              <a:gd name="connsiteY3" fmla="*/ 985074 h 1498730"/>
              <a:gd name="connsiteX4" fmla="*/ 451489 w 1439133"/>
              <a:gd name="connsiteY4" fmla="*/ 129321 h 1498730"/>
              <a:gd name="connsiteX5" fmla="*/ 630784 w 1439133"/>
              <a:gd name="connsiteY5" fmla="*/ 129387 h 1498730"/>
              <a:gd name="connsiteX6" fmla="*/ 620699 w 1439133"/>
              <a:gd name="connsiteY6" fmla="*/ 941832 h 1498730"/>
              <a:gd name="connsiteX7" fmla="*/ 815378 w 1439133"/>
              <a:gd name="connsiteY7" fmla="*/ 935807 h 1498730"/>
              <a:gd name="connsiteX8" fmla="*/ 815903 w 1439133"/>
              <a:gd name="connsiteY8" fmla="*/ 147415 h 1498730"/>
              <a:gd name="connsiteX9" fmla="*/ 988010 w 1439133"/>
              <a:gd name="connsiteY9" fmla="*/ 154508 h 1498730"/>
              <a:gd name="connsiteX10" fmla="*/ 1021343 w 1439133"/>
              <a:gd name="connsiteY10" fmla="*/ 960803 h 1498730"/>
              <a:gd name="connsiteX11" fmla="*/ 1028124 w 1439133"/>
              <a:gd name="connsiteY11" fmla="*/ 1276095 h 1498730"/>
              <a:gd name="connsiteX12" fmla="*/ 1174781 w 1439133"/>
              <a:gd name="connsiteY12" fmla="*/ 915621 h 1498730"/>
              <a:gd name="connsiteX13" fmla="*/ 1182888 w 1439133"/>
              <a:gd name="connsiteY13" fmla="*/ 135313 h 1498730"/>
              <a:gd name="connsiteX14" fmla="*/ 1352354 w 1439133"/>
              <a:gd name="connsiteY14" fmla="*/ 160434 h 1498730"/>
              <a:gd name="connsiteX15" fmla="*/ 1357651 w 1439133"/>
              <a:gd name="connsiteY15" fmla="*/ 979376 h 1498730"/>
              <a:gd name="connsiteX16" fmla="*/ 1409359 w 1439133"/>
              <a:gd name="connsiteY16" fmla="*/ 1267636 h 1498730"/>
              <a:gd name="connsiteX17" fmla="*/ 1054826 w 1439133"/>
              <a:gd name="connsiteY17" fmla="*/ 1498648 h 1498730"/>
              <a:gd name="connsiteX0" fmla="*/ 0 w 1439133"/>
              <a:gd name="connsiteY0" fmla="*/ 182486 h 1498730"/>
              <a:gd name="connsiteX1" fmla="*/ 269622 w 1439133"/>
              <a:gd name="connsiteY1" fmla="*/ 99768 h 1498730"/>
              <a:gd name="connsiteX2" fmla="*/ 281425 w 1439133"/>
              <a:gd name="connsiteY2" fmla="*/ 988258 h 1498730"/>
              <a:gd name="connsiteX3" fmla="*/ 448234 w 1439133"/>
              <a:gd name="connsiteY3" fmla="*/ 985074 h 1498730"/>
              <a:gd name="connsiteX4" fmla="*/ 451489 w 1439133"/>
              <a:gd name="connsiteY4" fmla="*/ 129321 h 1498730"/>
              <a:gd name="connsiteX5" fmla="*/ 630784 w 1439133"/>
              <a:gd name="connsiteY5" fmla="*/ 129387 h 1498730"/>
              <a:gd name="connsiteX6" fmla="*/ 620699 w 1439133"/>
              <a:gd name="connsiteY6" fmla="*/ 941832 h 1498730"/>
              <a:gd name="connsiteX7" fmla="*/ 815378 w 1439133"/>
              <a:gd name="connsiteY7" fmla="*/ 935807 h 1498730"/>
              <a:gd name="connsiteX8" fmla="*/ 815903 w 1439133"/>
              <a:gd name="connsiteY8" fmla="*/ 147415 h 1498730"/>
              <a:gd name="connsiteX9" fmla="*/ 988010 w 1439133"/>
              <a:gd name="connsiteY9" fmla="*/ 154508 h 1498730"/>
              <a:gd name="connsiteX10" fmla="*/ 1021343 w 1439133"/>
              <a:gd name="connsiteY10" fmla="*/ 960803 h 1498730"/>
              <a:gd name="connsiteX11" fmla="*/ 1028124 w 1439133"/>
              <a:gd name="connsiteY11" fmla="*/ 1276095 h 1498730"/>
              <a:gd name="connsiteX12" fmla="*/ 1174781 w 1439133"/>
              <a:gd name="connsiteY12" fmla="*/ 915621 h 1498730"/>
              <a:gd name="connsiteX13" fmla="*/ 1182888 w 1439133"/>
              <a:gd name="connsiteY13" fmla="*/ 135313 h 1498730"/>
              <a:gd name="connsiteX14" fmla="*/ 1352354 w 1439133"/>
              <a:gd name="connsiteY14" fmla="*/ 160434 h 1498730"/>
              <a:gd name="connsiteX15" fmla="*/ 1357651 w 1439133"/>
              <a:gd name="connsiteY15" fmla="*/ 979376 h 1498730"/>
              <a:gd name="connsiteX16" fmla="*/ 1409359 w 1439133"/>
              <a:gd name="connsiteY16" fmla="*/ 1267636 h 1498730"/>
              <a:gd name="connsiteX17" fmla="*/ 1054826 w 1439133"/>
              <a:gd name="connsiteY17" fmla="*/ 1498648 h 1498730"/>
              <a:gd name="connsiteX0" fmla="*/ 0 w 1439133"/>
              <a:gd name="connsiteY0" fmla="*/ 182486 h 1498730"/>
              <a:gd name="connsiteX1" fmla="*/ 269622 w 1439133"/>
              <a:gd name="connsiteY1" fmla="*/ 99768 h 1498730"/>
              <a:gd name="connsiteX2" fmla="*/ 281425 w 1439133"/>
              <a:gd name="connsiteY2" fmla="*/ 988258 h 1498730"/>
              <a:gd name="connsiteX3" fmla="*/ 468742 w 1439133"/>
              <a:gd name="connsiteY3" fmla="*/ 931572 h 1498730"/>
              <a:gd name="connsiteX4" fmla="*/ 451489 w 1439133"/>
              <a:gd name="connsiteY4" fmla="*/ 129321 h 1498730"/>
              <a:gd name="connsiteX5" fmla="*/ 630784 w 1439133"/>
              <a:gd name="connsiteY5" fmla="*/ 129387 h 1498730"/>
              <a:gd name="connsiteX6" fmla="*/ 620699 w 1439133"/>
              <a:gd name="connsiteY6" fmla="*/ 941832 h 1498730"/>
              <a:gd name="connsiteX7" fmla="*/ 815378 w 1439133"/>
              <a:gd name="connsiteY7" fmla="*/ 935807 h 1498730"/>
              <a:gd name="connsiteX8" fmla="*/ 815903 w 1439133"/>
              <a:gd name="connsiteY8" fmla="*/ 147415 h 1498730"/>
              <a:gd name="connsiteX9" fmla="*/ 988010 w 1439133"/>
              <a:gd name="connsiteY9" fmla="*/ 154508 h 1498730"/>
              <a:gd name="connsiteX10" fmla="*/ 1021343 w 1439133"/>
              <a:gd name="connsiteY10" fmla="*/ 960803 h 1498730"/>
              <a:gd name="connsiteX11" fmla="*/ 1028124 w 1439133"/>
              <a:gd name="connsiteY11" fmla="*/ 1276095 h 1498730"/>
              <a:gd name="connsiteX12" fmla="*/ 1174781 w 1439133"/>
              <a:gd name="connsiteY12" fmla="*/ 915621 h 1498730"/>
              <a:gd name="connsiteX13" fmla="*/ 1182888 w 1439133"/>
              <a:gd name="connsiteY13" fmla="*/ 135313 h 1498730"/>
              <a:gd name="connsiteX14" fmla="*/ 1352354 w 1439133"/>
              <a:gd name="connsiteY14" fmla="*/ 160434 h 1498730"/>
              <a:gd name="connsiteX15" fmla="*/ 1357651 w 1439133"/>
              <a:gd name="connsiteY15" fmla="*/ 979376 h 1498730"/>
              <a:gd name="connsiteX16" fmla="*/ 1409359 w 1439133"/>
              <a:gd name="connsiteY16" fmla="*/ 1267636 h 1498730"/>
              <a:gd name="connsiteX17" fmla="*/ 1054826 w 1439133"/>
              <a:gd name="connsiteY17" fmla="*/ 1498648 h 1498730"/>
              <a:gd name="connsiteX0" fmla="*/ 0 w 1439133"/>
              <a:gd name="connsiteY0" fmla="*/ 182486 h 1498730"/>
              <a:gd name="connsiteX1" fmla="*/ 269622 w 1439133"/>
              <a:gd name="connsiteY1" fmla="*/ 99768 h 1498730"/>
              <a:gd name="connsiteX2" fmla="*/ 281425 w 1439133"/>
              <a:gd name="connsiteY2" fmla="*/ 988258 h 1498730"/>
              <a:gd name="connsiteX3" fmla="*/ 468742 w 1439133"/>
              <a:gd name="connsiteY3" fmla="*/ 931572 h 1498730"/>
              <a:gd name="connsiteX4" fmla="*/ 451489 w 1439133"/>
              <a:gd name="connsiteY4" fmla="*/ 129321 h 1498730"/>
              <a:gd name="connsiteX5" fmla="*/ 630784 w 1439133"/>
              <a:gd name="connsiteY5" fmla="*/ 129387 h 1498730"/>
              <a:gd name="connsiteX6" fmla="*/ 620699 w 1439133"/>
              <a:gd name="connsiteY6" fmla="*/ 941832 h 1498730"/>
              <a:gd name="connsiteX7" fmla="*/ 815378 w 1439133"/>
              <a:gd name="connsiteY7" fmla="*/ 935807 h 1498730"/>
              <a:gd name="connsiteX8" fmla="*/ 815903 w 1439133"/>
              <a:gd name="connsiteY8" fmla="*/ 147415 h 1498730"/>
              <a:gd name="connsiteX9" fmla="*/ 988010 w 1439133"/>
              <a:gd name="connsiteY9" fmla="*/ 154508 h 1498730"/>
              <a:gd name="connsiteX10" fmla="*/ 1021343 w 1439133"/>
              <a:gd name="connsiteY10" fmla="*/ 960803 h 1498730"/>
              <a:gd name="connsiteX11" fmla="*/ 1028124 w 1439133"/>
              <a:gd name="connsiteY11" fmla="*/ 1276095 h 1498730"/>
              <a:gd name="connsiteX12" fmla="*/ 1174781 w 1439133"/>
              <a:gd name="connsiteY12" fmla="*/ 915621 h 1498730"/>
              <a:gd name="connsiteX13" fmla="*/ 1182888 w 1439133"/>
              <a:gd name="connsiteY13" fmla="*/ 135313 h 1498730"/>
              <a:gd name="connsiteX14" fmla="*/ 1352354 w 1439133"/>
              <a:gd name="connsiteY14" fmla="*/ 160434 h 1498730"/>
              <a:gd name="connsiteX15" fmla="*/ 1357651 w 1439133"/>
              <a:gd name="connsiteY15" fmla="*/ 979376 h 1498730"/>
              <a:gd name="connsiteX16" fmla="*/ 1409359 w 1439133"/>
              <a:gd name="connsiteY16" fmla="*/ 1267636 h 1498730"/>
              <a:gd name="connsiteX17" fmla="*/ 1054826 w 1439133"/>
              <a:gd name="connsiteY17" fmla="*/ 1498648 h 1498730"/>
              <a:gd name="connsiteX0" fmla="*/ 0 w 1439133"/>
              <a:gd name="connsiteY0" fmla="*/ 154052 h 1470296"/>
              <a:gd name="connsiteX1" fmla="*/ 269622 w 1439133"/>
              <a:gd name="connsiteY1" fmla="*/ 71334 h 1470296"/>
              <a:gd name="connsiteX2" fmla="*/ 286552 w 1439133"/>
              <a:gd name="connsiteY2" fmla="*/ 911186 h 1470296"/>
              <a:gd name="connsiteX3" fmla="*/ 468742 w 1439133"/>
              <a:gd name="connsiteY3" fmla="*/ 903138 h 1470296"/>
              <a:gd name="connsiteX4" fmla="*/ 451489 w 1439133"/>
              <a:gd name="connsiteY4" fmla="*/ 100887 h 1470296"/>
              <a:gd name="connsiteX5" fmla="*/ 630784 w 1439133"/>
              <a:gd name="connsiteY5" fmla="*/ 100953 h 1470296"/>
              <a:gd name="connsiteX6" fmla="*/ 620699 w 1439133"/>
              <a:gd name="connsiteY6" fmla="*/ 913398 h 1470296"/>
              <a:gd name="connsiteX7" fmla="*/ 815378 w 1439133"/>
              <a:gd name="connsiteY7" fmla="*/ 907373 h 1470296"/>
              <a:gd name="connsiteX8" fmla="*/ 815903 w 1439133"/>
              <a:gd name="connsiteY8" fmla="*/ 118981 h 1470296"/>
              <a:gd name="connsiteX9" fmla="*/ 988010 w 1439133"/>
              <a:gd name="connsiteY9" fmla="*/ 126074 h 1470296"/>
              <a:gd name="connsiteX10" fmla="*/ 1021343 w 1439133"/>
              <a:gd name="connsiteY10" fmla="*/ 932369 h 1470296"/>
              <a:gd name="connsiteX11" fmla="*/ 1028124 w 1439133"/>
              <a:gd name="connsiteY11" fmla="*/ 1247661 h 1470296"/>
              <a:gd name="connsiteX12" fmla="*/ 1174781 w 1439133"/>
              <a:gd name="connsiteY12" fmla="*/ 887187 h 1470296"/>
              <a:gd name="connsiteX13" fmla="*/ 1182888 w 1439133"/>
              <a:gd name="connsiteY13" fmla="*/ 106879 h 1470296"/>
              <a:gd name="connsiteX14" fmla="*/ 1352354 w 1439133"/>
              <a:gd name="connsiteY14" fmla="*/ 132000 h 1470296"/>
              <a:gd name="connsiteX15" fmla="*/ 1357651 w 1439133"/>
              <a:gd name="connsiteY15" fmla="*/ 950942 h 1470296"/>
              <a:gd name="connsiteX16" fmla="*/ 1409359 w 1439133"/>
              <a:gd name="connsiteY16" fmla="*/ 1239202 h 1470296"/>
              <a:gd name="connsiteX17" fmla="*/ 1054826 w 1439133"/>
              <a:gd name="connsiteY17" fmla="*/ 1470214 h 1470296"/>
              <a:gd name="connsiteX0" fmla="*/ 0 w 1439133"/>
              <a:gd name="connsiteY0" fmla="*/ 154052 h 1470296"/>
              <a:gd name="connsiteX1" fmla="*/ 269622 w 1439133"/>
              <a:gd name="connsiteY1" fmla="*/ 71334 h 1470296"/>
              <a:gd name="connsiteX2" fmla="*/ 286552 w 1439133"/>
              <a:gd name="connsiteY2" fmla="*/ 911186 h 1470296"/>
              <a:gd name="connsiteX3" fmla="*/ 468742 w 1439133"/>
              <a:gd name="connsiteY3" fmla="*/ 903138 h 1470296"/>
              <a:gd name="connsiteX4" fmla="*/ 451489 w 1439133"/>
              <a:gd name="connsiteY4" fmla="*/ 100887 h 1470296"/>
              <a:gd name="connsiteX5" fmla="*/ 630784 w 1439133"/>
              <a:gd name="connsiteY5" fmla="*/ 100953 h 1470296"/>
              <a:gd name="connsiteX6" fmla="*/ 620699 w 1439133"/>
              <a:gd name="connsiteY6" fmla="*/ 913398 h 1470296"/>
              <a:gd name="connsiteX7" fmla="*/ 815378 w 1439133"/>
              <a:gd name="connsiteY7" fmla="*/ 907373 h 1470296"/>
              <a:gd name="connsiteX8" fmla="*/ 815903 w 1439133"/>
              <a:gd name="connsiteY8" fmla="*/ 118981 h 1470296"/>
              <a:gd name="connsiteX9" fmla="*/ 988010 w 1439133"/>
              <a:gd name="connsiteY9" fmla="*/ 126074 h 1470296"/>
              <a:gd name="connsiteX10" fmla="*/ 1021343 w 1439133"/>
              <a:gd name="connsiteY10" fmla="*/ 932369 h 1470296"/>
              <a:gd name="connsiteX11" fmla="*/ 1028124 w 1439133"/>
              <a:gd name="connsiteY11" fmla="*/ 1247661 h 1470296"/>
              <a:gd name="connsiteX12" fmla="*/ 1174781 w 1439133"/>
              <a:gd name="connsiteY12" fmla="*/ 887187 h 1470296"/>
              <a:gd name="connsiteX13" fmla="*/ 1182888 w 1439133"/>
              <a:gd name="connsiteY13" fmla="*/ 106879 h 1470296"/>
              <a:gd name="connsiteX14" fmla="*/ 1352354 w 1439133"/>
              <a:gd name="connsiteY14" fmla="*/ 132000 h 1470296"/>
              <a:gd name="connsiteX15" fmla="*/ 1357651 w 1439133"/>
              <a:gd name="connsiteY15" fmla="*/ 950942 h 1470296"/>
              <a:gd name="connsiteX16" fmla="*/ 1409359 w 1439133"/>
              <a:gd name="connsiteY16" fmla="*/ 1239202 h 1470296"/>
              <a:gd name="connsiteX17" fmla="*/ 1054826 w 1439133"/>
              <a:gd name="connsiteY17" fmla="*/ 1470214 h 1470296"/>
              <a:gd name="connsiteX0" fmla="*/ 0 w 1522776"/>
              <a:gd name="connsiteY0" fmla="*/ 154052 h 1470274"/>
              <a:gd name="connsiteX1" fmla="*/ 269622 w 1522776"/>
              <a:gd name="connsiteY1" fmla="*/ 71334 h 1470274"/>
              <a:gd name="connsiteX2" fmla="*/ 286552 w 1522776"/>
              <a:gd name="connsiteY2" fmla="*/ 911186 h 1470274"/>
              <a:gd name="connsiteX3" fmla="*/ 468742 w 1522776"/>
              <a:gd name="connsiteY3" fmla="*/ 903138 h 1470274"/>
              <a:gd name="connsiteX4" fmla="*/ 451489 w 1522776"/>
              <a:gd name="connsiteY4" fmla="*/ 100887 h 1470274"/>
              <a:gd name="connsiteX5" fmla="*/ 630784 w 1522776"/>
              <a:gd name="connsiteY5" fmla="*/ 100953 h 1470274"/>
              <a:gd name="connsiteX6" fmla="*/ 620699 w 1522776"/>
              <a:gd name="connsiteY6" fmla="*/ 913398 h 1470274"/>
              <a:gd name="connsiteX7" fmla="*/ 815378 w 1522776"/>
              <a:gd name="connsiteY7" fmla="*/ 907373 h 1470274"/>
              <a:gd name="connsiteX8" fmla="*/ 815903 w 1522776"/>
              <a:gd name="connsiteY8" fmla="*/ 118981 h 1470274"/>
              <a:gd name="connsiteX9" fmla="*/ 988010 w 1522776"/>
              <a:gd name="connsiteY9" fmla="*/ 126074 h 1470274"/>
              <a:gd name="connsiteX10" fmla="*/ 1021343 w 1522776"/>
              <a:gd name="connsiteY10" fmla="*/ 932369 h 1470274"/>
              <a:gd name="connsiteX11" fmla="*/ 1028124 w 1522776"/>
              <a:gd name="connsiteY11" fmla="*/ 1247661 h 1470274"/>
              <a:gd name="connsiteX12" fmla="*/ 1174781 w 1522776"/>
              <a:gd name="connsiteY12" fmla="*/ 887187 h 1470274"/>
              <a:gd name="connsiteX13" fmla="*/ 1182888 w 1522776"/>
              <a:gd name="connsiteY13" fmla="*/ 106879 h 1470274"/>
              <a:gd name="connsiteX14" fmla="*/ 1352354 w 1522776"/>
              <a:gd name="connsiteY14" fmla="*/ 132000 h 1470274"/>
              <a:gd name="connsiteX15" fmla="*/ 1357651 w 1522776"/>
              <a:gd name="connsiteY15" fmla="*/ 950942 h 1470274"/>
              <a:gd name="connsiteX16" fmla="*/ 1501641 w 1522776"/>
              <a:gd name="connsiteY16" fmla="*/ 1161381 h 1470274"/>
              <a:gd name="connsiteX17" fmla="*/ 1054826 w 1522776"/>
              <a:gd name="connsiteY17" fmla="*/ 1470214 h 1470274"/>
              <a:gd name="connsiteX0" fmla="*/ 0 w 1522776"/>
              <a:gd name="connsiteY0" fmla="*/ 154052 h 1470302"/>
              <a:gd name="connsiteX1" fmla="*/ 269622 w 1522776"/>
              <a:gd name="connsiteY1" fmla="*/ 71334 h 1470302"/>
              <a:gd name="connsiteX2" fmla="*/ 286552 w 1522776"/>
              <a:gd name="connsiteY2" fmla="*/ 911186 h 1470302"/>
              <a:gd name="connsiteX3" fmla="*/ 468742 w 1522776"/>
              <a:gd name="connsiteY3" fmla="*/ 903138 h 1470302"/>
              <a:gd name="connsiteX4" fmla="*/ 451489 w 1522776"/>
              <a:gd name="connsiteY4" fmla="*/ 100887 h 1470302"/>
              <a:gd name="connsiteX5" fmla="*/ 630784 w 1522776"/>
              <a:gd name="connsiteY5" fmla="*/ 100953 h 1470302"/>
              <a:gd name="connsiteX6" fmla="*/ 620699 w 1522776"/>
              <a:gd name="connsiteY6" fmla="*/ 913398 h 1470302"/>
              <a:gd name="connsiteX7" fmla="*/ 815378 w 1522776"/>
              <a:gd name="connsiteY7" fmla="*/ 907373 h 1470302"/>
              <a:gd name="connsiteX8" fmla="*/ 815903 w 1522776"/>
              <a:gd name="connsiteY8" fmla="*/ 118981 h 1470302"/>
              <a:gd name="connsiteX9" fmla="*/ 988010 w 1522776"/>
              <a:gd name="connsiteY9" fmla="*/ 126074 h 1470302"/>
              <a:gd name="connsiteX10" fmla="*/ 1021343 w 1522776"/>
              <a:gd name="connsiteY10" fmla="*/ 932369 h 1470302"/>
              <a:gd name="connsiteX11" fmla="*/ 1028124 w 1522776"/>
              <a:gd name="connsiteY11" fmla="*/ 1247661 h 1470302"/>
              <a:gd name="connsiteX12" fmla="*/ 1174781 w 1522776"/>
              <a:gd name="connsiteY12" fmla="*/ 887187 h 1470302"/>
              <a:gd name="connsiteX13" fmla="*/ 1182888 w 1522776"/>
              <a:gd name="connsiteY13" fmla="*/ 106879 h 1470302"/>
              <a:gd name="connsiteX14" fmla="*/ 1352354 w 1522776"/>
              <a:gd name="connsiteY14" fmla="*/ 132000 h 1470302"/>
              <a:gd name="connsiteX15" fmla="*/ 1357651 w 1522776"/>
              <a:gd name="connsiteY15" fmla="*/ 950942 h 1470302"/>
              <a:gd name="connsiteX16" fmla="*/ 1501641 w 1522776"/>
              <a:gd name="connsiteY16" fmla="*/ 1161381 h 1470302"/>
              <a:gd name="connsiteX17" fmla="*/ 1054826 w 1522776"/>
              <a:gd name="connsiteY17" fmla="*/ 1470214 h 1470302"/>
              <a:gd name="connsiteX0" fmla="*/ 0 w 1501821"/>
              <a:gd name="connsiteY0" fmla="*/ 154052 h 1470302"/>
              <a:gd name="connsiteX1" fmla="*/ 269622 w 1501821"/>
              <a:gd name="connsiteY1" fmla="*/ 71334 h 1470302"/>
              <a:gd name="connsiteX2" fmla="*/ 286552 w 1501821"/>
              <a:gd name="connsiteY2" fmla="*/ 911186 h 1470302"/>
              <a:gd name="connsiteX3" fmla="*/ 468742 w 1501821"/>
              <a:gd name="connsiteY3" fmla="*/ 903138 h 1470302"/>
              <a:gd name="connsiteX4" fmla="*/ 451489 w 1501821"/>
              <a:gd name="connsiteY4" fmla="*/ 100887 h 1470302"/>
              <a:gd name="connsiteX5" fmla="*/ 630784 w 1501821"/>
              <a:gd name="connsiteY5" fmla="*/ 100953 h 1470302"/>
              <a:gd name="connsiteX6" fmla="*/ 620699 w 1501821"/>
              <a:gd name="connsiteY6" fmla="*/ 913398 h 1470302"/>
              <a:gd name="connsiteX7" fmla="*/ 815378 w 1501821"/>
              <a:gd name="connsiteY7" fmla="*/ 907373 h 1470302"/>
              <a:gd name="connsiteX8" fmla="*/ 815903 w 1501821"/>
              <a:gd name="connsiteY8" fmla="*/ 118981 h 1470302"/>
              <a:gd name="connsiteX9" fmla="*/ 988010 w 1501821"/>
              <a:gd name="connsiteY9" fmla="*/ 126074 h 1470302"/>
              <a:gd name="connsiteX10" fmla="*/ 1021343 w 1501821"/>
              <a:gd name="connsiteY10" fmla="*/ 932369 h 1470302"/>
              <a:gd name="connsiteX11" fmla="*/ 1028124 w 1501821"/>
              <a:gd name="connsiteY11" fmla="*/ 1247661 h 1470302"/>
              <a:gd name="connsiteX12" fmla="*/ 1174781 w 1501821"/>
              <a:gd name="connsiteY12" fmla="*/ 887187 h 1470302"/>
              <a:gd name="connsiteX13" fmla="*/ 1182888 w 1501821"/>
              <a:gd name="connsiteY13" fmla="*/ 106879 h 1470302"/>
              <a:gd name="connsiteX14" fmla="*/ 1352354 w 1501821"/>
              <a:gd name="connsiteY14" fmla="*/ 132000 h 1470302"/>
              <a:gd name="connsiteX15" fmla="*/ 1357651 w 1501821"/>
              <a:gd name="connsiteY15" fmla="*/ 950942 h 1470302"/>
              <a:gd name="connsiteX16" fmla="*/ 1501641 w 1501821"/>
              <a:gd name="connsiteY16" fmla="*/ 1161381 h 1470302"/>
              <a:gd name="connsiteX17" fmla="*/ 1054826 w 1501821"/>
              <a:gd name="connsiteY17" fmla="*/ 1470214 h 1470302"/>
              <a:gd name="connsiteX0" fmla="*/ 0 w 1502366"/>
              <a:gd name="connsiteY0" fmla="*/ 154052 h 1273072"/>
              <a:gd name="connsiteX1" fmla="*/ 269622 w 1502366"/>
              <a:gd name="connsiteY1" fmla="*/ 71334 h 1273072"/>
              <a:gd name="connsiteX2" fmla="*/ 286552 w 1502366"/>
              <a:gd name="connsiteY2" fmla="*/ 911186 h 1273072"/>
              <a:gd name="connsiteX3" fmla="*/ 468742 w 1502366"/>
              <a:gd name="connsiteY3" fmla="*/ 903138 h 1273072"/>
              <a:gd name="connsiteX4" fmla="*/ 451489 w 1502366"/>
              <a:gd name="connsiteY4" fmla="*/ 100887 h 1273072"/>
              <a:gd name="connsiteX5" fmla="*/ 630784 w 1502366"/>
              <a:gd name="connsiteY5" fmla="*/ 100953 h 1273072"/>
              <a:gd name="connsiteX6" fmla="*/ 620699 w 1502366"/>
              <a:gd name="connsiteY6" fmla="*/ 913398 h 1273072"/>
              <a:gd name="connsiteX7" fmla="*/ 815378 w 1502366"/>
              <a:gd name="connsiteY7" fmla="*/ 907373 h 1273072"/>
              <a:gd name="connsiteX8" fmla="*/ 815903 w 1502366"/>
              <a:gd name="connsiteY8" fmla="*/ 118981 h 1273072"/>
              <a:gd name="connsiteX9" fmla="*/ 988010 w 1502366"/>
              <a:gd name="connsiteY9" fmla="*/ 126074 h 1273072"/>
              <a:gd name="connsiteX10" fmla="*/ 1021343 w 1502366"/>
              <a:gd name="connsiteY10" fmla="*/ 932369 h 1273072"/>
              <a:gd name="connsiteX11" fmla="*/ 1028124 w 1502366"/>
              <a:gd name="connsiteY11" fmla="*/ 1247661 h 1273072"/>
              <a:gd name="connsiteX12" fmla="*/ 1174781 w 1502366"/>
              <a:gd name="connsiteY12" fmla="*/ 887187 h 1273072"/>
              <a:gd name="connsiteX13" fmla="*/ 1182888 w 1502366"/>
              <a:gd name="connsiteY13" fmla="*/ 106879 h 1273072"/>
              <a:gd name="connsiteX14" fmla="*/ 1352354 w 1502366"/>
              <a:gd name="connsiteY14" fmla="*/ 132000 h 1273072"/>
              <a:gd name="connsiteX15" fmla="*/ 1357651 w 1502366"/>
              <a:gd name="connsiteY15" fmla="*/ 950942 h 1273072"/>
              <a:gd name="connsiteX16" fmla="*/ 1501641 w 1502366"/>
              <a:gd name="connsiteY16" fmla="*/ 1161381 h 1273072"/>
              <a:gd name="connsiteX17" fmla="*/ 1357307 w 1502366"/>
              <a:gd name="connsiteY17" fmla="*/ 1270797 h 1273072"/>
              <a:gd name="connsiteX0" fmla="*/ 0 w 1451826"/>
              <a:gd name="connsiteY0" fmla="*/ 154052 h 1271046"/>
              <a:gd name="connsiteX1" fmla="*/ 269622 w 1451826"/>
              <a:gd name="connsiteY1" fmla="*/ 71334 h 1271046"/>
              <a:gd name="connsiteX2" fmla="*/ 286552 w 1451826"/>
              <a:gd name="connsiteY2" fmla="*/ 911186 h 1271046"/>
              <a:gd name="connsiteX3" fmla="*/ 468742 w 1451826"/>
              <a:gd name="connsiteY3" fmla="*/ 903138 h 1271046"/>
              <a:gd name="connsiteX4" fmla="*/ 451489 w 1451826"/>
              <a:gd name="connsiteY4" fmla="*/ 100887 h 1271046"/>
              <a:gd name="connsiteX5" fmla="*/ 630784 w 1451826"/>
              <a:gd name="connsiteY5" fmla="*/ 100953 h 1271046"/>
              <a:gd name="connsiteX6" fmla="*/ 620699 w 1451826"/>
              <a:gd name="connsiteY6" fmla="*/ 913398 h 1271046"/>
              <a:gd name="connsiteX7" fmla="*/ 815378 w 1451826"/>
              <a:gd name="connsiteY7" fmla="*/ 907373 h 1271046"/>
              <a:gd name="connsiteX8" fmla="*/ 815903 w 1451826"/>
              <a:gd name="connsiteY8" fmla="*/ 118981 h 1271046"/>
              <a:gd name="connsiteX9" fmla="*/ 988010 w 1451826"/>
              <a:gd name="connsiteY9" fmla="*/ 126074 h 1271046"/>
              <a:gd name="connsiteX10" fmla="*/ 1021343 w 1451826"/>
              <a:gd name="connsiteY10" fmla="*/ 932369 h 1271046"/>
              <a:gd name="connsiteX11" fmla="*/ 1028124 w 1451826"/>
              <a:gd name="connsiteY11" fmla="*/ 1247661 h 1271046"/>
              <a:gd name="connsiteX12" fmla="*/ 1174781 w 1451826"/>
              <a:gd name="connsiteY12" fmla="*/ 887187 h 1271046"/>
              <a:gd name="connsiteX13" fmla="*/ 1182888 w 1451826"/>
              <a:gd name="connsiteY13" fmla="*/ 106879 h 1271046"/>
              <a:gd name="connsiteX14" fmla="*/ 1352354 w 1451826"/>
              <a:gd name="connsiteY14" fmla="*/ 132000 h 1271046"/>
              <a:gd name="connsiteX15" fmla="*/ 1357651 w 1451826"/>
              <a:gd name="connsiteY15" fmla="*/ 950942 h 1271046"/>
              <a:gd name="connsiteX16" fmla="*/ 1450373 w 1451826"/>
              <a:gd name="connsiteY16" fmla="*/ 1088424 h 1271046"/>
              <a:gd name="connsiteX17" fmla="*/ 1357307 w 1451826"/>
              <a:gd name="connsiteY17" fmla="*/ 1270797 h 1271046"/>
              <a:gd name="connsiteX0" fmla="*/ 0 w 1502366"/>
              <a:gd name="connsiteY0" fmla="*/ 154052 h 1271086"/>
              <a:gd name="connsiteX1" fmla="*/ 269622 w 1502366"/>
              <a:gd name="connsiteY1" fmla="*/ 71334 h 1271086"/>
              <a:gd name="connsiteX2" fmla="*/ 286552 w 1502366"/>
              <a:gd name="connsiteY2" fmla="*/ 911186 h 1271086"/>
              <a:gd name="connsiteX3" fmla="*/ 468742 w 1502366"/>
              <a:gd name="connsiteY3" fmla="*/ 903138 h 1271086"/>
              <a:gd name="connsiteX4" fmla="*/ 451489 w 1502366"/>
              <a:gd name="connsiteY4" fmla="*/ 100887 h 1271086"/>
              <a:gd name="connsiteX5" fmla="*/ 630784 w 1502366"/>
              <a:gd name="connsiteY5" fmla="*/ 100953 h 1271086"/>
              <a:gd name="connsiteX6" fmla="*/ 620699 w 1502366"/>
              <a:gd name="connsiteY6" fmla="*/ 913398 h 1271086"/>
              <a:gd name="connsiteX7" fmla="*/ 815378 w 1502366"/>
              <a:gd name="connsiteY7" fmla="*/ 907373 h 1271086"/>
              <a:gd name="connsiteX8" fmla="*/ 815903 w 1502366"/>
              <a:gd name="connsiteY8" fmla="*/ 118981 h 1271086"/>
              <a:gd name="connsiteX9" fmla="*/ 988010 w 1502366"/>
              <a:gd name="connsiteY9" fmla="*/ 126074 h 1271086"/>
              <a:gd name="connsiteX10" fmla="*/ 1021343 w 1502366"/>
              <a:gd name="connsiteY10" fmla="*/ 932369 h 1271086"/>
              <a:gd name="connsiteX11" fmla="*/ 1028124 w 1502366"/>
              <a:gd name="connsiteY11" fmla="*/ 1247661 h 1271086"/>
              <a:gd name="connsiteX12" fmla="*/ 1174781 w 1502366"/>
              <a:gd name="connsiteY12" fmla="*/ 887187 h 1271086"/>
              <a:gd name="connsiteX13" fmla="*/ 1182888 w 1502366"/>
              <a:gd name="connsiteY13" fmla="*/ 106879 h 1271086"/>
              <a:gd name="connsiteX14" fmla="*/ 1352354 w 1502366"/>
              <a:gd name="connsiteY14" fmla="*/ 132000 h 1271086"/>
              <a:gd name="connsiteX15" fmla="*/ 1357651 w 1502366"/>
              <a:gd name="connsiteY15" fmla="*/ 950942 h 1271086"/>
              <a:gd name="connsiteX16" fmla="*/ 1501641 w 1502366"/>
              <a:gd name="connsiteY16" fmla="*/ 1098151 h 1271086"/>
              <a:gd name="connsiteX17" fmla="*/ 1357307 w 1502366"/>
              <a:gd name="connsiteY17" fmla="*/ 1270797 h 1271086"/>
              <a:gd name="connsiteX0" fmla="*/ 0 w 1502366"/>
              <a:gd name="connsiteY0" fmla="*/ 154052 h 1271086"/>
              <a:gd name="connsiteX1" fmla="*/ 269622 w 1502366"/>
              <a:gd name="connsiteY1" fmla="*/ 71334 h 1271086"/>
              <a:gd name="connsiteX2" fmla="*/ 286552 w 1502366"/>
              <a:gd name="connsiteY2" fmla="*/ 911186 h 1271086"/>
              <a:gd name="connsiteX3" fmla="*/ 468742 w 1502366"/>
              <a:gd name="connsiteY3" fmla="*/ 903138 h 1271086"/>
              <a:gd name="connsiteX4" fmla="*/ 451489 w 1502366"/>
              <a:gd name="connsiteY4" fmla="*/ 100887 h 1271086"/>
              <a:gd name="connsiteX5" fmla="*/ 630784 w 1502366"/>
              <a:gd name="connsiteY5" fmla="*/ 100953 h 1271086"/>
              <a:gd name="connsiteX6" fmla="*/ 620699 w 1502366"/>
              <a:gd name="connsiteY6" fmla="*/ 913398 h 1271086"/>
              <a:gd name="connsiteX7" fmla="*/ 815378 w 1502366"/>
              <a:gd name="connsiteY7" fmla="*/ 907373 h 1271086"/>
              <a:gd name="connsiteX8" fmla="*/ 815903 w 1502366"/>
              <a:gd name="connsiteY8" fmla="*/ 118981 h 1271086"/>
              <a:gd name="connsiteX9" fmla="*/ 988010 w 1502366"/>
              <a:gd name="connsiteY9" fmla="*/ 126074 h 1271086"/>
              <a:gd name="connsiteX10" fmla="*/ 1021343 w 1502366"/>
              <a:gd name="connsiteY10" fmla="*/ 932369 h 1271086"/>
              <a:gd name="connsiteX11" fmla="*/ 1028124 w 1502366"/>
              <a:gd name="connsiteY11" fmla="*/ 1247661 h 1271086"/>
              <a:gd name="connsiteX12" fmla="*/ 1174781 w 1502366"/>
              <a:gd name="connsiteY12" fmla="*/ 887187 h 1271086"/>
              <a:gd name="connsiteX13" fmla="*/ 1182888 w 1502366"/>
              <a:gd name="connsiteY13" fmla="*/ 106879 h 1271086"/>
              <a:gd name="connsiteX14" fmla="*/ 1352354 w 1502366"/>
              <a:gd name="connsiteY14" fmla="*/ 132000 h 1271086"/>
              <a:gd name="connsiteX15" fmla="*/ 1357651 w 1502366"/>
              <a:gd name="connsiteY15" fmla="*/ 950942 h 1271086"/>
              <a:gd name="connsiteX16" fmla="*/ 1501641 w 1502366"/>
              <a:gd name="connsiteY16" fmla="*/ 1098151 h 1271086"/>
              <a:gd name="connsiteX17" fmla="*/ 1357307 w 1502366"/>
              <a:gd name="connsiteY17" fmla="*/ 1270797 h 1271086"/>
              <a:gd name="connsiteX0" fmla="*/ 0 w 1437033"/>
              <a:gd name="connsiteY0" fmla="*/ 154052 h 1271140"/>
              <a:gd name="connsiteX1" fmla="*/ 269622 w 1437033"/>
              <a:gd name="connsiteY1" fmla="*/ 71334 h 1271140"/>
              <a:gd name="connsiteX2" fmla="*/ 286552 w 1437033"/>
              <a:gd name="connsiteY2" fmla="*/ 911186 h 1271140"/>
              <a:gd name="connsiteX3" fmla="*/ 468742 w 1437033"/>
              <a:gd name="connsiteY3" fmla="*/ 903138 h 1271140"/>
              <a:gd name="connsiteX4" fmla="*/ 451489 w 1437033"/>
              <a:gd name="connsiteY4" fmla="*/ 100887 h 1271140"/>
              <a:gd name="connsiteX5" fmla="*/ 630784 w 1437033"/>
              <a:gd name="connsiteY5" fmla="*/ 100953 h 1271140"/>
              <a:gd name="connsiteX6" fmla="*/ 620699 w 1437033"/>
              <a:gd name="connsiteY6" fmla="*/ 913398 h 1271140"/>
              <a:gd name="connsiteX7" fmla="*/ 815378 w 1437033"/>
              <a:gd name="connsiteY7" fmla="*/ 907373 h 1271140"/>
              <a:gd name="connsiteX8" fmla="*/ 815903 w 1437033"/>
              <a:gd name="connsiteY8" fmla="*/ 118981 h 1271140"/>
              <a:gd name="connsiteX9" fmla="*/ 988010 w 1437033"/>
              <a:gd name="connsiteY9" fmla="*/ 126074 h 1271140"/>
              <a:gd name="connsiteX10" fmla="*/ 1021343 w 1437033"/>
              <a:gd name="connsiteY10" fmla="*/ 932369 h 1271140"/>
              <a:gd name="connsiteX11" fmla="*/ 1028124 w 1437033"/>
              <a:gd name="connsiteY11" fmla="*/ 1247661 h 1271140"/>
              <a:gd name="connsiteX12" fmla="*/ 1174781 w 1437033"/>
              <a:gd name="connsiteY12" fmla="*/ 887187 h 1271140"/>
              <a:gd name="connsiteX13" fmla="*/ 1182888 w 1437033"/>
              <a:gd name="connsiteY13" fmla="*/ 106879 h 1271140"/>
              <a:gd name="connsiteX14" fmla="*/ 1352354 w 1437033"/>
              <a:gd name="connsiteY14" fmla="*/ 132000 h 1271140"/>
              <a:gd name="connsiteX15" fmla="*/ 1357651 w 1437033"/>
              <a:gd name="connsiteY15" fmla="*/ 950942 h 1271140"/>
              <a:gd name="connsiteX16" fmla="*/ 1434992 w 1437033"/>
              <a:gd name="connsiteY16" fmla="*/ 1107879 h 1271140"/>
              <a:gd name="connsiteX17" fmla="*/ 1357307 w 1437033"/>
              <a:gd name="connsiteY17" fmla="*/ 1270797 h 1271140"/>
              <a:gd name="connsiteX0" fmla="*/ 0 w 1437033"/>
              <a:gd name="connsiteY0" fmla="*/ 154052 h 1271140"/>
              <a:gd name="connsiteX1" fmla="*/ 269622 w 1437033"/>
              <a:gd name="connsiteY1" fmla="*/ 71334 h 1271140"/>
              <a:gd name="connsiteX2" fmla="*/ 286552 w 1437033"/>
              <a:gd name="connsiteY2" fmla="*/ 911186 h 1271140"/>
              <a:gd name="connsiteX3" fmla="*/ 468742 w 1437033"/>
              <a:gd name="connsiteY3" fmla="*/ 903138 h 1271140"/>
              <a:gd name="connsiteX4" fmla="*/ 451489 w 1437033"/>
              <a:gd name="connsiteY4" fmla="*/ 100887 h 1271140"/>
              <a:gd name="connsiteX5" fmla="*/ 630784 w 1437033"/>
              <a:gd name="connsiteY5" fmla="*/ 100953 h 1271140"/>
              <a:gd name="connsiteX6" fmla="*/ 620699 w 1437033"/>
              <a:gd name="connsiteY6" fmla="*/ 913398 h 1271140"/>
              <a:gd name="connsiteX7" fmla="*/ 815378 w 1437033"/>
              <a:gd name="connsiteY7" fmla="*/ 907373 h 1271140"/>
              <a:gd name="connsiteX8" fmla="*/ 815903 w 1437033"/>
              <a:gd name="connsiteY8" fmla="*/ 118981 h 1271140"/>
              <a:gd name="connsiteX9" fmla="*/ 988010 w 1437033"/>
              <a:gd name="connsiteY9" fmla="*/ 126074 h 1271140"/>
              <a:gd name="connsiteX10" fmla="*/ 1021343 w 1437033"/>
              <a:gd name="connsiteY10" fmla="*/ 932369 h 1271140"/>
              <a:gd name="connsiteX11" fmla="*/ 1028124 w 1437033"/>
              <a:gd name="connsiteY11" fmla="*/ 1247661 h 1271140"/>
              <a:gd name="connsiteX12" fmla="*/ 1174781 w 1437033"/>
              <a:gd name="connsiteY12" fmla="*/ 887187 h 1271140"/>
              <a:gd name="connsiteX13" fmla="*/ 1182888 w 1437033"/>
              <a:gd name="connsiteY13" fmla="*/ 106879 h 1271140"/>
              <a:gd name="connsiteX14" fmla="*/ 1352354 w 1437033"/>
              <a:gd name="connsiteY14" fmla="*/ 132000 h 1271140"/>
              <a:gd name="connsiteX15" fmla="*/ 1357651 w 1437033"/>
              <a:gd name="connsiteY15" fmla="*/ 950942 h 1271140"/>
              <a:gd name="connsiteX16" fmla="*/ 1434992 w 1437033"/>
              <a:gd name="connsiteY16" fmla="*/ 1107879 h 1271140"/>
              <a:gd name="connsiteX17" fmla="*/ 1357307 w 1437033"/>
              <a:gd name="connsiteY17" fmla="*/ 1270797 h 1271140"/>
              <a:gd name="connsiteX0" fmla="*/ 0 w 1487115"/>
              <a:gd name="connsiteY0" fmla="*/ 154052 h 1271111"/>
              <a:gd name="connsiteX1" fmla="*/ 269622 w 1487115"/>
              <a:gd name="connsiteY1" fmla="*/ 71334 h 1271111"/>
              <a:gd name="connsiteX2" fmla="*/ 286552 w 1487115"/>
              <a:gd name="connsiteY2" fmla="*/ 911186 h 1271111"/>
              <a:gd name="connsiteX3" fmla="*/ 468742 w 1487115"/>
              <a:gd name="connsiteY3" fmla="*/ 903138 h 1271111"/>
              <a:gd name="connsiteX4" fmla="*/ 451489 w 1487115"/>
              <a:gd name="connsiteY4" fmla="*/ 100887 h 1271111"/>
              <a:gd name="connsiteX5" fmla="*/ 630784 w 1487115"/>
              <a:gd name="connsiteY5" fmla="*/ 100953 h 1271111"/>
              <a:gd name="connsiteX6" fmla="*/ 620699 w 1487115"/>
              <a:gd name="connsiteY6" fmla="*/ 913398 h 1271111"/>
              <a:gd name="connsiteX7" fmla="*/ 815378 w 1487115"/>
              <a:gd name="connsiteY7" fmla="*/ 907373 h 1271111"/>
              <a:gd name="connsiteX8" fmla="*/ 815903 w 1487115"/>
              <a:gd name="connsiteY8" fmla="*/ 118981 h 1271111"/>
              <a:gd name="connsiteX9" fmla="*/ 988010 w 1487115"/>
              <a:gd name="connsiteY9" fmla="*/ 126074 h 1271111"/>
              <a:gd name="connsiteX10" fmla="*/ 1021343 w 1487115"/>
              <a:gd name="connsiteY10" fmla="*/ 932369 h 1271111"/>
              <a:gd name="connsiteX11" fmla="*/ 1028124 w 1487115"/>
              <a:gd name="connsiteY11" fmla="*/ 1247661 h 1271111"/>
              <a:gd name="connsiteX12" fmla="*/ 1174781 w 1487115"/>
              <a:gd name="connsiteY12" fmla="*/ 887187 h 1271111"/>
              <a:gd name="connsiteX13" fmla="*/ 1182888 w 1487115"/>
              <a:gd name="connsiteY13" fmla="*/ 106879 h 1271111"/>
              <a:gd name="connsiteX14" fmla="*/ 1352354 w 1487115"/>
              <a:gd name="connsiteY14" fmla="*/ 132000 h 1271111"/>
              <a:gd name="connsiteX15" fmla="*/ 1357651 w 1487115"/>
              <a:gd name="connsiteY15" fmla="*/ 950942 h 1271111"/>
              <a:gd name="connsiteX16" fmla="*/ 1486260 w 1487115"/>
              <a:gd name="connsiteY16" fmla="*/ 1103015 h 1271111"/>
              <a:gd name="connsiteX17" fmla="*/ 1357307 w 1487115"/>
              <a:gd name="connsiteY17" fmla="*/ 1270797 h 1271111"/>
              <a:gd name="connsiteX0" fmla="*/ 0 w 1487115"/>
              <a:gd name="connsiteY0" fmla="*/ 154052 h 1270974"/>
              <a:gd name="connsiteX1" fmla="*/ 269622 w 1487115"/>
              <a:gd name="connsiteY1" fmla="*/ 71334 h 1270974"/>
              <a:gd name="connsiteX2" fmla="*/ 286552 w 1487115"/>
              <a:gd name="connsiteY2" fmla="*/ 911186 h 1270974"/>
              <a:gd name="connsiteX3" fmla="*/ 468742 w 1487115"/>
              <a:gd name="connsiteY3" fmla="*/ 903138 h 1270974"/>
              <a:gd name="connsiteX4" fmla="*/ 451489 w 1487115"/>
              <a:gd name="connsiteY4" fmla="*/ 100887 h 1270974"/>
              <a:gd name="connsiteX5" fmla="*/ 630784 w 1487115"/>
              <a:gd name="connsiteY5" fmla="*/ 100953 h 1270974"/>
              <a:gd name="connsiteX6" fmla="*/ 620699 w 1487115"/>
              <a:gd name="connsiteY6" fmla="*/ 913398 h 1270974"/>
              <a:gd name="connsiteX7" fmla="*/ 815378 w 1487115"/>
              <a:gd name="connsiteY7" fmla="*/ 907373 h 1270974"/>
              <a:gd name="connsiteX8" fmla="*/ 815903 w 1487115"/>
              <a:gd name="connsiteY8" fmla="*/ 118981 h 1270974"/>
              <a:gd name="connsiteX9" fmla="*/ 988010 w 1487115"/>
              <a:gd name="connsiteY9" fmla="*/ 126074 h 1270974"/>
              <a:gd name="connsiteX10" fmla="*/ 1021343 w 1487115"/>
              <a:gd name="connsiteY10" fmla="*/ 932369 h 1270974"/>
              <a:gd name="connsiteX11" fmla="*/ 1028124 w 1487115"/>
              <a:gd name="connsiteY11" fmla="*/ 1247661 h 1270974"/>
              <a:gd name="connsiteX12" fmla="*/ 1174781 w 1487115"/>
              <a:gd name="connsiteY12" fmla="*/ 887187 h 1270974"/>
              <a:gd name="connsiteX13" fmla="*/ 1182888 w 1487115"/>
              <a:gd name="connsiteY13" fmla="*/ 106879 h 1270974"/>
              <a:gd name="connsiteX14" fmla="*/ 1352354 w 1487115"/>
              <a:gd name="connsiteY14" fmla="*/ 132000 h 1270974"/>
              <a:gd name="connsiteX15" fmla="*/ 1357651 w 1487115"/>
              <a:gd name="connsiteY15" fmla="*/ 950942 h 1270974"/>
              <a:gd name="connsiteX16" fmla="*/ 1486260 w 1487115"/>
              <a:gd name="connsiteY16" fmla="*/ 1103015 h 1270974"/>
              <a:gd name="connsiteX17" fmla="*/ 1357307 w 1487115"/>
              <a:gd name="connsiteY17" fmla="*/ 1270797 h 1270974"/>
              <a:gd name="connsiteX0" fmla="*/ 0 w 1505531"/>
              <a:gd name="connsiteY0" fmla="*/ 154052 h 1285543"/>
              <a:gd name="connsiteX1" fmla="*/ 269622 w 1505531"/>
              <a:gd name="connsiteY1" fmla="*/ 71334 h 1285543"/>
              <a:gd name="connsiteX2" fmla="*/ 286552 w 1505531"/>
              <a:gd name="connsiteY2" fmla="*/ 911186 h 1285543"/>
              <a:gd name="connsiteX3" fmla="*/ 468742 w 1505531"/>
              <a:gd name="connsiteY3" fmla="*/ 903138 h 1285543"/>
              <a:gd name="connsiteX4" fmla="*/ 451489 w 1505531"/>
              <a:gd name="connsiteY4" fmla="*/ 100887 h 1285543"/>
              <a:gd name="connsiteX5" fmla="*/ 630784 w 1505531"/>
              <a:gd name="connsiteY5" fmla="*/ 100953 h 1285543"/>
              <a:gd name="connsiteX6" fmla="*/ 620699 w 1505531"/>
              <a:gd name="connsiteY6" fmla="*/ 913398 h 1285543"/>
              <a:gd name="connsiteX7" fmla="*/ 815378 w 1505531"/>
              <a:gd name="connsiteY7" fmla="*/ 907373 h 1285543"/>
              <a:gd name="connsiteX8" fmla="*/ 815903 w 1505531"/>
              <a:gd name="connsiteY8" fmla="*/ 118981 h 1285543"/>
              <a:gd name="connsiteX9" fmla="*/ 988010 w 1505531"/>
              <a:gd name="connsiteY9" fmla="*/ 126074 h 1285543"/>
              <a:gd name="connsiteX10" fmla="*/ 1021343 w 1505531"/>
              <a:gd name="connsiteY10" fmla="*/ 932369 h 1285543"/>
              <a:gd name="connsiteX11" fmla="*/ 1028124 w 1505531"/>
              <a:gd name="connsiteY11" fmla="*/ 1247661 h 1285543"/>
              <a:gd name="connsiteX12" fmla="*/ 1174781 w 1505531"/>
              <a:gd name="connsiteY12" fmla="*/ 887187 h 1285543"/>
              <a:gd name="connsiteX13" fmla="*/ 1182888 w 1505531"/>
              <a:gd name="connsiteY13" fmla="*/ 106879 h 1285543"/>
              <a:gd name="connsiteX14" fmla="*/ 1352354 w 1505531"/>
              <a:gd name="connsiteY14" fmla="*/ 132000 h 1285543"/>
              <a:gd name="connsiteX15" fmla="*/ 1357651 w 1505531"/>
              <a:gd name="connsiteY15" fmla="*/ 950942 h 1285543"/>
              <a:gd name="connsiteX16" fmla="*/ 1486260 w 1505531"/>
              <a:gd name="connsiteY16" fmla="*/ 1103015 h 1285543"/>
              <a:gd name="connsiteX17" fmla="*/ 1470096 w 1505531"/>
              <a:gd name="connsiteY17" fmla="*/ 1285389 h 1285543"/>
              <a:gd name="connsiteX0" fmla="*/ 0 w 1539127"/>
              <a:gd name="connsiteY0" fmla="*/ 154052 h 1334135"/>
              <a:gd name="connsiteX1" fmla="*/ 269622 w 1539127"/>
              <a:gd name="connsiteY1" fmla="*/ 71334 h 1334135"/>
              <a:gd name="connsiteX2" fmla="*/ 286552 w 1539127"/>
              <a:gd name="connsiteY2" fmla="*/ 911186 h 1334135"/>
              <a:gd name="connsiteX3" fmla="*/ 468742 w 1539127"/>
              <a:gd name="connsiteY3" fmla="*/ 903138 h 1334135"/>
              <a:gd name="connsiteX4" fmla="*/ 451489 w 1539127"/>
              <a:gd name="connsiteY4" fmla="*/ 100887 h 1334135"/>
              <a:gd name="connsiteX5" fmla="*/ 630784 w 1539127"/>
              <a:gd name="connsiteY5" fmla="*/ 100953 h 1334135"/>
              <a:gd name="connsiteX6" fmla="*/ 620699 w 1539127"/>
              <a:gd name="connsiteY6" fmla="*/ 913398 h 1334135"/>
              <a:gd name="connsiteX7" fmla="*/ 815378 w 1539127"/>
              <a:gd name="connsiteY7" fmla="*/ 907373 h 1334135"/>
              <a:gd name="connsiteX8" fmla="*/ 815903 w 1539127"/>
              <a:gd name="connsiteY8" fmla="*/ 118981 h 1334135"/>
              <a:gd name="connsiteX9" fmla="*/ 988010 w 1539127"/>
              <a:gd name="connsiteY9" fmla="*/ 126074 h 1334135"/>
              <a:gd name="connsiteX10" fmla="*/ 1021343 w 1539127"/>
              <a:gd name="connsiteY10" fmla="*/ 932369 h 1334135"/>
              <a:gd name="connsiteX11" fmla="*/ 1028124 w 1539127"/>
              <a:gd name="connsiteY11" fmla="*/ 1247661 h 1334135"/>
              <a:gd name="connsiteX12" fmla="*/ 1174781 w 1539127"/>
              <a:gd name="connsiteY12" fmla="*/ 887187 h 1334135"/>
              <a:gd name="connsiteX13" fmla="*/ 1182888 w 1539127"/>
              <a:gd name="connsiteY13" fmla="*/ 106879 h 1334135"/>
              <a:gd name="connsiteX14" fmla="*/ 1352354 w 1539127"/>
              <a:gd name="connsiteY14" fmla="*/ 132000 h 1334135"/>
              <a:gd name="connsiteX15" fmla="*/ 1357651 w 1539127"/>
              <a:gd name="connsiteY15" fmla="*/ 950942 h 1334135"/>
              <a:gd name="connsiteX16" fmla="*/ 1486260 w 1539127"/>
              <a:gd name="connsiteY16" fmla="*/ 1103015 h 1334135"/>
              <a:gd name="connsiteX17" fmla="*/ 1516237 w 1539127"/>
              <a:gd name="connsiteY17" fmla="*/ 1334028 h 1334135"/>
              <a:gd name="connsiteX0" fmla="*/ 0 w 1516237"/>
              <a:gd name="connsiteY0" fmla="*/ 154052 h 1334028"/>
              <a:gd name="connsiteX1" fmla="*/ 269622 w 1516237"/>
              <a:gd name="connsiteY1" fmla="*/ 71334 h 1334028"/>
              <a:gd name="connsiteX2" fmla="*/ 286552 w 1516237"/>
              <a:gd name="connsiteY2" fmla="*/ 911186 h 1334028"/>
              <a:gd name="connsiteX3" fmla="*/ 468742 w 1516237"/>
              <a:gd name="connsiteY3" fmla="*/ 903138 h 1334028"/>
              <a:gd name="connsiteX4" fmla="*/ 451489 w 1516237"/>
              <a:gd name="connsiteY4" fmla="*/ 100887 h 1334028"/>
              <a:gd name="connsiteX5" fmla="*/ 630784 w 1516237"/>
              <a:gd name="connsiteY5" fmla="*/ 100953 h 1334028"/>
              <a:gd name="connsiteX6" fmla="*/ 620699 w 1516237"/>
              <a:gd name="connsiteY6" fmla="*/ 913398 h 1334028"/>
              <a:gd name="connsiteX7" fmla="*/ 815378 w 1516237"/>
              <a:gd name="connsiteY7" fmla="*/ 907373 h 1334028"/>
              <a:gd name="connsiteX8" fmla="*/ 815903 w 1516237"/>
              <a:gd name="connsiteY8" fmla="*/ 118981 h 1334028"/>
              <a:gd name="connsiteX9" fmla="*/ 988010 w 1516237"/>
              <a:gd name="connsiteY9" fmla="*/ 126074 h 1334028"/>
              <a:gd name="connsiteX10" fmla="*/ 1021343 w 1516237"/>
              <a:gd name="connsiteY10" fmla="*/ 932369 h 1334028"/>
              <a:gd name="connsiteX11" fmla="*/ 1028124 w 1516237"/>
              <a:gd name="connsiteY11" fmla="*/ 1247661 h 1334028"/>
              <a:gd name="connsiteX12" fmla="*/ 1174781 w 1516237"/>
              <a:gd name="connsiteY12" fmla="*/ 887187 h 1334028"/>
              <a:gd name="connsiteX13" fmla="*/ 1182888 w 1516237"/>
              <a:gd name="connsiteY13" fmla="*/ 106879 h 1334028"/>
              <a:gd name="connsiteX14" fmla="*/ 1352354 w 1516237"/>
              <a:gd name="connsiteY14" fmla="*/ 132000 h 1334028"/>
              <a:gd name="connsiteX15" fmla="*/ 1357651 w 1516237"/>
              <a:gd name="connsiteY15" fmla="*/ 950942 h 1334028"/>
              <a:gd name="connsiteX16" fmla="*/ 1486260 w 1516237"/>
              <a:gd name="connsiteY16" fmla="*/ 1103015 h 1334028"/>
              <a:gd name="connsiteX17" fmla="*/ 1516237 w 1516237"/>
              <a:gd name="connsiteY17" fmla="*/ 1334028 h 1334028"/>
              <a:gd name="connsiteX0" fmla="*/ 0 w 1534724"/>
              <a:gd name="connsiteY0" fmla="*/ 154052 h 1334028"/>
              <a:gd name="connsiteX1" fmla="*/ 269622 w 1534724"/>
              <a:gd name="connsiteY1" fmla="*/ 71334 h 1334028"/>
              <a:gd name="connsiteX2" fmla="*/ 286552 w 1534724"/>
              <a:gd name="connsiteY2" fmla="*/ 911186 h 1334028"/>
              <a:gd name="connsiteX3" fmla="*/ 468742 w 1534724"/>
              <a:gd name="connsiteY3" fmla="*/ 903138 h 1334028"/>
              <a:gd name="connsiteX4" fmla="*/ 451489 w 1534724"/>
              <a:gd name="connsiteY4" fmla="*/ 100887 h 1334028"/>
              <a:gd name="connsiteX5" fmla="*/ 630784 w 1534724"/>
              <a:gd name="connsiteY5" fmla="*/ 100953 h 1334028"/>
              <a:gd name="connsiteX6" fmla="*/ 620699 w 1534724"/>
              <a:gd name="connsiteY6" fmla="*/ 913398 h 1334028"/>
              <a:gd name="connsiteX7" fmla="*/ 815378 w 1534724"/>
              <a:gd name="connsiteY7" fmla="*/ 907373 h 1334028"/>
              <a:gd name="connsiteX8" fmla="*/ 815903 w 1534724"/>
              <a:gd name="connsiteY8" fmla="*/ 118981 h 1334028"/>
              <a:gd name="connsiteX9" fmla="*/ 988010 w 1534724"/>
              <a:gd name="connsiteY9" fmla="*/ 126074 h 1334028"/>
              <a:gd name="connsiteX10" fmla="*/ 1021343 w 1534724"/>
              <a:gd name="connsiteY10" fmla="*/ 932369 h 1334028"/>
              <a:gd name="connsiteX11" fmla="*/ 1028124 w 1534724"/>
              <a:gd name="connsiteY11" fmla="*/ 1247661 h 1334028"/>
              <a:gd name="connsiteX12" fmla="*/ 1174781 w 1534724"/>
              <a:gd name="connsiteY12" fmla="*/ 887187 h 1334028"/>
              <a:gd name="connsiteX13" fmla="*/ 1182888 w 1534724"/>
              <a:gd name="connsiteY13" fmla="*/ 106879 h 1334028"/>
              <a:gd name="connsiteX14" fmla="*/ 1352354 w 1534724"/>
              <a:gd name="connsiteY14" fmla="*/ 132000 h 1334028"/>
              <a:gd name="connsiteX15" fmla="*/ 1357651 w 1534724"/>
              <a:gd name="connsiteY15" fmla="*/ 950942 h 1334028"/>
              <a:gd name="connsiteX16" fmla="*/ 1486260 w 1534724"/>
              <a:gd name="connsiteY16" fmla="*/ 1103015 h 1334028"/>
              <a:gd name="connsiteX17" fmla="*/ 1516237 w 1534724"/>
              <a:gd name="connsiteY17" fmla="*/ 1334028 h 1334028"/>
              <a:gd name="connsiteX0" fmla="*/ 0 w 1488082"/>
              <a:gd name="connsiteY0" fmla="*/ 154052 h 1343756"/>
              <a:gd name="connsiteX1" fmla="*/ 269622 w 1488082"/>
              <a:gd name="connsiteY1" fmla="*/ 71334 h 1343756"/>
              <a:gd name="connsiteX2" fmla="*/ 286552 w 1488082"/>
              <a:gd name="connsiteY2" fmla="*/ 911186 h 1343756"/>
              <a:gd name="connsiteX3" fmla="*/ 468742 w 1488082"/>
              <a:gd name="connsiteY3" fmla="*/ 903138 h 1343756"/>
              <a:gd name="connsiteX4" fmla="*/ 451489 w 1488082"/>
              <a:gd name="connsiteY4" fmla="*/ 100887 h 1343756"/>
              <a:gd name="connsiteX5" fmla="*/ 630784 w 1488082"/>
              <a:gd name="connsiteY5" fmla="*/ 100953 h 1343756"/>
              <a:gd name="connsiteX6" fmla="*/ 620699 w 1488082"/>
              <a:gd name="connsiteY6" fmla="*/ 913398 h 1343756"/>
              <a:gd name="connsiteX7" fmla="*/ 815378 w 1488082"/>
              <a:gd name="connsiteY7" fmla="*/ 907373 h 1343756"/>
              <a:gd name="connsiteX8" fmla="*/ 815903 w 1488082"/>
              <a:gd name="connsiteY8" fmla="*/ 118981 h 1343756"/>
              <a:gd name="connsiteX9" fmla="*/ 988010 w 1488082"/>
              <a:gd name="connsiteY9" fmla="*/ 126074 h 1343756"/>
              <a:gd name="connsiteX10" fmla="*/ 1021343 w 1488082"/>
              <a:gd name="connsiteY10" fmla="*/ 932369 h 1343756"/>
              <a:gd name="connsiteX11" fmla="*/ 1028124 w 1488082"/>
              <a:gd name="connsiteY11" fmla="*/ 1247661 h 1343756"/>
              <a:gd name="connsiteX12" fmla="*/ 1174781 w 1488082"/>
              <a:gd name="connsiteY12" fmla="*/ 887187 h 1343756"/>
              <a:gd name="connsiteX13" fmla="*/ 1182888 w 1488082"/>
              <a:gd name="connsiteY13" fmla="*/ 106879 h 1343756"/>
              <a:gd name="connsiteX14" fmla="*/ 1352354 w 1488082"/>
              <a:gd name="connsiteY14" fmla="*/ 132000 h 1343756"/>
              <a:gd name="connsiteX15" fmla="*/ 1357651 w 1488082"/>
              <a:gd name="connsiteY15" fmla="*/ 950942 h 1343756"/>
              <a:gd name="connsiteX16" fmla="*/ 1486260 w 1488082"/>
              <a:gd name="connsiteY16" fmla="*/ 1103015 h 1343756"/>
              <a:gd name="connsiteX17" fmla="*/ 1413702 w 1488082"/>
              <a:gd name="connsiteY17" fmla="*/ 1343756 h 1343756"/>
              <a:gd name="connsiteX0" fmla="*/ 0 w 1505871"/>
              <a:gd name="connsiteY0" fmla="*/ 154052 h 1343756"/>
              <a:gd name="connsiteX1" fmla="*/ 269622 w 1505871"/>
              <a:gd name="connsiteY1" fmla="*/ 71334 h 1343756"/>
              <a:gd name="connsiteX2" fmla="*/ 286552 w 1505871"/>
              <a:gd name="connsiteY2" fmla="*/ 911186 h 1343756"/>
              <a:gd name="connsiteX3" fmla="*/ 468742 w 1505871"/>
              <a:gd name="connsiteY3" fmla="*/ 903138 h 1343756"/>
              <a:gd name="connsiteX4" fmla="*/ 451489 w 1505871"/>
              <a:gd name="connsiteY4" fmla="*/ 100887 h 1343756"/>
              <a:gd name="connsiteX5" fmla="*/ 630784 w 1505871"/>
              <a:gd name="connsiteY5" fmla="*/ 100953 h 1343756"/>
              <a:gd name="connsiteX6" fmla="*/ 620699 w 1505871"/>
              <a:gd name="connsiteY6" fmla="*/ 913398 h 1343756"/>
              <a:gd name="connsiteX7" fmla="*/ 815378 w 1505871"/>
              <a:gd name="connsiteY7" fmla="*/ 907373 h 1343756"/>
              <a:gd name="connsiteX8" fmla="*/ 815903 w 1505871"/>
              <a:gd name="connsiteY8" fmla="*/ 118981 h 1343756"/>
              <a:gd name="connsiteX9" fmla="*/ 988010 w 1505871"/>
              <a:gd name="connsiteY9" fmla="*/ 126074 h 1343756"/>
              <a:gd name="connsiteX10" fmla="*/ 1021343 w 1505871"/>
              <a:gd name="connsiteY10" fmla="*/ 932369 h 1343756"/>
              <a:gd name="connsiteX11" fmla="*/ 1028124 w 1505871"/>
              <a:gd name="connsiteY11" fmla="*/ 1247661 h 1343756"/>
              <a:gd name="connsiteX12" fmla="*/ 1174781 w 1505871"/>
              <a:gd name="connsiteY12" fmla="*/ 887187 h 1343756"/>
              <a:gd name="connsiteX13" fmla="*/ 1182888 w 1505871"/>
              <a:gd name="connsiteY13" fmla="*/ 106879 h 1343756"/>
              <a:gd name="connsiteX14" fmla="*/ 1352354 w 1505871"/>
              <a:gd name="connsiteY14" fmla="*/ 132000 h 1343756"/>
              <a:gd name="connsiteX15" fmla="*/ 1357651 w 1505871"/>
              <a:gd name="connsiteY15" fmla="*/ 950942 h 1343756"/>
              <a:gd name="connsiteX16" fmla="*/ 1486260 w 1505871"/>
              <a:gd name="connsiteY16" fmla="*/ 1103015 h 1343756"/>
              <a:gd name="connsiteX17" fmla="*/ 1413702 w 1505871"/>
              <a:gd name="connsiteY17" fmla="*/ 1343756 h 1343756"/>
              <a:gd name="connsiteX0" fmla="*/ 0 w 1505871"/>
              <a:gd name="connsiteY0" fmla="*/ 154052 h 1343756"/>
              <a:gd name="connsiteX1" fmla="*/ 269622 w 1505871"/>
              <a:gd name="connsiteY1" fmla="*/ 71334 h 1343756"/>
              <a:gd name="connsiteX2" fmla="*/ 286552 w 1505871"/>
              <a:gd name="connsiteY2" fmla="*/ 911186 h 1343756"/>
              <a:gd name="connsiteX3" fmla="*/ 468742 w 1505871"/>
              <a:gd name="connsiteY3" fmla="*/ 903138 h 1343756"/>
              <a:gd name="connsiteX4" fmla="*/ 451489 w 1505871"/>
              <a:gd name="connsiteY4" fmla="*/ 100887 h 1343756"/>
              <a:gd name="connsiteX5" fmla="*/ 630784 w 1505871"/>
              <a:gd name="connsiteY5" fmla="*/ 100953 h 1343756"/>
              <a:gd name="connsiteX6" fmla="*/ 620699 w 1505871"/>
              <a:gd name="connsiteY6" fmla="*/ 913398 h 1343756"/>
              <a:gd name="connsiteX7" fmla="*/ 815378 w 1505871"/>
              <a:gd name="connsiteY7" fmla="*/ 907373 h 1343756"/>
              <a:gd name="connsiteX8" fmla="*/ 815903 w 1505871"/>
              <a:gd name="connsiteY8" fmla="*/ 118981 h 1343756"/>
              <a:gd name="connsiteX9" fmla="*/ 988010 w 1505871"/>
              <a:gd name="connsiteY9" fmla="*/ 126074 h 1343756"/>
              <a:gd name="connsiteX10" fmla="*/ 1021343 w 1505871"/>
              <a:gd name="connsiteY10" fmla="*/ 932369 h 1343756"/>
              <a:gd name="connsiteX11" fmla="*/ 1028124 w 1505871"/>
              <a:gd name="connsiteY11" fmla="*/ 1247661 h 1343756"/>
              <a:gd name="connsiteX12" fmla="*/ 1174781 w 1505871"/>
              <a:gd name="connsiteY12" fmla="*/ 887187 h 1343756"/>
              <a:gd name="connsiteX13" fmla="*/ 1182888 w 1505871"/>
              <a:gd name="connsiteY13" fmla="*/ 106879 h 1343756"/>
              <a:gd name="connsiteX14" fmla="*/ 1352354 w 1505871"/>
              <a:gd name="connsiteY14" fmla="*/ 132000 h 1343756"/>
              <a:gd name="connsiteX15" fmla="*/ 1357651 w 1505871"/>
              <a:gd name="connsiteY15" fmla="*/ 950942 h 1343756"/>
              <a:gd name="connsiteX16" fmla="*/ 1486260 w 1505871"/>
              <a:gd name="connsiteY16" fmla="*/ 1103015 h 1343756"/>
              <a:gd name="connsiteX17" fmla="*/ 1413702 w 1505871"/>
              <a:gd name="connsiteY17" fmla="*/ 1343756 h 1343756"/>
              <a:gd name="connsiteX0" fmla="*/ 0 w 1520587"/>
              <a:gd name="connsiteY0" fmla="*/ 154052 h 1343756"/>
              <a:gd name="connsiteX1" fmla="*/ 269622 w 1520587"/>
              <a:gd name="connsiteY1" fmla="*/ 71334 h 1343756"/>
              <a:gd name="connsiteX2" fmla="*/ 286552 w 1520587"/>
              <a:gd name="connsiteY2" fmla="*/ 911186 h 1343756"/>
              <a:gd name="connsiteX3" fmla="*/ 468742 w 1520587"/>
              <a:gd name="connsiteY3" fmla="*/ 903138 h 1343756"/>
              <a:gd name="connsiteX4" fmla="*/ 451489 w 1520587"/>
              <a:gd name="connsiteY4" fmla="*/ 100887 h 1343756"/>
              <a:gd name="connsiteX5" fmla="*/ 630784 w 1520587"/>
              <a:gd name="connsiteY5" fmla="*/ 100953 h 1343756"/>
              <a:gd name="connsiteX6" fmla="*/ 620699 w 1520587"/>
              <a:gd name="connsiteY6" fmla="*/ 913398 h 1343756"/>
              <a:gd name="connsiteX7" fmla="*/ 815378 w 1520587"/>
              <a:gd name="connsiteY7" fmla="*/ 907373 h 1343756"/>
              <a:gd name="connsiteX8" fmla="*/ 815903 w 1520587"/>
              <a:gd name="connsiteY8" fmla="*/ 118981 h 1343756"/>
              <a:gd name="connsiteX9" fmla="*/ 988010 w 1520587"/>
              <a:gd name="connsiteY9" fmla="*/ 126074 h 1343756"/>
              <a:gd name="connsiteX10" fmla="*/ 1021343 w 1520587"/>
              <a:gd name="connsiteY10" fmla="*/ 932369 h 1343756"/>
              <a:gd name="connsiteX11" fmla="*/ 1028124 w 1520587"/>
              <a:gd name="connsiteY11" fmla="*/ 1247661 h 1343756"/>
              <a:gd name="connsiteX12" fmla="*/ 1174781 w 1520587"/>
              <a:gd name="connsiteY12" fmla="*/ 887187 h 1343756"/>
              <a:gd name="connsiteX13" fmla="*/ 1182888 w 1520587"/>
              <a:gd name="connsiteY13" fmla="*/ 106879 h 1343756"/>
              <a:gd name="connsiteX14" fmla="*/ 1352354 w 1520587"/>
              <a:gd name="connsiteY14" fmla="*/ 132000 h 1343756"/>
              <a:gd name="connsiteX15" fmla="*/ 1357651 w 1520587"/>
              <a:gd name="connsiteY15" fmla="*/ 950942 h 1343756"/>
              <a:gd name="connsiteX16" fmla="*/ 1486260 w 1520587"/>
              <a:gd name="connsiteY16" fmla="*/ 1103015 h 1343756"/>
              <a:gd name="connsiteX17" fmla="*/ 1413702 w 1520587"/>
              <a:gd name="connsiteY17" fmla="*/ 1343756 h 1343756"/>
              <a:gd name="connsiteX0" fmla="*/ 0 w 1520587"/>
              <a:gd name="connsiteY0" fmla="*/ 154052 h 1343756"/>
              <a:gd name="connsiteX1" fmla="*/ 269622 w 1520587"/>
              <a:gd name="connsiteY1" fmla="*/ 71334 h 1343756"/>
              <a:gd name="connsiteX2" fmla="*/ 286552 w 1520587"/>
              <a:gd name="connsiteY2" fmla="*/ 911186 h 1343756"/>
              <a:gd name="connsiteX3" fmla="*/ 468742 w 1520587"/>
              <a:gd name="connsiteY3" fmla="*/ 903138 h 1343756"/>
              <a:gd name="connsiteX4" fmla="*/ 451489 w 1520587"/>
              <a:gd name="connsiteY4" fmla="*/ 100887 h 1343756"/>
              <a:gd name="connsiteX5" fmla="*/ 630784 w 1520587"/>
              <a:gd name="connsiteY5" fmla="*/ 100953 h 1343756"/>
              <a:gd name="connsiteX6" fmla="*/ 620699 w 1520587"/>
              <a:gd name="connsiteY6" fmla="*/ 913398 h 1343756"/>
              <a:gd name="connsiteX7" fmla="*/ 815378 w 1520587"/>
              <a:gd name="connsiteY7" fmla="*/ 907373 h 1343756"/>
              <a:gd name="connsiteX8" fmla="*/ 815903 w 1520587"/>
              <a:gd name="connsiteY8" fmla="*/ 118981 h 1343756"/>
              <a:gd name="connsiteX9" fmla="*/ 988010 w 1520587"/>
              <a:gd name="connsiteY9" fmla="*/ 126074 h 1343756"/>
              <a:gd name="connsiteX10" fmla="*/ 1021343 w 1520587"/>
              <a:gd name="connsiteY10" fmla="*/ 932369 h 1343756"/>
              <a:gd name="connsiteX11" fmla="*/ 1028124 w 1520587"/>
              <a:gd name="connsiteY11" fmla="*/ 1247661 h 1343756"/>
              <a:gd name="connsiteX12" fmla="*/ 1174781 w 1520587"/>
              <a:gd name="connsiteY12" fmla="*/ 887187 h 1343756"/>
              <a:gd name="connsiteX13" fmla="*/ 1182888 w 1520587"/>
              <a:gd name="connsiteY13" fmla="*/ 106879 h 1343756"/>
              <a:gd name="connsiteX14" fmla="*/ 1352354 w 1520587"/>
              <a:gd name="connsiteY14" fmla="*/ 132000 h 1343756"/>
              <a:gd name="connsiteX15" fmla="*/ 1357651 w 1520587"/>
              <a:gd name="connsiteY15" fmla="*/ 950942 h 1343756"/>
              <a:gd name="connsiteX16" fmla="*/ 1486260 w 1520587"/>
              <a:gd name="connsiteY16" fmla="*/ 1103015 h 1343756"/>
              <a:gd name="connsiteX17" fmla="*/ 1413702 w 1520587"/>
              <a:gd name="connsiteY17" fmla="*/ 1343756 h 1343756"/>
              <a:gd name="connsiteX0" fmla="*/ 0 w 1520587"/>
              <a:gd name="connsiteY0" fmla="*/ 154052 h 1343756"/>
              <a:gd name="connsiteX1" fmla="*/ 269622 w 1520587"/>
              <a:gd name="connsiteY1" fmla="*/ 71334 h 1343756"/>
              <a:gd name="connsiteX2" fmla="*/ 286552 w 1520587"/>
              <a:gd name="connsiteY2" fmla="*/ 911186 h 1343756"/>
              <a:gd name="connsiteX3" fmla="*/ 468742 w 1520587"/>
              <a:gd name="connsiteY3" fmla="*/ 903138 h 1343756"/>
              <a:gd name="connsiteX4" fmla="*/ 451489 w 1520587"/>
              <a:gd name="connsiteY4" fmla="*/ 100887 h 1343756"/>
              <a:gd name="connsiteX5" fmla="*/ 630784 w 1520587"/>
              <a:gd name="connsiteY5" fmla="*/ 100953 h 1343756"/>
              <a:gd name="connsiteX6" fmla="*/ 620699 w 1520587"/>
              <a:gd name="connsiteY6" fmla="*/ 913398 h 1343756"/>
              <a:gd name="connsiteX7" fmla="*/ 815378 w 1520587"/>
              <a:gd name="connsiteY7" fmla="*/ 907373 h 1343756"/>
              <a:gd name="connsiteX8" fmla="*/ 815903 w 1520587"/>
              <a:gd name="connsiteY8" fmla="*/ 118981 h 1343756"/>
              <a:gd name="connsiteX9" fmla="*/ 988010 w 1520587"/>
              <a:gd name="connsiteY9" fmla="*/ 126074 h 1343756"/>
              <a:gd name="connsiteX10" fmla="*/ 1021343 w 1520587"/>
              <a:gd name="connsiteY10" fmla="*/ 932369 h 1343756"/>
              <a:gd name="connsiteX11" fmla="*/ 1028124 w 1520587"/>
              <a:gd name="connsiteY11" fmla="*/ 1247661 h 1343756"/>
              <a:gd name="connsiteX12" fmla="*/ 1174781 w 1520587"/>
              <a:gd name="connsiteY12" fmla="*/ 887187 h 1343756"/>
              <a:gd name="connsiteX13" fmla="*/ 1182888 w 1520587"/>
              <a:gd name="connsiteY13" fmla="*/ 106879 h 1343756"/>
              <a:gd name="connsiteX14" fmla="*/ 1352354 w 1520587"/>
              <a:gd name="connsiteY14" fmla="*/ 132000 h 1343756"/>
              <a:gd name="connsiteX15" fmla="*/ 1357651 w 1520587"/>
              <a:gd name="connsiteY15" fmla="*/ 950942 h 1343756"/>
              <a:gd name="connsiteX16" fmla="*/ 1486260 w 1520587"/>
              <a:gd name="connsiteY16" fmla="*/ 1103015 h 1343756"/>
              <a:gd name="connsiteX17" fmla="*/ 1413702 w 1520587"/>
              <a:gd name="connsiteY17" fmla="*/ 1343756 h 1343756"/>
              <a:gd name="connsiteX0" fmla="*/ 0 w 1520587"/>
              <a:gd name="connsiteY0" fmla="*/ 154052 h 1343756"/>
              <a:gd name="connsiteX1" fmla="*/ 269622 w 1520587"/>
              <a:gd name="connsiteY1" fmla="*/ 71334 h 1343756"/>
              <a:gd name="connsiteX2" fmla="*/ 286552 w 1520587"/>
              <a:gd name="connsiteY2" fmla="*/ 911186 h 1343756"/>
              <a:gd name="connsiteX3" fmla="*/ 468742 w 1520587"/>
              <a:gd name="connsiteY3" fmla="*/ 903138 h 1343756"/>
              <a:gd name="connsiteX4" fmla="*/ 451489 w 1520587"/>
              <a:gd name="connsiteY4" fmla="*/ 100887 h 1343756"/>
              <a:gd name="connsiteX5" fmla="*/ 630784 w 1520587"/>
              <a:gd name="connsiteY5" fmla="*/ 100953 h 1343756"/>
              <a:gd name="connsiteX6" fmla="*/ 620699 w 1520587"/>
              <a:gd name="connsiteY6" fmla="*/ 913398 h 1343756"/>
              <a:gd name="connsiteX7" fmla="*/ 815378 w 1520587"/>
              <a:gd name="connsiteY7" fmla="*/ 907373 h 1343756"/>
              <a:gd name="connsiteX8" fmla="*/ 815903 w 1520587"/>
              <a:gd name="connsiteY8" fmla="*/ 118981 h 1343756"/>
              <a:gd name="connsiteX9" fmla="*/ 988010 w 1520587"/>
              <a:gd name="connsiteY9" fmla="*/ 126074 h 1343756"/>
              <a:gd name="connsiteX10" fmla="*/ 1021343 w 1520587"/>
              <a:gd name="connsiteY10" fmla="*/ 932369 h 1343756"/>
              <a:gd name="connsiteX11" fmla="*/ 1028124 w 1520587"/>
              <a:gd name="connsiteY11" fmla="*/ 1247661 h 1343756"/>
              <a:gd name="connsiteX12" fmla="*/ 1174781 w 1520587"/>
              <a:gd name="connsiteY12" fmla="*/ 887187 h 1343756"/>
              <a:gd name="connsiteX13" fmla="*/ 1182888 w 1520587"/>
              <a:gd name="connsiteY13" fmla="*/ 106879 h 1343756"/>
              <a:gd name="connsiteX14" fmla="*/ 1352354 w 1520587"/>
              <a:gd name="connsiteY14" fmla="*/ 132000 h 1343756"/>
              <a:gd name="connsiteX15" fmla="*/ 1362778 w 1520587"/>
              <a:gd name="connsiteY15" fmla="*/ 921759 h 1343756"/>
              <a:gd name="connsiteX16" fmla="*/ 1486260 w 1520587"/>
              <a:gd name="connsiteY16" fmla="*/ 1103015 h 1343756"/>
              <a:gd name="connsiteX17" fmla="*/ 1413702 w 1520587"/>
              <a:gd name="connsiteY17" fmla="*/ 1343756 h 1343756"/>
              <a:gd name="connsiteX0" fmla="*/ 0 w 1520587"/>
              <a:gd name="connsiteY0" fmla="*/ 154052 h 1343756"/>
              <a:gd name="connsiteX1" fmla="*/ 269622 w 1520587"/>
              <a:gd name="connsiteY1" fmla="*/ 71334 h 1343756"/>
              <a:gd name="connsiteX2" fmla="*/ 286552 w 1520587"/>
              <a:gd name="connsiteY2" fmla="*/ 911186 h 1343756"/>
              <a:gd name="connsiteX3" fmla="*/ 468742 w 1520587"/>
              <a:gd name="connsiteY3" fmla="*/ 903138 h 1343756"/>
              <a:gd name="connsiteX4" fmla="*/ 451489 w 1520587"/>
              <a:gd name="connsiteY4" fmla="*/ 100887 h 1343756"/>
              <a:gd name="connsiteX5" fmla="*/ 630784 w 1520587"/>
              <a:gd name="connsiteY5" fmla="*/ 100953 h 1343756"/>
              <a:gd name="connsiteX6" fmla="*/ 620699 w 1520587"/>
              <a:gd name="connsiteY6" fmla="*/ 913398 h 1343756"/>
              <a:gd name="connsiteX7" fmla="*/ 815378 w 1520587"/>
              <a:gd name="connsiteY7" fmla="*/ 907373 h 1343756"/>
              <a:gd name="connsiteX8" fmla="*/ 815903 w 1520587"/>
              <a:gd name="connsiteY8" fmla="*/ 118981 h 1343756"/>
              <a:gd name="connsiteX9" fmla="*/ 988010 w 1520587"/>
              <a:gd name="connsiteY9" fmla="*/ 126074 h 1343756"/>
              <a:gd name="connsiteX10" fmla="*/ 1021343 w 1520587"/>
              <a:gd name="connsiteY10" fmla="*/ 932369 h 1343756"/>
              <a:gd name="connsiteX11" fmla="*/ 1028124 w 1520587"/>
              <a:gd name="connsiteY11" fmla="*/ 1247661 h 1343756"/>
              <a:gd name="connsiteX12" fmla="*/ 1174781 w 1520587"/>
              <a:gd name="connsiteY12" fmla="*/ 887187 h 1343756"/>
              <a:gd name="connsiteX13" fmla="*/ 1182888 w 1520587"/>
              <a:gd name="connsiteY13" fmla="*/ 106879 h 1343756"/>
              <a:gd name="connsiteX14" fmla="*/ 1352354 w 1520587"/>
              <a:gd name="connsiteY14" fmla="*/ 132000 h 1343756"/>
              <a:gd name="connsiteX15" fmla="*/ 1362778 w 1520587"/>
              <a:gd name="connsiteY15" fmla="*/ 921759 h 1343756"/>
              <a:gd name="connsiteX16" fmla="*/ 1486260 w 1520587"/>
              <a:gd name="connsiteY16" fmla="*/ 1103015 h 1343756"/>
              <a:gd name="connsiteX17" fmla="*/ 1413702 w 1520587"/>
              <a:gd name="connsiteY17" fmla="*/ 1343756 h 1343756"/>
              <a:gd name="connsiteX0" fmla="*/ 0 w 1503859"/>
              <a:gd name="connsiteY0" fmla="*/ 154052 h 1343756"/>
              <a:gd name="connsiteX1" fmla="*/ 269622 w 1503859"/>
              <a:gd name="connsiteY1" fmla="*/ 71334 h 1343756"/>
              <a:gd name="connsiteX2" fmla="*/ 286552 w 1503859"/>
              <a:gd name="connsiteY2" fmla="*/ 911186 h 1343756"/>
              <a:gd name="connsiteX3" fmla="*/ 468742 w 1503859"/>
              <a:gd name="connsiteY3" fmla="*/ 903138 h 1343756"/>
              <a:gd name="connsiteX4" fmla="*/ 451489 w 1503859"/>
              <a:gd name="connsiteY4" fmla="*/ 100887 h 1343756"/>
              <a:gd name="connsiteX5" fmla="*/ 630784 w 1503859"/>
              <a:gd name="connsiteY5" fmla="*/ 100953 h 1343756"/>
              <a:gd name="connsiteX6" fmla="*/ 620699 w 1503859"/>
              <a:gd name="connsiteY6" fmla="*/ 913398 h 1343756"/>
              <a:gd name="connsiteX7" fmla="*/ 815378 w 1503859"/>
              <a:gd name="connsiteY7" fmla="*/ 907373 h 1343756"/>
              <a:gd name="connsiteX8" fmla="*/ 815903 w 1503859"/>
              <a:gd name="connsiteY8" fmla="*/ 118981 h 1343756"/>
              <a:gd name="connsiteX9" fmla="*/ 988010 w 1503859"/>
              <a:gd name="connsiteY9" fmla="*/ 126074 h 1343756"/>
              <a:gd name="connsiteX10" fmla="*/ 1021343 w 1503859"/>
              <a:gd name="connsiteY10" fmla="*/ 932369 h 1343756"/>
              <a:gd name="connsiteX11" fmla="*/ 1028124 w 1503859"/>
              <a:gd name="connsiteY11" fmla="*/ 1247661 h 1343756"/>
              <a:gd name="connsiteX12" fmla="*/ 1174781 w 1503859"/>
              <a:gd name="connsiteY12" fmla="*/ 887187 h 1343756"/>
              <a:gd name="connsiteX13" fmla="*/ 1182888 w 1503859"/>
              <a:gd name="connsiteY13" fmla="*/ 106879 h 1343756"/>
              <a:gd name="connsiteX14" fmla="*/ 1352354 w 1503859"/>
              <a:gd name="connsiteY14" fmla="*/ 132000 h 1343756"/>
              <a:gd name="connsiteX15" fmla="*/ 1362778 w 1503859"/>
              <a:gd name="connsiteY15" fmla="*/ 921759 h 1343756"/>
              <a:gd name="connsiteX16" fmla="*/ 1486260 w 1503859"/>
              <a:gd name="connsiteY16" fmla="*/ 1103015 h 1343756"/>
              <a:gd name="connsiteX17" fmla="*/ 1413702 w 1503859"/>
              <a:gd name="connsiteY17" fmla="*/ 1343756 h 1343756"/>
              <a:gd name="connsiteX0" fmla="*/ 0 w 1552191"/>
              <a:gd name="connsiteY0" fmla="*/ 154052 h 1247860"/>
              <a:gd name="connsiteX1" fmla="*/ 269622 w 1552191"/>
              <a:gd name="connsiteY1" fmla="*/ 71334 h 1247860"/>
              <a:gd name="connsiteX2" fmla="*/ 286552 w 1552191"/>
              <a:gd name="connsiteY2" fmla="*/ 911186 h 1247860"/>
              <a:gd name="connsiteX3" fmla="*/ 468742 w 1552191"/>
              <a:gd name="connsiteY3" fmla="*/ 903138 h 1247860"/>
              <a:gd name="connsiteX4" fmla="*/ 451489 w 1552191"/>
              <a:gd name="connsiteY4" fmla="*/ 100887 h 1247860"/>
              <a:gd name="connsiteX5" fmla="*/ 630784 w 1552191"/>
              <a:gd name="connsiteY5" fmla="*/ 100953 h 1247860"/>
              <a:gd name="connsiteX6" fmla="*/ 620699 w 1552191"/>
              <a:gd name="connsiteY6" fmla="*/ 913398 h 1247860"/>
              <a:gd name="connsiteX7" fmla="*/ 815378 w 1552191"/>
              <a:gd name="connsiteY7" fmla="*/ 907373 h 1247860"/>
              <a:gd name="connsiteX8" fmla="*/ 815903 w 1552191"/>
              <a:gd name="connsiteY8" fmla="*/ 118981 h 1247860"/>
              <a:gd name="connsiteX9" fmla="*/ 988010 w 1552191"/>
              <a:gd name="connsiteY9" fmla="*/ 126074 h 1247860"/>
              <a:gd name="connsiteX10" fmla="*/ 1021343 w 1552191"/>
              <a:gd name="connsiteY10" fmla="*/ 932369 h 1247860"/>
              <a:gd name="connsiteX11" fmla="*/ 1028124 w 1552191"/>
              <a:gd name="connsiteY11" fmla="*/ 1247661 h 1247860"/>
              <a:gd name="connsiteX12" fmla="*/ 1174781 w 1552191"/>
              <a:gd name="connsiteY12" fmla="*/ 887187 h 1247860"/>
              <a:gd name="connsiteX13" fmla="*/ 1182888 w 1552191"/>
              <a:gd name="connsiteY13" fmla="*/ 106879 h 1247860"/>
              <a:gd name="connsiteX14" fmla="*/ 1352354 w 1552191"/>
              <a:gd name="connsiteY14" fmla="*/ 132000 h 1247860"/>
              <a:gd name="connsiteX15" fmla="*/ 1362778 w 1552191"/>
              <a:gd name="connsiteY15" fmla="*/ 921759 h 1247860"/>
              <a:gd name="connsiteX16" fmla="*/ 1486260 w 1552191"/>
              <a:gd name="connsiteY16" fmla="*/ 1103015 h 1247860"/>
              <a:gd name="connsiteX17" fmla="*/ 1490604 w 1552191"/>
              <a:gd name="connsiteY17" fmla="*/ 1241616 h 1247860"/>
              <a:gd name="connsiteX0" fmla="*/ 0 w 1504343"/>
              <a:gd name="connsiteY0" fmla="*/ 154052 h 1247860"/>
              <a:gd name="connsiteX1" fmla="*/ 269622 w 1504343"/>
              <a:gd name="connsiteY1" fmla="*/ 71334 h 1247860"/>
              <a:gd name="connsiteX2" fmla="*/ 286552 w 1504343"/>
              <a:gd name="connsiteY2" fmla="*/ 911186 h 1247860"/>
              <a:gd name="connsiteX3" fmla="*/ 468742 w 1504343"/>
              <a:gd name="connsiteY3" fmla="*/ 903138 h 1247860"/>
              <a:gd name="connsiteX4" fmla="*/ 451489 w 1504343"/>
              <a:gd name="connsiteY4" fmla="*/ 100887 h 1247860"/>
              <a:gd name="connsiteX5" fmla="*/ 630784 w 1504343"/>
              <a:gd name="connsiteY5" fmla="*/ 100953 h 1247860"/>
              <a:gd name="connsiteX6" fmla="*/ 620699 w 1504343"/>
              <a:gd name="connsiteY6" fmla="*/ 913398 h 1247860"/>
              <a:gd name="connsiteX7" fmla="*/ 815378 w 1504343"/>
              <a:gd name="connsiteY7" fmla="*/ 907373 h 1247860"/>
              <a:gd name="connsiteX8" fmla="*/ 815903 w 1504343"/>
              <a:gd name="connsiteY8" fmla="*/ 118981 h 1247860"/>
              <a:gd name="connsiteX9" fmla="*/ 988010 w 1504343"/>
              <a:gd name="connsiteY9" fmla="*/ 126074 h 1247860"/>
              <a:gd name="connsiteX10" fmla="*/ 1021343 w 1504343"/>
              <a:gd name="connsiteY10" fmla="*/ 932369 h 1247860"/>
              <a:gd name="connsiteX11" fmla="*/ 1028124 w 1504343"/>
              <a:gd name="connsiteY11" fmla="*/ 1247661 h 1247860"/>
              <a:gd name="connsiteX12" fmla="*/ 1174781 w 1504343"/>
              <a:gd name="connsiteY12" fmla="*/ 887187 h 1247860"/>
              <a:gd name="connsiteX13" fmla="*/ 1182888 w 1504343"/>
              <a:gd name="connsiteY13" fmla="*/ 106879 h 1247860"/>
              <a:gd name="connsiteX14" fmla="*/ 1352354 w 1504343"/>
              <a:gd name="connsiteY14" fmla="*/ 132000 h 1247860"/>
              <a:gd name="connsiteX15" fmla="*/ 1362778 w 1504343"/>
              <a:gd name="connsiteY15" fmla="*/ 921759 h 1247860"/>
              <a:gd name="connsiteX16" fmla="*/ 1486260 w 1504343"/>
              <a:gd name="connsiteY16" fmla="*/ 1103015 h 1247860"/>
              <a:gd name="connsiteX17" fmla="*/ 1490604 w 1504343"/>
              <a:gd name="connsiteY17" fmla="*/ 1241616 h 1247860"/>
              <a:gd name="connsiteX0" fmla="*/ 0 w 1487772"/>
              <a:gd name="connsiteY0" fmla="*/ 154052 h 1270799"/>
              <a:gd name="connsiteX1" fmla="*/ 269622 w 1487772"/>
              <a:gd name="connsiteY1" fmla="*/ 71334 h 1270799"/>
              <a:gd name="connsiteX2" fmla="*/ 286552 w 1487772"/>
              <a:gd name="connsiteY2" fmla="*/ 911186 h 1270799"/>
              <a:gd name="connsiteX3" fmla="*/ 468742 w 1487772"/>
              <a:gd name="connsiteY3" fmla="*/ 903138 h 1270799"/>
              <a:gd name="connsiteX4" fmla="*/ 451489 w 1487772"/>
              <a:gd name="connsiteY4" fmla="*/ 100887 h 1270799"/>
              <a:gd name="connsiteX5" fmla="*/ 630784 w 1487772"/>
              <a:gd name="connsiteY5" fmla="*/ 100953 h 1270799"/>
              <a:gd name="connsiteX6" fmla="*/ 620699 w 1487772"/>
              <a:gd name="connsiteY6" fmla="*/ 913398 h 1270799"/>
              <a:gd name="connsiteX7" fmla="*/ 815378 w 1487772"/>
              <a:gd name="connsiteY7" fmla="*/ 907373 h 1270799"/>
              <a:gd name="connsiteX8" fmla="*/ 815903 w 1487772"/>
              <a:gd name="connsiteY8" fmla="*/ 118981 h 1270799"/>
              <a:gd name="connsiteX9" fmla="*/ 988010 w 1487772"/>
              <a:gd name="connsiteY9" fmla="*/ 126074 h 1270799"/>
              <a:gd name="connsiteX10" fmla="*/ 1021343 w 1487772"/>
              <a:gd name="connsiteY10" fmla="*/ 932369 h 1270799"/>
              <a:gd name="connsiteX11" fmla="*/ 1028124 w 1487772"/>
              <a:gd name="connsiteY11" fmla="*/ 1247661 h 1270799"/>
              <a:gd name="connsiteX12" fmla="*/ 1174781 w 1487772"/>
              <a:gd name="connsiteY12" fmla="*/ 887187 h 1270799"/>
              <a:gd name="connsiteX13" fmla="*/ 1182888 w 1487772"/>
              <a:gd name="connsiteY13" fmla="*/ 106879 h 1270799"/>
              <a:gd name="connsiteX14" fmla="*/ 1352354 w 1487772"/>
              <a:gd name="connsiteY14" fmla="*/ 132000 h 1270799"/>
              <a:gd name="connsiteX15" fmla="*/ 1362778 w 1487772"/>
              <a:gd name="connsiteY15" fmla="*/ 921759 h 1270799"/>
              <a:gd name="connsiteX16" fmla="*/ 1486260 w 1487772"/>
              <a:gd name="connsiteY16" fmla="*/ 1103015 h 1270799"/>
              <a:gd name="connsiteX17" fmla="*/ 1454717 w 1487772"/>
              <a:gd name="connsiteY17" fmla="*/ 1270799 h 1270799"/>
              <a:gd name="connsiteX0" fmla="*/ 0 w 1487772"/>
              <a:gd name="connsiteY0" fmla="*/ 154052 h 1270799"/>
              <a:gd name="connsiteX1" fmla="*/ 269622 w 1487772"/>
              <a:gd name="connsiteY1" fmla="*/ 71334 h 1270799"/>
              <a:gd name="connsiteX2" fmla="*/ 286552 w 1487772"/>
              <a:gd name="connsiteY2" fmla="*/ 911186 h 1270799"/>
              <a:gd name="connsiteX3" fmla="*/ 468742 w 1487772"/>
              <a:gd name="connsiteY3" fmla="*/ 903138 h 1270799"/>
              <a:gd name="connsiteX4" fmla="*/ 451489 w 1487772"/>
              <a:gd name="connsiteY4" fmla="*/ 100887 h 1270799"/>
              <a:gd name="connsiteX5" fmla="*/ 630784 w 1487772"/>
              <a:gd name="connsiteY5" fmla="*/ 100953 h 1270799"/>
              <a:gd name="connsiteX6" fmla="*/ 620699 w 1487772"/>
              <a:gd name="connsiteY6" fmla="*/ 913398 h 1270799"/>
              <a:gd name="connsiteX7" fmla="*/ 815378 w 1487772"/>
              <a:gd name="connsiteY7" fmla="*/ 907373 h 1270799"/>
              <a:gd name="connsiteX8" fmla="*/ 815903 w 1487772"/>
              <a:gd name="connsiteY8" fmla="*/ 118981 h 1270799"/>
              <a:gd name="connsiteX9" fmla="*/ 988010 w 1487772"/>
              <a:gd name="connsiteY9" fmla="*/ 126074 h 1270799"/>
              <a:gd name="connsiteX10" fmla="*/ 1021343 w 1487772"/>
              <a:gd name="connsiteY10" fmla="*/ 932369 h 1270799"/>
              <a:gd name="connsiteX11" fmla="*/ 1028124 w 1487772"/>
              <a:gd name="connsiteY11" fmla="*/ 1247661 h 1270799"/>
              <a:gd name="connsiteX12" fmla="*/ 1174781 w 1487772"/>
              <a:gd name="connsiteY12" fmla="*/ 887187 h 1270799"/>
              <a:gd name="connsiteX13" fmla="*/ 1182888 w 1487772"/>
              <a:gd name="connsiteY13" fmla="*/ 106879 h 1270799"/>
              <a:gd name="connsiteX14" fmla="*/ 1352354 w 1487772"/>
              <a:gd name="connsiteY14" fmla="*/ 132000 h 1270799"/>
              <a:gd name="connsiteX15" fmla="*/ 1362778 w 1487772"/>
              <a:gd name="connsiteY15" fmla="*/ 921759 h 1270799"/>
              <a:gd name="connsiteX16" fmla="*/ 1486260 w 1487772"/>
              <a:gd name="connsiteY16" fmla="*/ 1103015 h 1270799"/>
              <a:gd name="connsiteX17" fmla="*/ 1454717 w 1487772"/>
              <a:gd name="connsiteY17" fmla="*/ 1270799 h 1270799"/>
              <a:gd name="connsiteX0" fmla="*/ 0 w 1472391"/>
              <a:gd name="connsiteY0" fmla="*/ 96230 h 1295663"/>
              <a:gd name="connsiteX1" fmla="*/ 254241 w 1472391"/>
              <a:gd name="connsiteY1" fmla="*/ 96198 h 1295663"/>
              <a:gd name="connsiteX2" fmla="*/ 271171 w 1472391"/>
              <a:gd name="connsiteY2" fmla="*/ 936050 h 1295663"/>
              <a:gd name="connsiteX3" fmla="*/ 453361 w 1472391"/>
              <a:gd name="connsiteY3" fmla="*/ 928002 h 1295663"/>
              <a:gd name="connsiteX4" fmla="*/ 436108 w 1472391"/>
              <a:gd name="connsiteY4" fmla="*/ 125751 h 1295663"/>
              <a:gd name="connsiteX5" fmla="*/ 615403 w 1472391"/>
              <a:gd name="connsiteY5" fmla="*/ 125817 h 1295663"/>
              <a:gd name="connsiteX6" fmla="*/ 605318 w 1472391"/>
              <a:gd name="connsiteY6" fmla="*/ 938262 h 1295663"/>
              <a:gd name="connsiteX7" fmla="*/ 799997 w 1472391"/>
              <a:gd name="connsiteY7" fmla="*/ 932237 h 1295663"/>
              <a:gd name="connsiteX8" fmla="*/ 800522 w 1472391"/>
              <a:gd name="connsiteY8" fmla="*/ 143845 h 1295663"/>
              <a:gd name="connsiteX9" fmla="*/ 972629 w 1472391"/>
              <a:gd name="connsiteY9" fmla="*/ 150938 h 1295663"/>
              <a:gd name="connsiteX10" fmla="*/ 1005962 w 1472391"/>
              <a:gd name="connsiteY10" fmla="*/ 957233 h 1295663"/>
              <a:gd name="connsiteX11" fmla="*/ 1012743 w 1472391"/>
              <a:gd name="connsiteY11" fmla="*/ 1272525 h 1295663"/>
              <a:gd name="connsiteX12" fmla="*/ 1159400 w 1472391"/>
              <a:gd name="connsiteY12" fmla="*/ 912051 h 1295663"/>
              <a:gd name="connsiteX13" fmla="*/ 1167507 w 1472391"/>
              <a:gd name="connsiteY13" fmla="*/ 131743 h 1295663"/>
              <a:gd name="connsiteX14" fmla="*/ 1336973 w 1472391"/>
              <a:gd name="connsiteY14" fmla="*/ 156864 h 1295663"/>
              <a:gd name="connsiteX15" fmla="*/ 1347397 w 1472391"/>
              <a:gd name="connsiteY15" fmla="*/ 946623 h 1295663"/>
              <a:gd name="connsiteX16" fmla="*/ 1470879 w 1472391"/>
              <a:gd name="connsiteY16" fmla="*/ 1127879 h 1295663"/>
              <a:gd name="connsiteX17" fmla="*/ 1439336 w 1472391"/>
              <a:gd name="connsiteY17" fmla="*/ 1295663 h 1295663"/>
              <a:gd name="connsiteX0" fmla="*/ 0 w 1472391"/>
              <a:gd name="connsiteY0" fmla="*/ 71366 h 1270799"/>
              <a:gd name="connsiteX1" fmla="*/ 254241 w 1472391"/>
              <a:gd name="connsiteY1" fmla="*/ 71334 h 1270799"/>
              <a:gd name="connsiteX2" fmla="*/ 271171 w 1472391"/>
              <a:gd name="connsiteY2" fmla="*/ 911186 h 1270799"/>
              <a:gd name="connsiteX3" fmla="*/ 453361 w 1472391"/>
              <a:gd name="connsiteY3" fmla="*/ 903138 h 1270799"/>
              <a:gd name="connsiteX4" fmla="*/ 436108 w 1472391"/>
              <a:gd name="connsiteY4" fmla="*/ 100887 h 1270799"/>
              <a:gd name="connsiteX5" fmla="*/ 615403 w 1472391"/>
              <a:gd name="connsiteY5" fmla="*/ 100953 h 1270799"/>
              <a:gd name="connsiteX6" fmla="*/ 605318 w 1472391"/>
              <a:gd name="connsiteY6" fmla="*/ 913398 h 1270799"/>
              <a:gd name="connsiteX7" fmla="*/ 799997 w 1472391"/>
              <a:gd name="connsiteY7" fmla="*/ 907373 h 1270799"/>
              <a:gd name="connsiteX8" fmla="*/ 800522 w 1472391"/>
              <a:gd name="connsiteY8" fmla="*/ 118981 h 1270799"/>
              <a:gd name="connsiteX9" fmla="*/ 972629 w 1472391"/>
              <a:gd name="connsiteY9" fmla="*/ 126074 h 1270799"/>
              <a:gd name="connsiteX10" fmla="*/ 1005962 w 1472391"/>
              <a:gd name="connsiteY10" fmla="*/ 932369 h 1270799"/>
              <a:gd name="connsiteX11" fmla="*/ 1012743 w 1472391"/>
              <a:gd name="connsiteY11" fmla="*/ 1247661 h 1270799"/>
              <a:gd name="connsiteX12" fmla="*/ 1159400 w 1472391"/>
              <a:gd name="connsiteY12" fmla="*/ 887187 h 1270799"/>
              <a:gd name="connsiteX13" fmla="*/ 1167507 w 1472391"/>
              <a:gd name="connsiteY13" fmla="*/ 106879 h 1270799"/>
              <a:gd name="connsiteX14" fmla="*/ 1336973 w 1472391"/>
              <a:gd name="connsiteY14" fmla="*/ 132000 h 1270799"/>
              <a:gd name="connsiteX15" fmla="*/ 1347397 w 1472391"/>
              <a:gd name="connsiteY15" fmla="*/ 921759 h 1270799"/>
              <a:gd name="connsiteX16" fmla="*/ 1470879 w 1472391"/>
              <a:gd name="connsiteY16" fmla="*/ 1103015 h 1270799"/>
              <a:gd name="connsiteX17" fmla="*/ 1439336 w 1472391"/>
              <a:gd name="connsiteY17" fmla="*/ 1270799 h 1270799"/>
              <a:gd name="connsiteX0" fmla="*/ 0 w 1395489"/>
              <a:gd name="connsiteY0" fmla="*/ 0 h 1389122"/>
              <a:gd name="connsiteX1" fmla="*/ 177339 w 1395489"/>
              <a:gd name="connsiteY1" fmla="*/ 189657 h 1389122"/>
              <a:gd name="connsiteX2" fmla="*/ 194269 w 1395489"/>
              <a:gd name="connsiteY2" fmla="*/ 1029509 h 1389122"/>
              <a:gd name="connsiteX3" fmla="*/ 376459 w 1395489"/>
              <a:gd name="connsiteY3" fmla="*/ 1021461 h 1389122"/>
              <a:gd name="connsiteX4" fmla="*/ 359206 w 1395489"/>
              <a:gd name="connsiteY4" fmla="*/ 219210 h 1389122"/>
              <a:gd name="connsiteX5" fmla="*/ 538501 w 1395489"/>
              <a:gd name="connsiteY5" fmla="*/ 219276 h 1389122"/>
              <a:gd name="connsiteX6" fmla="*/ 528416 w 1395489"/>
              <a:gd name="connsiteY6" fmla="*/ 1031721 h 1389122"/>
              <a:gd name="connsiteX7" fmla="*/ 723095 w 1395489"/>
              <a:gd name="connsiteY7" fmla="*/ 1025696 h 1389122"/>
              <a:gd name="connsiteX8" fmla="*/ 723620 w 1395489"/>
              <a:gd name="connsiteY8" fmla="*/ 237304 h 1389122"/>
              <a:gd name="connsiteX9" fmla="*/ 895727 w 1395489"/>
              <a:gd name="connsiteY9" fmla="*/ 244397 h 1389122"/>
              <a:gd name="connsiteX10" fmla="*/ 929060 w 1395489"/>
              <a:gd name="connsiteY10" fmla="*/ 1050692 h 1389122"/>
              <a:gd name="connsiteX11" fmla="*/ 935841 w 1395489"/>
              <a:gd name="connsiteY11" fmla="*/ 1365984 h 1389122"/>
              <a:gd name="connsiteX12" fmla="*/ 1082498 w 1395489"/>
              <a:gd name="connsiteY12" fmla="*/ 1005510 h 1389122"/>
              <a:gd name="connsiteX13" fmla="*/ 1090605 w 1395489"/>
              <a:gd name="connsiteY13" fmla="*/ 225202 h 1389122"/>
              <a:gd name="connsiteX14" fmla="*/ 1260071 w 1395489"/>
              <a:gd name="connsiteY14" fmla="*/ 250323 h 1389122"/>
              <a:gd name="connsiteX15" fmla="*/ 1270495 w 1395489"/>
              <a:gd name="connsiteY15" fmla="*/ 1040082 h 1389122"/>
              <a:gd name="connsiteX16" fmla="*/ 1393977 w 1395489"/>
              <a:gd name="connsiteY16" fmla="*/ 1221338 h 1389122"/>
              <a:gd name="connsiteX17" fmla="*/ 1362434 w 1395489"/>
              <a:gd name="connsiteY17" fmla="*/ 1389122 h 1389122"/>
              <a:gd name="connsiteX0" fmla="*/ 0 w 1395489"/>
              <a:gd name="connsiteY0" fmla="*/ 0 h 1389122"/>
              <a:gd name="connsiteX1" fmla="*/ 177339 w 1395489"/>
              <a:gd name="connsiteY1" fmla="*/ 189657 h 1389122"/>
              <a:gd name="connsiteX2" fmla="*/ 194269 w 1395489"/>
              <a:gd name="connsiteY2" fmla="*/ 1029509 h 1389122"/>
              <a:gd name="connsiteX3" fmla="*/ 376459 w 1395489"/>
              <a:gd name="connsiteY3" fmla="*/ 1021461 h 1389122"/>
              <a:gd name="connsiteX4" fmla="*/ 359206 w 1395489"/>
              <a:gd name="connsiteY4" fmla="*/ 219210 h 1389122"/>
              <a:gd name="connsiteX5" fmla="*/ 538501 w 1395489"/>
              <a:gd name="connsiteY5" fmla="*/ 219276 h 1389122"/>
              <a:gd name="connsiteX6" fmla="*/ 528416 w 1395489"/>
              <a:gd name="connsiteY6" fmla="*/ 1031721 h 1389122"/>
              <a:gd name="connsiteX7" fmla="*/ 723095 w 1395489"/>
              <a:gd name="connsiteY7" fmla="*/ 1025696 h 1389122"/>
              <a:gd name="connsiteX8" fmla="*/ 723620 w 1395489"/>
              <a:gd name="connsiteY8" fmla="*/ 237304 h 1389122"/>
              <a:gd name="connsiteX9" fmla="*/ 895727 w 1395489"/>
              <a:gd name="connsiteY9" fmla="*/ 244397 h 1389122"/>
              <a:gd name="connsiteX10" fmla="*/ 929060 w 1395489"/>
              <a:gd name="connsiteY10" fmla="*/ 1050692 h 1389122"/>
              <a:gd name="connsiteX11" fmla="*/ 935841 w 1395489"/>
              <a:gd name="connsiteY11" fmla="*/ 1365984 h 1389122"/>
              <a:gd name="connsiteX12" fmla="*/ 1082498 w 1395489"/>
              <a:gd name="connsiteY12" fmla="*/ 1005510 h 1389122"/>
              <a:gd name="connsiteX13" fmla="*/ 1090605 w 1395489"/>
              <a:gd name="connsiteY13" fmla="*/ 225202 h 1389122"/>
              <a:gd name="connsiteX14" fmla="*/ 1260071 w 1395489"/>
              <a:gd name="connsiteY14" fmla="*/ 250323 h 1389122"/>
              <a:gd name="connsiteX15" fmla="*/ 1270495 w 1395489"/>
              <a:gd name="connsiteY15" fmla="*/ 1040082 h 1389122"/>
              <a:gd name="connsiteX16" fmla="*/ 1393977 w 1395489"/>
              <a:gd name="connsiteY16" fmla="*/ 1221338 h 1389122"/>
              <a:gd name="connsiteX17" fmla="*/ 1362434 w 1395489"/>
              <a:gd name="connsiteY17" fmla="*/ 1389122 h 1389122"/>
              <a:gd name="connsiteX0" fmla="*/ 0 w 1313460"/>
              <a:gd name="connsiteY0" fmla="*/ 0 h 1389122"/>
              <a:gd name="connsiteX1" fmla="*/ 95310 w 1313460"/>
              <a:gd name="connsiteY1" fmla="*/ 189657 h 1389122"/>
              <a:gd name="connsiteX2" fmla="*/ 112240 w 1313460"/>
              <a:gd name="connsiteY2" fmla="*/ 1029509 h 1389122"/>
              <a:gd name="connsiteX3" fmla="*/ 294430 w 1313460"/>
              <a:gd name="connsiteY3" fmla="*/ 1021461 h 1389122"/>
              <a:gd name="connsiteX4" fmla="*/ 277177 w 1313460"/>
              <a:gd name="connsiteY4" fmla="*/ 219210 h 1389122"/>
              <a:gd name="connsiteX5" fmla="*/ 456472 w 1313460"/>
              <a:gd name="connsiteY5" fmla="*/ 219276 h 1389122"/>
              <a:gd name="connsiteX6" fmla="*/ 446387 w 1313460"/>
              <a:gd name="connsiteY6" fmla="*/ 1031721 h 1389122"/>
              <a:gd name="connsiteX7" fmla="*/ 641066 w 1313460"/>
              <a:gd name="connsiteY7" fmla="*/ 1025696 h 1389122"/>
              <a:gd name="connsiteX8" fmla="*/ 641591 w 1313460"/>
              <a:gd name="connsiteY8" fmla="*/ 237304 h 1389122"/>
              <a:gd name="connsiteX9" fmla="*/ 813698 w 1313460"/>
              <a:gd name="connsiteY9" fmla="*/ 244397 h 1389122"/>
              <a:gd name="connsiteX10" fmla="*/ 847031 w 1313460"/>
              <a:gd name="connsiteY10" fmla="*/ 1050692 h 1389122"/>
              <a:gd name="connsiteX11" fmla="*/ 853812 w 1313460"/>
              <a:gd name="connsiteY11" fmla="*/ 1365984 h 1389122"/>
              <a:gd name="connsiteX12" fmla="*/ 1000469 w 1313460"/>
              <a:gd name="connsiteY12" fmla="*/ 1005510 h 1389122"/>
              <a:gd name="connsiteX13" fmla="*/ 1008576 w 1313460"/>
              <a:gd name="connsiteY13" fmla="*/ 225202 h 1389122"/>
              <a:gd name="connsiteX14" fmla="*/ 1178042 w 1313460"/>
              <a:gd name="connsiteY14" fmla="*/ 250323 h 1389122"/>
              <a:gd name="connsiteX15" fmla="*/ 1188466 w 1313460"/>
              <a:gd name="connsiteY15" fmla="*/ 1040082 h 1389122"/>
              <a:gd name="connsiteX16" fmla="*/ 1311948 w 1313460"/>
              <a:gd name="connsiteY16" fmla="*/ 1221338 h 1389122"/>
              <a:gd name="connsiteX17" fmla="*/ 1280405 w 1313460"/>
              <a:gd name="connsiteY17" fmla="*/ 1389122 h 1389122"/>
              <a:gd name="connsiteX0" fmla="*/ 0 w 1313460"/>
              <a:gd name="connsiteY0" fmla="*/ 0 h 1389122"/>
              <a:gd name="connsiteX1" fmla="*/ 95310 w 1313460"/>
              <a:gd name="connsiteY1" fmla="*/ 189657 h 1389122"/>
              <a:gd name="connsiteX2" fmla="*/ 112240 w 1313460"/>
              <a:gd name="connsiteY2" fmla="*/ 1029509 h 1389122"/>
              <a:gd name="connsiteX3" fmla="*/ 294430 w 1313460"/>
              <a:gd name="connsiteY3" fmla="*/ 1021461 h 1389122"/>
              <a:gd name="connsiteX4" fmla="*/ 277177 w 1313460"/>
              <a:gd name="connsiteY4" fmla="*/ 219210 h 1389122"/>
              <a:gd name="connsiteX5" fmla="*/ 456472 w 1313460"/>
              <a:gd name="connsiteY5" fmla="*/ 219276 h 1389122"/>
              <a:gd name="connsiteX6" fmla="*/ 446387 w 1313460"/>
              <a:gd name="connsiteY6" fmla="*/ 1031721 h 1389122"/>
              <a:gd name="connsiteX7" fmla="*/ 641066 w 1313460"/>
              <a:gd name="connsiteY7" fmla="*/ 1025696 h 1389122"/>
              <a:gd name="connsiteX8" fmla="*/ 641591 w 1313460"/>
              <a:gd name="connsiteY8" fmla="*/ 237304 h 1389122"/>
              <a:gd name="connsiteX9" fmla="*/ 813698 w 1313460"/>
              <a:gd name="connsiteY9" fmla="*/ 244397 h 1389122"/>
              <a:gd name="connsiteX10" fmla="*/ 847031 w 1313460"/>
              <a:gd name="connsiteY10" fmla="*/ 1050692 h 1389122"/>
              <a:gd name="connsiteX11" fmla="*/ 853812 w 1313460"/>
              <a:gd name="connsiteY11" fmla="*/ 1365984 h 1389122"/>
              <a:gd name="connsiteX12" fmla="*/ 1000469 w 1313460"/>
              <a:gd name="connsiteY12" fmla="*/ 1005510 h 1389122"/>
              <a:gd name="connsiteX13" fmla="*/ 1008576 w 1313460"/>
              <a:gd name="connsiteY13" fmla="*/ 225202 h 1389122"/>
              <a:gd name="connsiteX14" fmla="*/ 1178042 w 1313460"/>
              <a:gd name="connsiteY14" fmla="*/ 250323 h 1389122"/>
              <a:gd name="connsiteX15" fmla="*/ 1188466 w 1313460"/>
              <a:gd name="connsiteY15" fmla="*/ 1040082 h 1389122"/>
              <a:gd name="connsiteX16" fmla="*/ 1311948 w 1313460"/>
              <a:gd name="connsiteY16" fmla="*/ 1221338 h 1389122"/>
              <a:gd name="connsiteX17" fmla="*/ 1280405 w 1313460"/>
              <a:gd name="connsiteY17" fmla="*/ 1389122 h 1389122"/>
              <a:gd name="connsiteX0" fmla="*/ 0 w 1313460"/>
              <a:gd name="connsiteY0" fmla="*/ 0 h 1389122"/>
              <a:gd name="connsiteX1" fmla="*/ 95310 w 1313460"/>
              <a:gd name="connsiteY1" fmla="*/ 189657 h 1389122"/>
              <a:gd name="connsiteX2" fmla="*/ 112240 w 1313460"/>
              <a:gd name="connsiteY2" fmla="*/ 1029509 h 1389122"/>
              <a:gd name="connsiteX3" fmla="*/ 294430 w 1313460"/>
              <a:gd name="connsiteY3" fmla="*/ 1021461 h 1389122"/>
              <a:gd name="connsiteX4" fmla="*/ 277177 w 1313460"/>
              <a:gd name="connsiteY4" fmla="*/ 219210 h 1389122"/>
              <a:gd name="connsiteX5" fmla="*/ 456472 w 1313460"/>
              <a:gd name="connsiteY5" fmla="*/ 219276 h 1389122"/>
              <a:gd name="connsiteX6" fmla="*/ 446387 w 1313460"/>
              <a:gd name="connsiteY6" fmla="*/ 1031721 h 1389122"/>
              <a:gd name="connsiteX7" fmla="*/ 641066 w 1313460"/>
              <a:gd name="connsiteY7" fmla="*/ 1025696 h 1389122"/>
              <a:gd name="connsiteX8" fmla="*/ 641591 w 1313460"/>
              <a:gd name="connsiteY8" fmla="*/ 237304 h 1389122"/>
              <a:gd name="connsiteX9" fmla="*/ 813698 w 1313460"/>
              <a:gd name="connsiteY9" fmla="*/ 244397 h 1389122"/>
              <a:gd name="connsiteX10" fmla="*/ 847031 w 1313460"/>
              <a:gd name="connsiteY10" fmla="*/ 1050692 h 1389122"/>
              <a:gd name="connsiteX11" fmla="*/ 853812 w 1313460"/>
              <a:gd name="connsiteY11" fmla="*/ 1365984 h 1389122"/>
              <a:gd name="connsiteX12" fmla="*/ 1000469 w 1313460"/>
              <a:gd name="connsiteY12" fmla="*/ 1005510 h 1389122"/>
              <a:gd name="connsiteX13" fmla="*/ 1008576 w 1313460"/>
              <a:gd name="connsiteY13" fmla="*/ 225202 h 1389122"/>
              <a:gd name="connsiteX14" fmla="*/ 1178042 w 1313460"/>
              <a:gd name="connsiteY14" fmla="*/ 250323 h 1389122"/>
              <a:gd name="connsiteX15" fmla="*/ 1188466 w 1313460"/>
              <a:gd name="connsiteY15" fmla="*/ 1040082 h 1389122"/>
              <a:gd name="connsiteX16" fmla="*/ 1311948 w 1313460"/>
              <a:gd name="connsiteY16" fmla="*/ 1221338 h 1389122"/>
              <a:gd name="connsiteX17" fmla="*/ 1280405 w 1313460"/>
              <a:gd name="connsiteY17" fmla="*/ 1389122 h 1389122"/>
              <a:gd name="connsiteX0" fmla="*/ 0 w 1313460"/>
              <a:gd name="connsiteY0" fmla="*/ 0 h 1389122"/>
              <a:gd name="connsiteX1" fmla="*/ 105562 w 1313460"/>
              <a:gd name="connsiteY1" fmla="*/ 170202 h 1389122"/>
              <a:gd name="connsiteX2" fmla="*/ 112240 w 1313460"/>
              <a:gd name="connsiteY2" fmla="*/ 1029509 h 1389122"/>
              <a:gd name="connsiteX3" fmla="*/ 294430 w 1313460"/>
              <a:gd name="connsiteY3" fmla="*/ 1021461 h 1389122"/>
              <a:gd name="connsiteX4" fmla="*/ 277177 w 1313460"/>
              <a:gd name="connsiteY4" fmla="*/ 219210 h 1389122"/>
              <a:gd name="connsiteX5" fmla="*/ 456472 w 1313460"/>
              <a:gd name="connsiteY5" fmla="*/ 219276 h 1389122"/>
              <a:gd name="connsiteX6" fmla="*/ 446387 w 1313460"/>
              <a:gd name="connsiteY6" fmla="*/ 1031721 h 1389122"/>
              <a:gd name="connsiteX7" fmla="*/ 641066 w 1313460"/>
              <a:gd name="connsiteY7" fmla="*/ 1025696 h 1389122"/>
              <a:gd name="connsiteX8" fmla="*/ 641591 w 1313460"/>
              <a:gd name="connsiteY8" fmla="*/ 237304 h 1389122"/>
              <a:gd name="connsiteX9" fmla="*/ 813698 w 1313460"/>
              <a:gd name="connsiteY9" fmla="*/ 244397 h 1389122"/>
              <a:gd name="connsiteX10" fmla="*/ 847031 w 1313460"/>
              <a:gd name="connsiteY10" fmla="*/ 1050692 h 1389122"/>
              <a:gd name="connsiteX11" fmla="*/ 853812 w 1313460"/>
              <a:gd name="connsiteY11" fmla="*/ 1365984 h 1389122"/>
              <a:gd name="connsiteX12" fmla="*/ 1000469 w 1313460"/>
              <a:gd name="connsiteY12" fmla="*/ 1005510 h 1389122"/>
              <a:gd name="connsiteX13" fmla="*/ 1008576 w 1313460"/>
              <a:gd name="connsiteY13" fmla="*/ 225202 h 1389122"/>
              <a:gd name="connsiteX14" fmla="*/ 1178042 w 1313460"/>
              <a:gd name="connsiteY14" fmla="*/ 250323 h 1389122"/>
              <a:gd name="connsiteX15" fmla="*/ 1188466 w 1313460"/>
              <a:gd name="connsiteY15" fmla="*/ 1040082 h 1389122"/>
              <a:gd name="connsiteX16" fmla="*/ 1311948 w 1313460"/>
              <a:gd name="connsiteY16" fmla="*/ 1221338 h 1389122"/>
              <a:gd name="connsiteX17" fmla="*/ 1280405 w 1313460"/>
              <a:gd name="connsiteY17" fmla="*/ 1389122 h 1389122"/>
              <a:gd name="connsiteX0" fmla="*/ 0 w 1287826"/>
              <a:gd name="connsiteY0" fmla="*/ 0 h 1452352"/>
              <a:gd name="connsiteX1" fmla="*/ 79928 w 1287826"/>
              <a:gd name="connsiteY1" fmla="*/ 233432 h 1452352"/>
              <a:gd name="connsiteX2" fmla="*/ 86606 w 1287826"/>
              <a:gd name="connsiteY2" fmla="*/ 1092739 h 1452352"/>
              <a:gd name="connsiteX3" fmla="*/ 268796 w 1287826"/>
              <a:gd name="connsiteY3" fmla="*/ 1084691 h 1452352"/>
              <a:gd name="connsiteX4" fmla="*/ 251543 w 1287826"/>
              <a:gd name="connsiteY4" fmla="*/ 282440 h 1452352"/>
              <a:gd name="connsiteX5" fmla="*/ 430838 w 1287826"/>
              <a:gd name="connsiteY5" fmla="*/ 282506 h 1452352"/>
              <a:gd name="connsiteX6" fmla="*/ 420753 w 1287826"/>
              <a:gd name="connsiteY6" fmla="*/ 1094951 h 1452352"/>
              <a:gd name="connsiteX7" fmla="*/ 615432 w 1287826"/>
              <a:gd name="connsiteY7" fmla="*/ 1088926 h 1452352"/>
              <a:gd name="connsiteX8" fmla="*/ 615957 w 1287826"/>
              <a:gd name="connsiteY8" fmla="*/ 300534 h 1452352"/>
              <a:gd name="connsiteX9" fmla="*/ 788064 w 1287826"/>
              <a:gd name="connsiteY9" fmla="*/ 307627 h 1452352"/>
              <a:gd name="connsiteX10" fmla="*/ 821397 w 1287826"/>
              <a:gd name="connsiteY10" fmla="*/ 1113922 h 1452352"/>
              <a:gd name="connsiteX11" fmla="*/ 828178 w 1287826"/>
              <a:gd name="connsiteY11" fmla="*/ 1429214 h 1452352"/>
              <a:gd name="connsiteX12" fmla="*/ 974835 w 1287826"/>
              <a:gd name="connsiteY12" fmla="*/ 1068740 h 1452352"/>
              <a:gd name="connsiteX13" fmla="*/ 982942 w 1287826"/>
              <a:gd name="connsiteY13" fmla="*/ 288432 h 1452352"/>
              <a:gd name="connsiteX14" fmla="*/ 1152408 w 1287826"/>
              <a:gd name="connsiteY14" fmla="*/ 313553 h 1452352"/>
              <a:gd name="connsiteX15" fmla="*/ 1162832 w 1287826"/>
              <a:gd name="connsiteY15" fmla="*/ 1103312 h 1452352"/>
              <a:gd name="connsiteX16" fmla="*/ 1286314 w 1287826"/>
              <a:gd name="connsiteY16" fmla="*/ 1284568 h 1452352"/>
              <a:gd name="connsiteX17" fmla="*/ 1254771 w 1287826"/>
              <a:gd name="connsiteY17" fmla="*/ 1452352 h 1452352"/>
              <a:gd name="connsiteX0" fmla="*/ 0 w 1287826"/>
              <a:gd name="connsiteY0" fmla="*/ 0 h 1452352"/>
              <a:gd name="connsiteX1" fmla="*/ 79928 w 1287826"/>
              <a:gd name="connsiteY1" fmla="*/ 233432 h 1452352"/>
              <a:gd name="connsiteX2" fmla="*/ 86606 w 1287826"/>
              <a:gd name="connsiteY2" fmla="*/ 1092739 h 1452352"/>
              <a:gd name="connsiteX3" fmla="*/ 268796 w 1287826"/>
              <a:gd name="connsiteY3" fmla="*/ 1084691 h 1452352"/>
              <a:gd name="connsiteX4" fmla="*/ 251543 w 1287826"/>
              <a:gd name="connsiteY4" fmla="*/ 282440 h 1452352"/>
              <a:gd name="connsiteX5" fmla="*/ 430838 w 1287826"/>
              <a:gd name="connsiteY5" fmla="*/ 282506 h 1452352"/>
              <a:gd name="connsiteX6" fmla="*/ 420753 w 1287826"/>
              <a:gd name="connsiteY6" fmla="*/ 1094951 h 1452352"/>
              <a:gd name="connsiteX7" fmla="*/ 615432 w 1287826"/>
              <a:gd name="connsiteY7" fmla="*/ 1088926 h 1452352"/>
              <a:gd name="connsiteX8" fmla="*/ 615957 w 1287826"/>
              <a:gd name="connsiteY8" fmla="*/ 300534 h 1452352"/>
              <a:gd name="connsiteX9" fmla="*/ 788064 w 1287826"/>
              <a:gd name="connsiteY9" fmla="*/ 307627 h 1452352"/>
              <a:gd name="connsiteX10" fmla="*/ 821397 w 1287826"/>
              <a:gd name="connsiteY10" fmla="*/ 1113922 h 1452352"/>
              <a:gd name="connsiteX11" fmla="*/ 828178 w 1287826"/>
              <a:gd name="connsiteY11" fmla="*/ 1429214 h 1452352"/>
              <a:gd name="connsiteX12" fmla="*/ 974835 w 1287826"/>
              <a:gd name="connsiteY12" fmla="*/ 1068740 h 1452352"/>
              <a:gd name="connsiteX13" fmla="*/ 982942 w 1287826"/>
              <a:gd name="connsiteY13" fmla="*/ 288432 h 1452352"/>
              <a:gd name="connsiteX14" fmla="*/ 1152408 w 1287826"/>
              <a:gd name="connsiteY14" fmla="*/ 313553 h 1452352"/>
              <a:gd name="connsiteX15" fmla="*/ 1162832 w 1287826"/>
              <a:gd name="connsiteY15" fmla="*/ 1103312 h 1452352"/>
              <a:gd name="connsiteX16" fmla="*/ 1286314 w 1287826"/>
              <a:gd name="connsiteY16" fmla="*/ 1284568 h 1452352"/>
              <a:gd name="connsiteX17" fmla="*/ 1254771 w 1287826"/>
              <a:gd name="connsiteY17" fmla="*/ 1452352 h 1452352"/>
              <a:gd name="connsiteX0" fmla="*/ 0 w 1303207"/>
              <a:gd name="connsiteY0" fmla="*/ 0 h 1403713"/>
              <a:gd name="connsiteX1" fmla="*/ 95309 w 1303207"/>
              <a:gd name="connsiteY1" fmla="*/ 184793 h 1403713"/>
              <a:gd name="connsiteX2" fmla="*/ 101987 w 1303207"/>
              <a:gd name="connsiteY2" fmla="*/ 1044100 h 1403713"/>
              <a:gd name="connsiteX3" fmla="*/ 284177 w 1303207"/>
              <a:gd name="connsiteY3" fmla="*/ 1036052 h 1403713"/>
              <a:gd name="connsiteX4" fmla="*/ 266924 w 1303207"/>
              <a:gd name="connsiteY4" fmla="*/ 233801 h 1403713"/>
              <a:gd name="connsiteX5" fmla="*/ 446219 w 1303207"/>
              <a:gd name="connsiteY5" fmla="*/ 233867 h 1403713"/>
              <a:gd name="connsiteX6" fmla="*/ 436134 w 1303207"/>
              <a:gd name="connsiteY6" fmla="*/ 1046312 h 1403713"/>
              <a:gd name="connsiteX7" fmla="*/ 630813 w 1303207"/>
              <a:gd name="connsiteY7" fmla="*/ 1040287 h 1403713"/>
              <a:gd name="connsiteX8" fmla="*/ 631338 w 1303207"/>
              <a:gd name="connsiteY8" fmla="*/ 251895 h 1403713"/>
              <a:gd name="connsiteX9" fmla="*/ 803445 w 1303207"/>
              <a:gd name="connsiteY9" fmla="*/ 258988 h 1403713"/>
              <a:gd name="connsiteX10" fmla="*/ 836778 w 1303207"/>
              <a:gd name="connsiteY10" fmla="*/ 1065283 h 1403713"/>
              <a:gd name="connsiteX11" fmla="*/ 843559 w 1303207"/>
              <a:gd name="connsiteY11" fmla="*/ 1380575 h 1403713"/>
              <a:gd name="connsiteX12" fmla="*/ 990216 w 1303207"/>
              <a:gd name="connsiteY12" fmla="*/ 1020101 h 1403713"/>
              <a:gd name="connsiteX13" fmla="*/ 998323 w 1303207"/>
              <a:gd name="connsiteY13" fmla="*/ 239793 h 1403713"/>
              <a:gd name="connsiteX14" fmla="*/ 1167789 w 1303207"/>
              <a:gd name="connsiteY14" fmla="*/ 264914 h 1403713"/>
              <a:gd name="connsiteX15" fmla="*/ 1178213 w 1303207"/>
              <a:gd name="connsiteY15" fmla="*/ 1054673 h 1403713"/>
              <a:gd name="connsiteX16" fmla="*/ 1301695 w 1303207"/>
              <a:gd name="connsiteY16" fmla="*/ 1235929 h 1403713"/>
              <a:gd name="connsiteX17" fmla="*/ 1270152 w 1303207"/>
              <a:gd name="connsiteY17" fmla="*/ 1403713 h 1403713"/>
              <a:gd name="connsiteX0" fmla="*/ 15678 w 1318885"/>
              <a:gd name="connsiteY0" fmla="*/ 0 h 1403713"/>
              <a:gd name="connsiteX1" fmla="*/ 110987 w 1318885"/>
              <a:gd name="connsiteY1" fmla="*/ 184793 h 1403713"/>
              <a:gd name="connsiteX2" fmla="*/ 117665 w 1318885"/>
              <a:gd name="connsiteY2" fmla="*/ 1044100 h 1403713"/>
              <a:gd name="connsiteX3" fmla="*/ 299855 w 1318885"/>
              <a:gd name="connsiteY3" fmla="*/ 1036052 h 1403713"/>
              <a:gd name="connsiteX4" fmla="*/ 282602 w 1318885"/>
              <a:gd name="connsiteY4" fmla="*/ 233801 h 1403713"/>
              <a:gd name="connsiteX5" fmla="*/ 461897 w 1318885"/>
              <a:gd name="connsiteY5" fmla="*/ 233867 h 1403713"/>
              <a:gd name="connsiteX6" fmla="*/ 451812 w 1318885"/>
              <a:gd name="connsiteY6" fmla="*/ 1046312 h 1403713"/>
              <a:gd name="connsiteX7" fmla="*/ 646491 w 1318885"/>
              <a:gd name="connsiteY7" fmla="*/ 1040287 h 1403713"/>
              <a:gd name="connsiteX8" fmla="*/ 647016 w 1318885"/>
              <a:gd name="connsiteY8" fmla="*/ 251895 h 1403713"/>
              <a:gd name="connsiteX9" fmla="*/ 819123 w 1318885"/>
              <a:gd name="connsiteY9" fmla="*/ 258988 h 1403713"/>
              <a:gd name="connsiteX10" fmla="*/ 852456 w 1318885"/>
              <a:gd name="connsiteY10" fmla="*/ 1065283 h 1403713"/>
              <a:gd name="connsiteX11" fmla="*/ 859237 w 1318885"/>
              <a:gd name="connsiteY11" fmla="*/ 1380575 h 1403713"/>
              <a:gd name="connsiteX12" fmla="*/ 1005894 w 1318885"/>
              <a:gd name="connsiteY12" fmla="*/ 1020101 h 1403713"/>
              <a:gd name="connsiteX13" fmla="*/ 1014001 w 1318885"/>
              <a:gd name="connsiteY13" fmla="*/ 239793 h 1403713"/>
              <a:gd name="connsiteX14" fmla="*/ 1183467 w 1318885"/>
              <a:gd name="connsiteY14" fmla="*/ 264914 h 1403713"/>
              <a:gd name="connsiteX15" fmla="*/ 1193891 w 1318885"/>
              <a:gd name="connsiteY15" fmla="*/ 1054673 h 1403713"/>
              <a:gd name="connsiteX16" fmla="*/ 1317373 w 1318885"/>
              <a:gd name="connsiteY16" fmla="*/ 1235929 h 1403713"/>
              <a:gd name="connsiteX17" fmla="*/ 1285830 w 1318885"/>
              <a:gd name="connsiteY17" fmla="*/ 1403713 h 1403713"/>
              <a:gd name="connsiteX0" fmla="*/ 19284 w 1281476"/>
              <a:gd name="connsiteY0" fmla="*/ 0 h 1403713"/>
              <a:gd name="connsiteX1" fmla="*/ 73578 w 1281476"/>
              <a:gd name="connsiteY1" fmla="*/ 184793 h 1403713"/>
              <a:gd name="connsiteX2" fmla="*/ 80256 w 1281476"/>
              <a:gd name="connsiteY2" fmla="*/ 1044100 h 1403713"/>
              <a:gd name="connsiteX3" fmla="*/ 262446 w 1281476"/>
              <a:gd name="connsiteY3" fmla="*/ 1036052 h 1403713"/>
              <a:gd name="connsiteX4" fmla="*/ 245193 w 1281476"/>
              <a:gd name="connsiteY4" fmla="*/ 233801 h 1403713"/>
              <a:gd name="connsiteX5" fmla="*/ 424488 w 1281476"/>
              <a:gd name="connsiteY5" fmla="*/ 233867 h 1403713"/>
              <a:gd name="connsiteX6" fmla="*/ 414403 w 1281476"/>
              <a:gd name="connsiteY6" fmla="*/ 1046312 h 1403713"/>
              <a:gd name="connsiteX7" fmla="*/ 609082 w 1281476"/>
              <a:gd name="connsiteY7" fmla="*/ 1040287 h 1403713"/>
              <a:gd name="connsiteX8" fmla="*/ 609607 w 1281476"/>
              <a:gd name="connsiteY8" fmla="*/ 251895 h 1403713"/>
              <a:gd name="connsiteX9" fmla="*/ 781714 w 1281476"/>
              <a:gd name="connsiteY9" fmla="*/ 258988 h 1403713"/>
              <a:gd name="connsiteX10" fmla="*/ 815047 w 1281476"/>
              <a:gd name="connsiteY10" fmla="*/ 1065283 h 1403713"/>
              <a:gd name="connsiteX11" fmla="*/ 821828 w 1281476"/>
              <a:gd name="connsiteY11" fmla="*/ 1380575 h 1403713"/>
              <a:gd name="connsiteX12" fmla="*/ 968485 w 1281476"/>
              <a:gd name="connsiteY12" fmla="*/ 1020101 h 1403713"/>
              <a:gd name="connsiteX13" fmla="*/ 976592 w 1281476"/>
              <a:gd name="connsiteY13" fmla="*/ 239793 h 1403713"/>
              <a:gd name="connsiteX14" fmla="*/ 1146058 w 1281476"/>
              <a:gd name="connsiteY14" fmla="*/ 264914 h 1403713"/>
              <a:gd name="connsiteX15" fmla="*/ 1156482 w 1281476"/>
              <a:gd name="connsiteY15" fmla="*/ 1054673 h 1403713"/>
              <a:gd name="connsiteX16" fmla="*/ 1279964 w 1281476"/>
              <a:gd name="connsiteY16" fmla="*/ 1235929 h 1403713"/>
              <a:gd name="connsiteX17" fmla="*/ 1248421 w 1281476"/>
              <a:gd name="connsiteY17" fmla="*/ 1403713 h 1403713"/>
              <a:gd name="connsiteX0" fmla="*/ 16053 w 1314133"/>
              <a:gd name="connsiteY0" fmla="*/ 0 h 1393986"/>
              <a:gd name="connsiteX1" fmla="*/ 106235 w 1314133"/>
              <a:gd name="connsiteY1" fmla="*/ 175066 h 1393986"/>
              <a:gd name="connsiteX2" fmla="*/ 112913 w 1314133"/>
              <a:gd name="connsiteY2" fmla="*/ 1034373 h 1393986"/>
              <a:gd name="connsiteX3" fmla="*/ 295103 w 1314133"/>
              <a:gd name="connsiteY3" fmla="*/ 1026325 h 1393986"/>
              <a:gd name="connsiteX4" fmla="*/ 277850 w 1314133"/>
              <a:gd name="connsiteY4" fmla="*/ 224074 h 1393986"/>
              <a:gd name="connsiteX5" fmla="*/ 457145 w 1314133"/>
              <a:gd name="connsiteY5" fmla="*/ 224140 h 1393986"/>
              <a:gd name="connsiteX6" fmla="*/ 447060 w 1314133"/>
              <a:gd name="connsiteY6" fmla="*/ 1036585 h 1393986"/>
              <a:gd name="connsiteX7" fmla="*/ 641739 w 1314133"/>
              <a:gd name="connsiteY7" fmla="*/ 1030560 h 1393986"/>
              <a:gd name="connsiteX8" fmla="*/ 642264 w 1314133"/>
              <a:gd name="connsiteY8" fmla="*/ 242168 h 1393986"/>
              <a:gd name="connsiteX9" fmla="*/ 814371 w 1314133"/>
              <a:gd name="connsiteY9" fmla="*/ 249261 h 1393986"/>
              <a:gd name="connsiteX10" fmla="*/ 847704 w 1314133"/>
              <a:gd name="connsiteY10" fmla="*/ 1055556 h 1393986"/>
              <a:gd name="connsiteX11" fmla="*/ 854485 w 1314133"/>
              <a:gd name="connsiteY11" fmla="*/ 1370848 h 1393986"/>
              <a:gd name="connsiteX12" fmla="*/ 1001142 w 1314133"/>
              <a:gd name="connsiteY12" fmla="*/ 1010374 h 1393986"/>
              <a:gd name="connsiteX13" fmla="*/ 1009249 w 1314133"/>
              <a:gd name="connsiteY13" fmla="*/ 230066 h 1393986"/>
              <a:gd name="connsiteX14" fmla="*/ 1178715 w 1314133"/>
              <a:gd name="connsiteY14" fmla="*/ 255187 h 1393986"/>
              <a:gd name="connsiteX15" fmla="*/ 1189139 w 1314133"/>
              <a:gd name="connsiteY15" fmla="*/ 1044946 h 1393986"/>
              <a:gd name="connsiteX16" fmla="*/ 1312621 w 1314133"/>
              <a:gd name="connsiteY16" fmla="*/ 1226202 h 1393986"/>
              <a:gd name="connsiteX17" fmla="*/ 1281078 w 1314133"/>
              <a:gd name="connsiteY17" fmla="*/ 1393986 h 1393986"/>
              <a:gd name="connsiteX0" fmla="*/ 921 w 1299001"/>
              <a:gd name="connsiteY0" fmla="*/ 0 h 1393986"/>
              <a:gd name="connsiteX1" fmla="*/ 91103 w 1299001"/>
              <a:gd name="connsiteY1" fmla="*/ 175066 h 1393986"/>
              <a:gd name="connsiteX2" fmla="*/ 97781 w 1299001"/>
              <a:gd name="connsiteY2" fmla="*/ 1034373 h 1393986"/>
              <a:gd name="connsiteX3" fmla="*/ 279971 w 1299001"/>
              <a:gd name="connsiteY3" fmla="*/ 1026325 h 1393986"/>
              <a:gd name="connsiteX4" fmla="*/ 262718 w 1299001"/>
              <a:gd name="connsiteY4" fmla="*/ 224074 h 1393986"/>
              <a:gd name="connsiteX5" fmla="*/ 442013 w 1299001"/>
              <a:gd name="connsiteY5" fmla="*/ 224140 h 1393986"/>
              <a:gd name="connsiteX6" fmla="*/ 431928 w 1299001"/>
              <a:gd name="connsiteY6" fmla="*/ 1036585 h 1393986"/>
              <a:gd name="connsiteX7" fmla="*/ 626607 w 1299001"/>
              <a:gd name="connsiteY7" fmla="*/ 1030560 h 1393986"/>
              <a:gd name="connsiteX8" fmla="*/ 627132 w 1299001"/>
              <a:gd name="connsiteY8" fmla="*/ 242168 h 1393986"/>
              <a:gd name="connsiteX9" fmla="*/ 799239 w 1299001"/>
              <a:gd name="connsiteY9" fmla="*/ 249261 h 1393986"/>
              <a:gd name="connsiteX10" fmla="*/ 832572 w 1299001"/>
              <a:gd name="connsiteY10" fmla="*/ 1055556 h 1393986"/>
              <a:gd name="connsiteX11" fmla="*/ 839353 w 1299001"/>
              <a:gd name="connsiteY11" fmla="*/ 1370848 h 1393986"/>
              <a:gd name="connsiteX12" fmla="*/ 986010 w 1299001"/>
              <a:gd name="connsiteY12" fmla="*/ 1010374 h 1393986"/>
              <a:gd name="connsiteX13" fmla="*/ 994117 w 1299001"/>
              <a:gd name="connsiteY13" fmla="*/ 230066 h 1393986"/>
              <a:gd name="connsiteX14" fmla="*/ 1163583 w 1299001"/>
              <a:gd name="connsiteY14" fmla="*/ 255187 h 1393986"/>
              <a:gd name="connsiteX15" fmla="*/ 1174007 w 1299001"/>
              <a:gd name="connsiteY15" fmla="*/ 1044946 h 1393986"/>
              <a:gd name="connsiteX16" fmla="*/ 1297489 w 1299001"/>
              <a:gd name="connsiteY16" fmla="*/ 1226202 h 1393986"/>
              <a:gd name="connsiteX17" fmla="*/ 1265946 w 1299001"/>
              <a:gd name="connsiteY17" fmla="*/ 1393986 h 1393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99001" h="1393986">
                <a:moveTo>
                  <a:pt x="921" y="0"/>
                </a:moveTo>
                <a:cubicBezTo>
                  <a:pt x="-9711" y="161196"/>
                  <a:pt x="74960" y="2671"/>
                  <a:pt x="91103" y="175066"/>
                </a:cubicBezTo>
                <a:cubicBezTo>
                  <a:pt x="107246" y="347461"/>
                  <a:pt x="66303" y="892497"/>
                  <a:pt x="97781" y="1034373"/>
                </a:cubicBezTo>
                <a:cubicBezTo>
                  <a:pt x="129259" y="1176249"/>
                  <a:pt x="252481" y="1161375"/>
                  <a:pt x="279971" y="1026325"/>
                </a:cubicBezTo>
                <a:cubicBezTo>
                  <a:pt x="307461" y="891275"/>
                  <a:pt x="235711" y="357771"/>
                  <a:pt x="262718" y="224074"/>
                </a:cubicBezTo>
                <a:cubicBezTo>
                  <a:pt x="289725" y="90377"/>
                  <a:pt x="413811" y="88722"/>
                  <a:pt x="442013" y="224140"/>
                </a:cubicBezTo>
                <a:cubicBezTo>
                  <a:pt x="470215" y="359558"/>
                  <a:pt x="421669" y="984867"/>
                  <a:pt x="431928" y="1036585"/>
                </a:cubicBezTo>
                <a:cubicBezTo>
                  <a:pt x="442187" y="1088303"/>
                  <a:pt x="614579" y="1070550"/>
                  <a:pt x="626607" y="1030560"/>
                </a:cubicBezTo>
                <a:cubicBezTo>
                  <a:pt x="638635" y="990570"/>
                  <a:pt x="598360" y="372384"/>
                  <a:pt x="627132" y="242168"/>
                </a:cubicBezTo>
                <a:cubicBezTo>
                  <a:pt x="655904" y="111952"/>
                  <a:pt x="764999" y="113696"/>
                  <a:pt x="799239" y="249261"/>
                </a:cubicBezTo>
                <a:cubicBezTo>
                  <a:pt x="833479" y="384826"/>
                  <a:pt x="825886" y="868625"/>
                  <a:pt x="832572" y="1055556"/>
                </a:cubicBezTo>
                <a:cubicBezTo>
                  <a:pt x="839258" y="1242487"/>
                  <a:pt x="700136" y="1277859"/>
                  <a:pt x="839353" y="1370848"/>
                </a:cubicBezTo>
                <a:cubicBezTo>
                  <a:pt x="1083241" y="1379666"/>
                  <a:pt x="883317" y="1093500"/>
                  <a:pt x="986010" y="1010374"/>
                </a:cubicBezTo>
                <a:cubicBezTo>
                  <a:pt x="1088703" y="927248"/>
                  <a:pt x="964522" y="355930"/>
                  <a:pt x="994117" y="230066"/>
                </a:cubicBezTo>
                <a:cubicBezTo>
                  <a:pt x="1023712" y="104202"/>
                  <a:pt x="1133601" y="119374"/>
                  <a:pt x="1163583" y="255187"/>
                </a:cubicBezTo>
                <a:cubicBezTo>
                  <a:pt x="1193565" y="391000"/>
                  <a:pt x="1161943" y="917157"/>
                  <a:pt x="1174007" y="1044946"/>
                </a:cubicBezTo>
                <a:cubicBezTo>
                  <a:pt x="1186071" y="1172735"/>
                  <a:pt x="1276388" y="1181879"/>
                  <a:pt x="1297489" y="1226202"/>
                </a:cubicBezTo>
                <a:cubicBezTo>
                  <a:pt x="1302196" y="1261437"/>
                  <a:pt x="1297034" y="1320962"/>
                  <a:pt x="1265946" y="1393986"/>
                </a:cubicBezTo>
              </a:path>
            </a:pathLst>
          </a:custGeom>
          <a:noFill/>
          <a:ln>
            <a:solidFill>
              <a:schemeClr val="accent6">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GB" sz="3200" dirty="0">
              <a:solidFill>
                <a:prstClr val="white"/>
              </a:solidFill>
              <a:latin typeface="Calibri" panose="020F0502020204030204"/>
            </a:endParaRPr>
          </a:p>
        </p:txBody>
      </p:sp>
      <p:sp>
        <p:nvSpPr>
          <p:cNvPr id="163" name="Rectangle 10">
            <a:extLst>
              <a:ext uri="{FF2B5EF4-FFF2-40B4-BE49-F238E27FC236}">
                <a16:creationId xmlns:a16="http://schemas.microsoft.com/office/drawing/2014/main" id="{3B1B27CA-0741-464B-BE3A-8FF793A3A332}"/>
              </a:ext>
            </a:extLst>
          </p:cNvPr>
          <p:cNvSpPr/>
          <p:nvPr/>
        </p:nvSpPr>
        <p:spPr>
          <a:xfrm>
            <a:off x="2579098" y="1545474"/>
            <a:ext cx="75095" cy="613956"/>
          </a:xfrm>
          <a:prstGeom prst="rect">
            <a:avLst/>
          </a:prstGeom>
          <a:solidFill>
            <a:schemeClr val="accent6">
              <a:lumMod val="60000"/>
              <a:lumOff val="40000"/>
            </a:schemeClr>
          </a:solidFill>
          <a:ln>
            <a:solidFill>
              <a:schemeClr val="accent6">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GB" sz="3200" dirty="0">
              <a:solidFill>
                <a:prstClr val="white"/>
              </a:solidFill>
              <a:latin typeface="Calibri" panose="020F0502020204030204"/>
            </a:endParaRPr>
          </a:p>
        </p:txBody>
      </p:sp>
      <p:sp>
        <p:nvSpPr>
          <p:cNvPr id="164" name="Rectangle 10">
            <a:extLst>
              <a:ext uri="{FF2B5EF4-FFF2-40B4-BE49-F238E27FC236}">
                <a16:creationId xmlns:a16="http://schemas.microsoft.com/office/drawing/2014/main" id="{4FF33303-4717-4696-9B6F-29C1B17CF0C5}"/>
              </a:ext>
            </a:extLst>
          </p:cNvPr>
          <p:cNvSpPr/>
          <p:nvPr/>
        </p:nvSpPr>
        <p:spPr>
          <a:xfrm>
            <a:off x="2717215" y="1545474"/>
            <a:ext cx="75095" cy="613956"/>
          </a:xfrm>
          <a:prstGeom prst="rect">
            <a:avLst/>
          </a:prstGeom>
          <a:solidFill>
            <a:schemeClr val="accent6">
              <a:lumMod val="60000"/>
              <a:lumOff val="40000"/>
            </a:schemeClr>
          </a:solidFill>
          <a:ln>
            <a:solidFill>
              <a:schemeClr val="accent6">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GB" sz="3200" dirty="0">
              <a:solidFill>
                <a:prstClr val="white"/>
              </a:solidFill>
              <a:latin typeface="Calibri" panose="020F0502020204030204"/>
            </a:endParaRPr>
          </a:p>
        </p:txBody>
      </p:sp>
      <p:sp>
        <p:nvSpPr>
          <p:cNvPr id="165" name="Rectangle 10">
            <a:extLst>
              <a:ext uri="{FF2B5EF4-FFF2-40B4-BE49-F238E27FC236}">
                <a16:creationId xmlns:a16="http://schemas.microsoft.com/office/drawing/2014/main" id="{132A4AFB-DF5C-46F1-B7BD-0EE7CA231E27}"/>
              </a:ext>
            </a:extLst>
          </p:cNvPr>
          <p:cNvSpPr/>
          <p:nvPr/>
        </p:nvSpPr>
        <p:spPr>
          <a:xfrm>
            <a:off x="2857082" y="1545474"/>
            <a:ext cx="75095" cy="613956"/>
          </a:xfrm>
          <a:prstGeom prst="rect">
            <a:avLst/>
          </a:prstGeom>
          <a:solidFill>
            <a:schemeClr val="accent6">
              <a:lumMod val="60000"/>
              <a:lumOff val="40000"/>
            </a:schemeClr>
          </a:solidFill>
          <a:ln>
            <a:solidFill>
              <a:schemeClr val="accent6">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GB" sz="3200" dirty="0">
              <a:solidFill>
                <a:prstClr val="white"/>
              </a:solidFill>
              <a:latin typeface="Calibri" panose="020F0502020204030204"/>
            </a:endParaRPr>
          </a:p>
        </p:txBody>
      </p:sp>
      <p:sp>
        <p:nvSpPr>
          <p:cNvPr id="166" name="Rectangle 10">
            <a:extLst>
              <a:ext uri="{FF2B5EF4-FFF2-40B4-BE49-F238E27FC236}">
                <a16:creationId xmlns:a16="http://schemas.microsoft.com/office/drawing/2014/main" id="{6A73E4E1-A6EC-4F25-A122-79594C43AD56}"/>
              </a:ext>
            </a:extLst>
          </p:cNvPr>
          <p:cNvSpPr/>
          <p:nvPr/>
        </p:nvSpPr>
        <p:spPr>
          <a:xfrm>
            <a:off x="3131563" y="1545474"/>
            <a:ext cx="75095" cy="613956"/>
          </a:xfrm>
          <a:prstGeom prst="rect">
            <a:avLst/>
          </a:prstGeom>
          <a:solidFill>
            <a:schemeClr val="accent6">
              <a:lumMod val="60000"/>
              <a:lumOff val="40000"/>
            </a:schemeClr>
          </a:solidFill>
          <a:ln>
            <a:solidFill>
              <a:schemeClr val="accent6">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GB" sz="3200" dirty="0">
              <a:solidFill>
                <a:prstClr val="white"/>
              </a:solidFill>
              <a:latin typeface="Calibri" panose="020F0502020204030204"/>
            </a:endParaRPr>
          </a:p>
        </p:txBody>
      </p:sp>
      <p:sp>
        <p:nvSpPr>
          <p:cNvPr id="167" name="Rectangle 10">
            <a:extLst>
              <a:ext uri="{FF2B5EF4-FFF2-40B4-BE49-F238E27FC236}">
                <a16:creationId xmlns:a16="http://schemas.microsoft.com/office/drawing/2014/main" id="{5F6995C3-8728-4264-91A5-ADA8E356FFF9}"/>
              </a:ext>
            </a:extLst>
          </p:cNvPr>
          <p:cNvSpPr/>
          <p:nvPr/>
        </p:nvSpPr>
        <p:spPr>
          <a:xfrm>
            <a:off x="2995198" y="1545474"/>
            <a:ext cx="75095" cy="613956"/>
          </a:xfrm>
          <a:prstGeom prst="rect">
            <a:avLst/>
          </a:prstGeom>
          <a:solidFill>
            <a:schemeClr val="accent6">
              <a:lumMod val="60000"/>
              <a:lumOff val="40000"/>
            </a:schemeClr>
          </a:solidFill>
          <a:ln>
            <a:solidFill>
              <a:schemeClr val="accent6">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GB" sz="3200" dirty="0">
              <a:solidFill>
                <a:prstClr val="white"/>
              </a:solidFill>
              <a:latin typeface="Calibri" panose="020F0502020204030204"/>
            </a:endParaRPr>
          </a:p>
        </p:txBody>
      </p:sp>
      <p:sp>
        <p:nvSpPr>
          <p:cNvPr id="168" name="Rectangle 10">
            <a:extLst>
              <a:ext uri="{FF2B5EF4-FFF2-40B4-BE49-F238E27FC236}">
                <a16:creationId xmlns:a16="http://schemas.microsoft.com/office/drawing/2014/main" id="{F5969C78-0E3B-4609-B440-26984A2AFCA6}"/>
              </a:ext>
            </a:extLst>
          </p:cNvPr>
          <p:cNvSpPr/>
          <p:nvPr/>
        </p:nvSpPr>
        <p:spPr>
          <a:xfrm>
            <a:off x="2306651" y="1547103"/>
            <a:ext cx="75095" cy="613956"/>
          </a:xfrm>
          <a:prstGeom prst="rect">
            <a:avLst/>
          </a:prstGeom>
          <a:solidFill>
            <a:schemeClr val="accent6">
              <a:lumMod val="60000"/>
              <a:lumOff val="40000"/>
            </a:schemeClr>
          </a:solidFill>
          <a:ln>
            <a:solidFill>
              <a:schemeClr val="accent6">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GB" sz="3200" dirty="0">
              <a:solidFill>
                <a:prstClr val="white"/>
              </a:solidFill>
              <a:latin typeface="Calibri" panose="020F0502020204030204"/>
            </a:endParaRPr>
          </a:p>
        </p:txBody>
      </p:sp>
      <p:sp>
        <p:nvSpPr>
          <p:cNvPr id="169" name="Rectangle 10">
            <a:extLst>
              <a:ext uri="{FF2B5EF4-FFF2-40B4-BE49-F238E27FC236}">
                <a16:creationId xmlns:a16="http://schemas.microsoft.com/office/drawing/2014/main" id="{72376407-24A6-4C25-AF80-7227337CD042}"/>
              </a:ext>
            </a:extLst>
          </p:cNvPr>
          <p:cNvSpPr/>
          <p:nvPr/>
        </p:nvSpPr>
        <p:spPr>
          <a:xfrm>
            <a:off x="2443751" y="1547103"/>
            <a:ext cx="75095" cy="613956"/>
          </a:xfrm>
          <a:prstGeom prst="rect">
            <a:avLst/>
          </a:prstGeom>
          <a:solidFill>
            <a:schemeClr val="accent6">
              <a:lumMod val="60000"/>
              <a:lumOff val="40000"/>
            </a:schemeClr>
          </a:solidFill>
          <a:ln>
            <a:solidFill>
              <a:schemeClr val="accent6">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GB" sz="3200" dirty="0">
              <a:solidFill>
                <a:prstClr val="white"/>
              </a:solidFill>
              <a:latin typeface="Calibri" panose="020F0502020204030204"/>
            </a:endParaRPr>
          </a:p>
        </p:txBody>
      </p:sp>
      <p:sp>
        <p:nvSpPr>
          <p:cNvPr id="170" name="TextBox 169">
            <a:extLst>
              <a:ext uri="{FF2B5EF4-FFF2-40B4-BE49-F238E27FC236}">
                <a16:creationId xmlns:a16="http://schemas.microsoft.com/office/drawing/2014/main" id="{43E5FB03-20B9-4AE2-A838-E5C6F149DFA4}"/>
              </a:ext>
            </a:extLst>
          </p:cNvPr>
          <p:cNvSpPr txBox="1"/>
          <p:nvPr/>
        </p:nvSpPr>
        <p:spPr>
          <a:xfrm>
            <a:off x="2137447" y="1075156"/>
            <a:ext cx="314510" cy="307777"/>
          </a:xfrm>
          <a:prstGeom prst="rect">
            <a:avLst/>
          </a:prstGeom>
          <a:noFill/>
          <a:ln>
            <a:noFill/>
          </a:ln>
          <a:effectLst/>
        </p:spPr>
        <p:txBody>
          <a:bodyPr wrap="none" rtlCol="0">
            <a:spAutoFit/>
          </a:bodyPr>
          <a:lstStyle/>
          <a:p>
            <a:pPr defTabSz="1219170" fontAlgn="base">
              <a:spcBef>
                <a:spcPct val="0"/>
              </a:spcBef>
              <a:spcAft>
                <a:spcPct val="0"/>
              </a:spcAft>
            </a:pPr>
            <a:r>
              <a:rPr lang="en-GB" sz="1400" b="1" dirty="0">
                <a:solidFill>
                  <a:srgbClr val="70AD47">
                    <a:lumMod val="75000"/>
                  </a:srgbClr>
                </a:solidFill>
                <a:latin typeface="Arial" panose="020B0604020202020204" pitchFamily="34" charset="0"/>
                <a:ea typeface="ヒラギノ角ゴ Pro W3" charset="-128"/>
                <a:cs typeface="Arial" panose="020B0604020202020204" pitchFamily="34" charset="0"/>
              </a:rPr>
              <a:t>N</a:t>
            </a:r>
          </a:p>
        </p:txBody>
      </p:sp>
      <p:sp>
        <p:nvSpPr>
          <p:cNvPr id="171" name="TextBox 170">
            <a:extLst>
              <a:ext uri="{FF2B5EF4-FFF2-40B4-BE49-F238E27FC236}">
                <a16:creationId xmlns:a16="http://schemas.microsoft.com/office/drawing/2014/main" id="{0F752CCB-BFB4-47A2-8A33-2726CD96D909}"/>
              </a:ext>
            </a:extLst>
          </p:cNvPr>
          <p:cNvSpPr txBox="1"/>
          <p:nvPr/>
        </p:nvSpPr>
        <p:spPr>
          <a:xfrm>
            <a:off x="3081203" y="2358646"/>
            <a:ext cx="314510" cy="307777"/>
          </a:xfrm>
          <a:prstGeom prst="rect">
            <a:avLst/>
          </a:prstGeom>
          <a:noFill/>
          <a:ln>
            <a:noFill/>
          </a:ln>
          <a:effectLst/>
        </p:spPr>
        <p:txBody>
          <a:bodyPr wrap="none" rtlCol="0">
            <a:spAutoFit/>
          </a:bodyPr>
          <a:lstStyle/>
          <a:p>
            <a:pPr defTabSz="1219170" fontAlgn="base">
              <a:spcBef>
                <a:spcPct val="0"/>
              </a:spcBef>
              <a:spcAft>
                <a:spcPct val="0"/>
              </a:spcAft>
            </a:pPr>
            <a:r>
              <a:rPr lang="en-GB" sz="1400" b="1" dirty="0">
                <a:solidFill>
                  <a:srgbClr val="70AD47">
                    <a:lumMod val="75000"/>
                  </a:srgbClr>
                </a:solidFill>
                <a:latin typeface="Arial" panose="020B0604020202020204" pitchFamily="34" charset="0"/>
                <a:ea typeface="ヒラギノ角ゴ Pro W3" charset="-128"/>
                <a:cs typeface="Arial" panose="020B0604020202020204" pitchFamily="34" charset="0"/>
              </a:rPr>
              <a:t>C</a:t>
            </a:r>
          </a:p>
        </p:txBody>
      </p:sp>
      <p:sp>
        <p:nvSpPr>
          <p:cNvPr id="8" name="Oval 7">
            <a:extLst>
              <a:ext uri="{FF2B5EF4-FFF2-40B4-BE49-F238E27FC236}">
                <a16:creationId xmlns:a16="http://schemas.microsoft.com/office/drawing/2014/main" id="{A27B5D1D-6F6C-4EAE-8106-829926A1AD31}"/>
              </a:ext>
            </a:extLst>
          </p:cNvPr>
          <p:cNvSpPr>
            <a:spLocks noChangeAspect="1"/>
          </p:cNvSpPr>
          <p:nvPr/>
        </p:nvSpPr>
        <p:spPr>
          <a:xfrm>
            <a:off x="2352154" y="1502132"/>
            <a:ext cx="530983" cy="472541"/>
          </a:xfrm>
          <a:prstGeom prst="ellipse">
            <a:avLst/>
          </a:prstGeom>
          <a:solidFill>
            <a:srgbClr val="FFD966"/>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GB" sz="3200" dirty="0">
              <a:solidFill>
                <a:prstClr val="white"/>
              </a:solidFill>
              <a:latin typeface="Calibri" panose="020F0502020204030204"/>
            </a:endParaRPr>
          </a:p>
        </p:txBody>
      </p:sp>
      <p:sp>
        <p:nvSpPr>
          <p:cNvPr id="205" name="Freeform: Shape 11">
            <a:extLst>
              <a:ext uri="{FF2B5EF4-FFF2-40B4-BE49-F238E27FC236}">
                <a16:creationId xmlns:a16="http://schemas.microsoft.com/office/drawing/2014/main" id="{466D3A68-5B78-4AA3-996B-3565CD1CD673}"/>
              </a:ext>
            </a:extLst>
          </p:cNvPr>
          <p:cNvSpPr/>
          <p:nvPr/>
        </p:nvSpPr>
        <p:spPr>
          <a:xfrm>
            <a:off x="2285018" y="2698495"/>
            <a:ext cx="998773" cy="1129751"/>
          </a:xfrm>
          <a:custGeom>
            <a:avLst/>
            <a:gdLst>
              <a:gd name="connsiteX0" fmla="*/ 0 w 1129553"/>
              <a:gd name="connsiteY0" fmla="*/ 281725 h 1258768"/>
              <a:gd name="connsiteX1" fmla="*/ 274918 w 1129553"/>
              <a:gd name="connsiteY1" fmla="*/ 204031 h 1258768"/>
              <a:gd name="connsiteX2" fmla="*/ 239059 w 1129553"/>
              <a:gd name="connsiteY2" fmla="*/ 1208078 h 1258768"/>
              <a:gd name="connsiteX3" fmla="*/ 448235 w 1129553"/>
              <a:gd name="connsiteY3" fmla="*/ 998901 h 1258768"/>
              <a:gd name="connsiteX4" fmla="*/ 430306 w 1129553"/>
              <a:gd name="connsiteY4" fmla="*/ 42666 h 1258768"/>
              <a:gd name="connsiteX5" fmla="*/ 609600 w 1129553"/>
              <a:gd name="connsiteY5" fmla="*/ 263795 h 1258768"/>
              <a:gd name="connsiteX6" fmla="*/ 609600 w 1129553"/>
              <a:gd name="connsiteY6" fmla="*/ 1130384 h 1258768"/>
              <a:gd name="connsiteX7" fmla="*/ 794871 w 1129553"/>
              <a:gd name="connsiteY7" fmla="*/ 1088548 h 1258768"/>
              <a:gd name="connsiteX8" fmla="*/ 747059 w 1129553"/>
              <a:gd name="connsiteY8" fmla="*/ 156219 h 1258768"/>
              <a:gd name="connsiteX9" fmla="*/ 956235 w 1129553"/>
              <a:gd name="connsiteY9" fmla="*/ 263795 h 1258768"/>
              <a:gd name="connsiteX10" fmla="*/ 932329 w 1129553"/>
              <a:gd name="connsiteY10" fmla="*/ 1088548 h 1258768"/>
              <a:gd name="connsiteX11" fmla="*/ 1129553 w 1129553"/>
              <a:gd name="connsiteY11" fmla="*/ 1034760 h 1258768"/>
              <a:gd name="connsiteX0" fmla="*/ 0 w 1129553"/>
              <a:gd name="connsiteY0" fmla="*/ 281725 h 1271926"/>
              <a:gd name="connsiteX1" fmla="*/ 274918 w 1129553"/>
              <a:gd name="connsiteY1" fmla="*/ 204031 h 1271926"/>
              <a:gd name="connsiteX2" fmla="*/ 239059 w 1129553"/>
              <a:gd name="connsiteY2" fmla="*/ 1208078 h 1271926"/>
              <a:gd name="connsiteX3" fmla="*/ 448235 w 1129553"/>
              <a:gd name="connsiteY3" fmla="*/ 998901 h 1271926"/>
              <a:gd name="connsiteX4" fmla="*/ 430306 w 1129553"/>
              <a:gd name="connsiteY4" fmla="*/ 42666 h 1271926"/>
              <a:gd name="connsiteX5" fmla="*/ 609600 w 1129553"/>
              <a:gd name="connsiteY5" fmla="*/ 263795 h 1271926"/>
              <a:gd name="connsiteX6" fmla="*/ 609600 w 1129553"/>
              <a:gd name="connsiteY6" fmla="*/ 1130384 h 1271926"/>
              <a:gd name="connsiteX7" fmla="*/ 794871 w 1129553"/>
              <a:gd name="connsiteY7" fmla="*/ 1088548 h 1271926"/>
              <a:gd name="connsiteX8" fmla="*/ 747059 w 1129553"/>
              <a:gd name="connsiteY8" fmla="*/ 156219 h 1271926"/>
              <a:gd name="connsiteX9" fmla="*/ 956235 w 1129553"/>
              <a:gd name="connsiteY9" fmla="*/ 263795 h 1271926"/>
              <a:gd name="connsiteX10" fmla="*/ 919629 w 1129553"/>
              <a:gd name="connsiteY10" fmla="*/ 1234598 h 1271926"/>
              <a:gd name="connsiteX11" fmla="*/ 1129553 w 1129553"/>
              <a:gd name="connsiteY11" fmla="*/ 1034760 h 1271926"/>
              <a:gd name="connsiteX0" fmla="*/ 0 w 1129553"/>
              <a:gd name="connsiteY0" fmla="*/ 281725 h 1298122"/>
              <a:gd name="connsiteX1" fmla="*/ 274918 w 1129553"/>
              <a:gd name="connsiteY1" fmla="*/ 204031 h 1298122"/>
              <a:gd name="connsiteX2" fmla="*/ 239059 w 1129553"/>
              <a:gd name="connsiteY2" fmla="*/ 1208078 h 1298122"/>
              <a:gd name="connsiteX3" fmla="*/ 448235 w 1129553"/>
              <a:gd name="connsiteY3" fmla="*/ 998901 h 1298122"/>
              <a:gd name="connsiteX4" fmla="*/ 430306 w 1129553"/>
              <a:gd name="connsiteY4" fmla="*/ 42666 h 1298122"/>
              <a:gd name="connsiteX5" fmla="*/ 609600 w 1129553"/>
              <a:gd name="connsiteY5" fmla="*/ 263795 h 1298122"/>
              <a:gd name="connsiteX6" fmla="*/ 609600 w 1129553"/>
              <a:gd name="connsiteY6" fmla="*/ 1130384 h 1298122"/>
              <a:gd name="connsiteX7" fmla="*/ 794871 w 1129553"/>
              <a:gd name="connsiteY7" fmla="*/ 1088548 h 1298122"/>
              <a:gd name="connsiteX8" fmla="*/ 747059 w 1129553"/>
              <a:gd name="connsiteY8" fmla="*/ 156219 h 1298122"/>
              <a:gd name="connsiteX9" fmla="*/ 956235 w 1129553"/>
              <a:gd name="connsiteY9" fmla="*/ 263795 h 1298122"/>
              <a:gd name="connsiteX10" fmla="*/ 919629 w 1129553"/>
              <a:gd name="connsiteY10" fmla="*/ 1234598 h 1298122"/>
              <a:gd name="connsiteX11" fmla="*/ 1027162 w 1129553"/>
              <a:gd name="connsiteY11" fmla="*/ 1185788 h 1298122"/>
              <a:gd name="connsiteX12" fmla="*/ 1129553 w 1129553"/>
              <a:gd name="connsiteY12" fmla="*/ 1034760 h 1298122"/>
              <a:gd name="connsiteX0" fmla="*/ 0 w 1129553"/>
              <a:gd name="connsiteY0" fmla="*/ 281725 h 1328655"/>
              <a:gd name="connsiteX1" fmla="*/ 274918 w 1129553"/>
              <a:gd name="connsiteY1" fmla="*/ 204031 h 1328655"/>
              <a:gd name="connsiteX2" fmla="*/ 239059 w 1129553"/>
              <a:gd name="connsiteY2" fmla="*/ 1208078 h 1328655"/>
              <a:gd name="connsiteX3" fmla="*/ 448235 w 1129553"/>
              <a:gd name="connsiteY3" fmla="*/ 998901 h 1328655"/>
              <a:gd name="connsiteX4" fmla="*/ 430306 w 1129553"/>
              <a:gd name="connsiteY4" fmla="*/ 42666 h 1328655"/>
              <a:gd name="connsiteX5" fmla="*/ 609600 w 1129553"/>
              <a:gd name="connsiteY5" fmla="*/ 263795 h 1328655"/>
              <a:gd name="connsiteX6" fmla="*/ 609600 w 1129553"/>
              <a:gd name="connsiteY6" fmla="*/ 1130384 h 1328655"/>
              <a:gd name="connsiteX7" fmla="*/ 794871 w 1129553"/>
              <a:gd name="connsiteY7" fmla="*/ 1088548 h 1328655"/>
              <a:gd name="connsiteX8" fmla="*/ 747059 w 1129553"/>
              <a:gd name="connsiteY8" fmla="*/ 156219 h 1328655"/>
              <a:gd name="connsiteX9" fmla="*/ 956235 w 1129553"/>
              <a:gd name="connsiteY9" fmla="*/ 263795 h 1328655"/>
              <a:gd name="connsiteX10" fmla="*/ 919629 w 1129553"/>
              <a:gd name="connsiteY10" fmla="*/ 1234598 h 1328655"/>
              <a:gd name="connsiteX11" fmla="*/ 1039862 w 1129553"/>
              <a:gd name="connsiteY11" fmla="*/ 1268338 h 1328655"/>
              <a:gd name="connsiteX12" fmla="*/ 1129553 w 1129553"/>
              <a:gd name="connsiteY12" fmla="*/ 1034760 h 1328655"/>
              <a:gd name="connsiteX0" fmla="*/ 0 w 1129553"/>
              <a:gd name="connsiteY0" fmla="*/ 281725 h 1296794"/>
              <a:gd name="connsiteX1" fmla="*/ 274918 w 1129553"/>
              <a:gd name="connsiteY1" fmla="*/ 204031 h 1296794"/>
              <a:gd name="connsiteX2" fmla="*/ 239059 w 1129553"/>
              <a:gd name="connsiteY2" fmla="*/ 1208078 h 1296794"/>
              <a:gd name="connsiteX3" fmla="*/ 448235 w 1129553"/>
              <a:gd name="connsiteY3" fmla="*/ 998901 h 1296794"/>
              <a:gd name="connsiteX4" fmla="*/ 430306 w 1129553"/>
              <a:gd name="connsiteY4" fmla="*/ 42666 h 1296794"/>
              <a:gd name="connsiteX5" fmla="*/ 609600 w 1129553"/>
              <a:gd name="connsiteY5" fmla="*/ 263795 h 1296794"/>
              <a:gd name="connsiteX6" fmla="*/ 609600 w 1129553"/>
              <a:gd name="connsiteY6" fmla="*/ 1130384 h 1296794"/>
              <a:gd name="connsiteX7" fmla="*/ 794871 w 1129553"/>
              <a:gd name="connsiteY7" fmla="*/ 1088548 h 1296794"/>
              <a:gd name="connsiteX8" fmla="*/ 747059 w 1129553"/>
              <a:gd name="connsiteY8" fmla="*/ 156219 h 1296794"/>
              <a:gd name="connsiteX9" fmla="*/ 956235 w 1129553"/>
              <a:gd name="connsiteY9" fmla="*/ 263795 h 1296794"/>
              <a:gd name="connsiteX10" fmla="*/ 932329 w 1129553"/>
              <a:gd name="connsiteY10" fmla="*/ 1171098 h 1296794"/>
              <a:gd name="connsiteX11" fmla="*/ 1039862 w 1129553"/>
              <a:gd name="connsiteY11" fmla="*/ 1268338 h 1296794"/>
              <a:gd name="connsiteX12" fmla="*/ 1129553 w 1129553"/>
              <a:gd name="connsiteY12" fmla="*/ 1034760 h 1296794"/>
              <a:gd name="connsiteX0" fmla="*/ 0 w 1129553"/>
              <a:gd name="connsiteY0" fmla="*/ 281725 h 1305041"/>
              <a:gd name="connsiteX1" fmla="*/ 274918 w 1129553"/>
              <a:gd name="connsiteY1" fmla="*/ 204031 h 1305041"/>
              <a:gd name="connsiteX2" fmla="*/ 239059 w 1129553"/>
              <a:gd name="connsiteY2" fmla="*/ 1208078 h 1305041"/>
              <a:gd name="connsiteX3" fmla="*/ 448235 w 1129553"/>
              <a:gd name="connsiteY3" fmla="*/ 998901 h 1305041"/>
              <a:gd name="connsiteX4" fmla="*/ 430306 w 1129553"/>
              <a:gd name="connsiteY4" fmla="*/ 42666 h 1305041"/>
              <a:gd name="connsiteX5" fmla="*/ 609600 w 1129553"/>
              <a:gd name="connsiteY5" fmla="*/ 263795 h 1305041"/>
              <a:gd name="connsiteX6" fmla="*/ 609600 w 1129553"/>
              <a:gd name="connsiteY6" fmla="*/ 1130384 h 1305041"/>
              <a:gd name="connsiteX7" fmla="*/ 794871 w 1129553"/>
              <a:gd name="connsiteY7" fmla="*/ 1088548 h 1305041"/>
              <a:gd name="connsiteX8" fmla="*/ 747059 w 1129553"/>
              <a:gd name="connsiteY8" fmla="*/ 156219 h 1305041"/>
              <a:gd name="connsiteX9" fmla="*/ 956235 w 1129553"/>
              <a:gd name="connsiteY9" fmla="*/ 263795 h 1305041"/>
              <a:gd name="connsiteX10" fmla="*/ 932329 w 1129553"/>
              <a:gd name="connsiteY10" fmla="*/ 1171098 h 1305041"/>
              <a:gd name="connsiteX11" fmla="*/ 1039862 w 1129553"/>
              <a:gd name="connsiteY11" fmla="*/ 1268338 h 1305041"/>
              <a:gd name="connsiteX12" fmla="*/ 1129553 w 1129553"/>
              <a:gd name="connsiteY12" fmla="*/ 1034760 h 1305041"/>
              <a:gd name="connsiteX0" fmla="*/ 0 w 1129553"/>
              <a:gd name="connsiteY0" fmla="*/ 281725 h 1362144"/>
              <a:gd name="connsiteX1" fmla="*/ 274918 w 1129553"/>
              <a:gd name="connsiteY1" fmla="*/ 204031 h 1362144"/>
              <a:gd name="connsiteX2" fmla="*/ 239059 w 1129553"/>
              <a:gd name="connsiteY2" fmla="*/ 1208078 h 1362144"/>
              <a:gd name="connsiteX3" fmla="*/ 448235 w 1129553"/>
              <a:gd name="connsiteY3" fmla="*/ 998901 h 1362144"/>
              <a:gd name="connsiteX4" fmla="*/ 430306 w 1129553"/>
              <a:gd name="connsiteY4" fmla="*/ 42666 h 1362144"/>
              <a:gd name="connsiteX5" fmla="*/ 609600 w 1129553"/>
              <a:gd name="connsiteY5" fmla="*/ 263795 h 1362144"/>
              <a:gd name="connsiteX6" fmla="*/ 609600 w 1129553"/>
              <a:gd name="connsiteY6" fmla="*/ 1130384 h 1362144"/>
              <a:gd name="connsiteX7" fmla="*/ 794871 w 1129553"/>
              <a:gd name="connsiteY7" fmla="*/ 1088548 h 1362144"/>
              <a:gd name="connsiteX8" fmla="*/ 747059 w 1129553"/>
              <a:gd name="connsiteY8" fmla="*/ 156219 h 1362144"/>
              <a:gd name="connsiteX9" fmla="*/ 956235 w 1129553"/>
              <a:gd name="connsiteY9" fmla="*/ 263795 h 1362144"/>
              <a:gd name="connsiteX10" fmla="*/ 932329 w 1129553"/>
              <a:gd name="connsiteY10" fmla="*/ 1171098 h 1362144"/>
              <a:gd name="connsiteX11" fmla="*/ 1039862 w 1129553"/>
              <a:gd name="connsiteY11" fmla="*/ 1268338 h 1362144"/>
              <a:gd name="connsiteX12" fmla="*/ 1129553 w 1129553"/>
              <a:gd name="connsiteY12" fmla="*/ 1034760 h 1362144"/>
              <a:gd name="connsiteX0" fmla="*/ 0 w 1129553"/>
              <a:gd name="connsiteY0" fmla="*/ 281725 h 1428350"/>
              <a:gd name="connsiteX1" fmla="*/ 274918 w 1129553"/>
              <a:gd name="connsiteY1" fmla="*/ 204031 h 1428350"/>
              <a:gd name="connsiteX2" fmla="*/ 239059 w 1129553"/>
              <a:gd name="connsiteY2" fmla="*/ 1208078 h 1428350"/>
              <a:gd name="connsiteX3" fmla="*/ 448235 w 1129553"/>
              <a:gd name="connsiteY3" fmla="*/ 998901 h 1428350"/>
              <a:gd name="connsiteX4" fmla="*/ 430306 w 1129553"/>
              <a:gd name="connsiteY4" fmla="*/ 42666 h 1428350"/>
              <a:gd name="connsiteX5" fmla="*/ 609600 w 1129553"/>
              <a:gd name="connsiteY5" fmla="*/ 263795 h 1428350"/>
              <a:gd name="connsiteX6" fmla="*/ 609600 w 1129553"/>
              <a:gd name="connsiteY6" fmla="*/ 1130384 h 1428350"/>
              <a:gd name="connsiteX7" fmla="*/ 794871 w 1129553"/>
              <a:gd name="connsiteY7" fmla="*/ 1088548 h 1428350"/>
              <a:gd name="connsiteX8" fmla="*/ 747059 w 1129553"/>
              <a:gd name="connsiteY8" fmla="*/ 156219 h 1428350"/>
              <a:gd name="connsiteX9" fmla="*/ 956235 w 1129553"/>
              <a:gd name="connsiteY9" fmla="*/ 263795 h 1428350"/>
              <a:gd name="connsiteX10" fmla="*/ 932329 w 1129553"/>
              <a:gd name="connsiteY10" fmla="*/ 1171098 h 1428350"/>
              <a:gd name="connsiteX11" fmla="*/ 696962 w 1129553"/>
              <a:gd name="connsiteY11" fmla="*/ 1427087 h 1428350"/>
              <a:gd name="connsiteX12" fmla="*/ 1039862 w 1129553"/>
              <a:gd name="connsiteY12" fmla="*/ 1268338 h 1428350"/>
              <a:gd name="connsiteX13" fmla="*/ 1129553 w 1129553"/>
              <a:gd name="connsiteY13" fmla="*/ 1034760 h 1428350"/>
              <a:gd name="connsiteX0" fmla="*/ 0 w 1129553"/>
              <a:gd name="connsiteY0" fmla="*/ 281725 h 1427112"/>
              <a:gd name="connsiteX1" fmla="*/ 274918 w 1129553"/>
              <a:gd name="connsiteY1" fmla="*/ 204031 h 1427112"/>
              <a:gd name="connsiteX2" fmla="*/ 239059 w 1129553"/>
              <a:gd name="connsiteY2" fmla="*/ 1208078 h 1427112"/>
              <a:gd name="connsiteX3" fmla="*/ 448235 w 1129553"/>
              <a:gd name="connsiteY3" fmla="*/ 998901 h 1427112"/>
              <a:gd name="connsiteX4" fmla="*/ 430306 w 1129553"/>
              <a:gd name="connsiteY4" fmla="*/ 42666 h 1427112"/>
              <a:gd name="connsiteX5" fmla="*/ 609600 w 1129553"/>
              <a:gd name="connsiteY5" fmla="*/ 263795 h 1427112"/>
              <a:gd name="connsiteX6" fmla="*/ 609600 w 1129553"/>
              <a:gd name="connsiteY6" fmla="*/ 1130384 h 1427112"/>
              <a:gd name="connsiteX7" fmla="*/ 794871 w 1129553"/>
              <a:gd name="connsiteY7" fmla="*/ 1088548 h 1427112"/>
              <a:gd name="connsiteX8" fmla="*/ 747059 w 1129553"/>
              <a:gd name="connsiteY8" fmla="*/ 156219 h 1427112"/>
              <a:gd name="connsiteX9" fmla="*/ 956235 w 1129553"/>
              <a:gd name="connsiteY9" fmla="*/ 263795 h 1427112"/>
              <a:gd name="connsiteX10" fmla="*/ 932329 w 1129553"/>
              <a:gd name="connsiteY10" fmla="*/ 1171098 h 1427112"/>
              <a:gd name="connsiteX11" fmla="*/ 538212 w 1129553"/>
              <a:gd name="connsiteY11" fmla="*/ 1331837 h 1427112"/>
              <a:gd name="connsiteX12" fmla="*/ 696962 w 1129553"/>
              <a:gd name="connsiteY12" fmla="*/ 1427087 h 1427112"/>
              <a:gd name="connsiteX13" fmla="*/ 1039862 w 1129553"/>
              <a:gd name="connsiteY13" fmla="*/ 1268338 h 1427112"/>
              <a:gd name="connsiteX14" fmla="*/ 1129553 w 1129553"/>
              <a:gd name="connsiteY14" fmla="*/ 1034760 h 1427112"/>
              <a:gd name="connsiteX0" fmla="*/ 0 w 1129553"/>
              <a:gd name="connsiteY0" fmla="*/ 281725 h 1427112"/>
              <a:gd name="connsiteX1" fmla="*/ 274918 w 1129553"/>
              <a:gd name="connsiteY1" fmla="*/ 204031 h 1427112"/>
              <a:gd name="connsiteX2" fmla="*/ 239059 w 1129553"/>
              <a:gd name="connsiteY2" fmla="*/ 1208078 h 1427112"/>
              <a:gd name="connsiteX3" fmla="*/ 448235 w 1129553"/>
              <a:gd name="connsiteY3" fmla="*/ 998901 h 1427112"/>
              <a:gd name="connsiteX4" fmla="*/ 430306 w 1129553"/>
              <a:gd name="connsiteY4" fmla="*/ 42666 h 1427112"/>
              <a:gd name="connsiteX5" fmla="*/ 609600 w 1129553"/>
              <a:gd name="connsiteY5" fmla="*/ 263795 h 1427112"/>
              <a:gd name="connsiteX6" fmla="*/ 609600 w 1129553"/>
              <a:gd name="connsiteY6" fmla="*/ 1130384 h 1427112"/>
              <a:gd name="connsiteX7" fmla="*/ 794871 w 1129553"/>
              <a:gd name="connsiteY7" fmla="*/ 1088548 h 1427112"/>
              <a:gd name="connsiteX8" fmla="*/ 747059 w 1129553"/>
              <a:gd name="connsiteY8" fmla="*/ 156219 h 1427112"/>
              <a:gd name="connsiteX9" fmla="*/ 956235 w 1129553"/>
              <a:gd name="connsiteY9" fmla="*/ 263795 h 1427112"/>
              <a:gd name="connsiteX10" fmla="*/ 932329 w 1129553"/>
              <a:gd name="connsiteY10" fmla="*/ 1171098 h 1427112"/>
              <a:gd name="connsiteX11" fmla="*/ 411212 w 1129553"/>
              <a:gd name="connsiteY11" fmla="*/ 1357237 h 1427112"/>
              <a:gd name="connsiteX12" fmla="*/ 696962 w 1129553"/>
              <a:gd name="connsiteY12" fmla="*/ 1427087 h 1427112"/>
              <a:gd name="connsiteX13" fmla="*/ 1039862 w 1129553"/>
              <a:gd name="connsiteY13" fmla="*/ 1268338 h 1427112"/>
              <a:gd name="connsiteX14" fmla="*/ 1129553 w 1129553"/>
              <a:gd name="connsiteY14" fmla="*/ 1034760 h 1427112"/>
              <a:gd name="connsiteX0" fmla="*/ 0 w 1129553"/>
              <a:gd name="connsiteY0" fmla="*/ 281725 h 1414415"/>
              <a:gd name="connsiteX1" fmla="*/ 274918 w 1129553"/>
              <a:gd name="connsiteY1" fmla="*/ 204031 h 1414415"/>
              <a:gd name="connsiteX2" fmla="*/ 239059 w 1129553"/>
              <a:gd name="connsiteY2" fmla="*/ 1208078 h 1414415"/>
              <a:gd name="connsiteX3" fmla="*/ 448235 w 1129553"/>
              <a:gd name="connsiteY3" fmla="*/ 998901 h 1414415"/>
              <a:gd name="connsiteX4" fmla="*/ 430306 w 1129553"/>
              <a:gd name="connsiteY4" fmla="*/ 42666 h 1414415"/>
              <a:gd name="connsiteX5" fmla="*/ 609600 w 1129553"/>
              <a:gd name="connsiteY5" fmla="*/ 263795 h 1414415"/>
              <a:gd name="connsiteX6" fmla="*/ 609600 w 1129553"/>
              <a:gd name="connsiteY6" fmla="*/ 1130384 h 1414415"/>
              <a:gd name="connsiteX7" fmla="*/ 794871 w 1129553"/>
              <a:gd name="connsiteY7" fmla="*/ 1088548 h 1414415"/>
              <a:gd name="connsiteX8" fmla="*/ 747059 w 1129553"/>
              <a:gd name="connsiteY8" fmla="*/ 156219 h 1414415"/>
              <a:gd name="connsiteX9" fmla="*/ 956235 w 1129553"/>
              <a:gd name="connsiteY9" fmla="*/ 263795 h 1414415"/>
              <a:gd name="connsiteX10" fmla="*/ 932329 w 1129553"/>
              <a:gd name="connsiteY10" fmla="*/ 1171098 h 1414415"/>
              <a:gd name="connsiteX11" fmla="*/ 411212 w 1129553"/>
              <a:gd name="connsiteY11" fmla="*/ 1357237 h 1414415"/>
              <a:gd name="connsiteX12" fmla="*/ 735062 w 1129553"/>
              <a:gd name="connsiteY12" fmla="*/ 1414387 h 1414415"/>
              <a:gd name="connsiteX13" fmla="*/ 1039862 w 1129553"/>
              <a:gd name="connsiteY13" fmla="*/ 1268338 h 1414415"/>
              <a:gd name="connsiteX14" fmla="*/ 1129553 w 1129553"/>
              <a:gd name="connsiteY14" fmla="*/ 1034760 h 1414415"/>
              <a:gd name="connsiteX0" fmla="*/ 0 w 1129553"/>
              <a:gd name="connsiteY0" fmla="*/ 281725 h 1414387"/>
              <a:gd name="connsiteX1" fmla="*/ 274918 w 1129553"/>
              <a:gd name="connsiteY1" fmla="*/ 204031 h 1414387"/>
              <a:gd name="connsiteX2" fmla="*/ 239059 w 1129553"/>
              <a:gd name="connsiteY2" fmla="*/ 1208078 h 1414387"/>
              <a:gd name="connsiteX3" fmla="*/ 448235 w 1129553"/>
              <a:gd name="connsiteY3" fmla="*/ 998901 h 1414387"/>
              <a:gd name="connsiteX4" fmla="*/ 430306 w 1129553"/>
              <a:gd name="connsiteY4" fmla="*/ 42666 h 1414387"/>
              <a:gd name="connsiteX5" fmla="*/ 609600 w 1129553"/>
              <a:gd name="connsiteY5" fmla="*/ 263795 h 1414387"/>
              <a:gd name="connsiteX6" fmla="*/ 609600 w 1129553"/>
              <a:gd name="connsiteY6" fmla="*/ 1130384 h 1414387"/>
              <a:gd name="connsiteX7" fmla="*/ 794871 w 1129553"/>
              <a:gd name="connsiteY7" fmla="*/ 1088548 h 1414387"/>
              <a:gd name="connsiteX8" fmla="*/ 747059 w 1129553"/>
              <a:gd name="connsiteY8" fmla="*/ 156219 h 1414387"/>
              <a:gd name="connsiteX9" fmla="*/ 956235 w 1129553"/>
              <a:gd name="connsiteY9" fmla="*/ 263795 h 1414387"/>
              <a:gd name="connsiteX10" fmla="*/ 932329 w 1129553"/>
              <a:gd name="connsiteY10" fmla="*/ 1171098 h 1414387"/>
              <a:gd name="connsiteX11" fmla="*/ 411212 w 1129553"/>
              <a:gd name="connsiteY11" fmla="*/ 1357237 h 1414387"/>
              <a:gd name="connsiteX12" fmla="*/ 735062 w 1129553"/>
              <a:gd name="connsiteY12" fmla="*/ 1414387 h 1414387"/>
              <a:gd name="connsiteX13" fmla="*/ 1039862 w 1129553"/>
              <a:gd name="connsiteY13" fmla="*/ 1268338 h 1414387"/>
              <a:gd name="connsiteX14" fmla="*/ 1129553 w 1129553"/>
              <a:gd name="connsiteY14" fmla="*/ 1034760 h 1414387"/>
              <a:gd name="connsiteX0" fmla="*/ 0 w 1129553"/>
              <a:gd name="connsiteY0" fmla="*/ 281725 h 1421498"/>
              <a:gd name="connsiteX1" fmla="*/ 274918 w 1129553"/>
              <a:gd name="connsiteY1" fmla="*/ 204031 h 1421498"/>
              <a:gd name="connsiteX2" fmla="*/ 239059 w 1129553"/>
              <a:gd name="connsiteY2" fmla="*/ 1208078 h 1421498"/>
              <a:gd name="connsiteX3" fmla="*/ 448235 w 1129553"/>
              <a:gd name="connsiteY3" fmla="*/ 998901 h 1421498"/>
              <a:gd name="connsiteX4" fmla="*/ 430306 w 1129553"/>
              <a:gd name="connsiteY4" fmla="*/ 42666 h 1421498"/>
              <a:gd name="connsiteX5" fmla="*/ 609600 w 1129553"/>
              <a:gd name="connsiteY5" fmla="*/ 263795 h 1421498"/>
              <a:gd name="connsiteX6" fmla="*/ 609600 w 1129553"/>
              <a:gd name="connsiteY6" fmla="*/ 1130384 h 1421498"/>
              <a:gd name="connsiteX7" fmla="*/ 794871 w 1129553"/>
              <a:gd name="connsiteY7" fmla="*/ 1088548 h 1421498"/>
              <a:gd name="connsiteX8" fmla="*/ 747059 w 1129553"/>
              <a:gd name="connsiteY8" fmla="*/ 156219 h 1421498"/>
              <a:gd name="connsiteX9" fmla="*/ 956235 w 1129553"/>
              <a:gd name="connsiteY9" fmla="*/ 263795 h 1421498"/>
              <a:gd name="connsiteX10" fmla="*/ 932329 w 1129553"/>
              <a:gd name="connsiteY10" fmla="*/ 1171098 h 1421498"/>
              <a:gd name="connsiteX11" fmla="*/ 411212 w 1129553"/>
              <a:gd name="connsiteY11" fmla="*/ 1357237 h 1421498"/>
              <a:gd name="connsiteX12" fmla="*/ 735062 w 1129553"/>
              <a:gd name="connsiteY12" fmla="*/ 1414387 h 1421498"/>
              <a:gd name="connsiteX13" fmla="*/ 1039862 w 1129553"/>
              <a:gd name="connsiteY13" fmla="*/ 1268338 h 1421498"/>
              <a:gd name="connsiteX14" fmla="*/ 1129553 w 1129553"/>
              <a:gd name="connsiteY14" fmla="*/ 1034760 h 1421498"/>
              <a:gd name="connsiteX0" fmla="*/ 0 w 1129553"/>
              <a:gd name="connsiteY0" fmla="*/ 281725 h 1421498"/>
              <a:gd name="connsiteX1" fmla="*/ 274918 w 1129553"/>
              <a:gd name="connsiteY1" fmla="*/ 204031 h 1421498"/>
              <a:gd name="connsiteX2" fmla="*/ 239059 w 1129553"/>
              <a:gd name="connsiteY2" fmla="*/ 1208078 h 1421498"/>
              <a:gd name="connsiteX3" fmla="*/ 448235 w 1129553"/>
              <a:gd name="connsiteY3" fmla="*/ 998901 h 1421498"/>
              <a:gd name="connsiteX4" fmla="*/ 430306 w 1129553"/>
              <a:gd name="connsiteY4" fmla="*/ 42666 h 1421498"/>
              <a:gd name="connsiteX5" fmla="*/ 609600 w 1129553"/>
              <a:gd name="connsiteY5" fmla="*/ 263795 h 1421498"/>
              <a:gd name="connsiteX6" fmla="*/ 609600 w 1129553"/>
              <a:gd name="connsiteY6" fmla="*/ 1130384 h 1421498"/>
              <a:gd name="connsiteX7" fmla="*/ 794871 w 1129553"/>
              <a:gd name="connsiteY7" fmla="*/ 1088548 h 1421498"/>
              <a:gd name="connsiteX8" fmla="*/ 747059 w 1129553"/>
              <a:gd name="connsiteY8" fmla="*/ 156219 h 1421498"/>
              <a:gd name="connsiteX9" fmla="*/ 956235 w 1129553"/>
              <a:gd name="connsiteY9" fmla="*/ 263795 h 1421498"/>
              <a:gd name="connsiteX10" fmla="*/ 919629 w 1129553"/>
              <a:gd name="connsiteY10" fmla="*/ 1152048 h 1421498"/>
              <a:gd name="connsiteX11" fmla="*/ 411212 w 1129553"/>
              <a:gd name="connsiteY11" fmla="*/ 1357237 h 1421498"/>
              <a:gd name="connsiteX12" fmla="*/ 735062 w 1129553"/>
              <a:gd name="connsiteY12" fmla="*/ 1414387 h 1421498"/>
              <a:gd name="connsiteX13" fmla="*/ 1039862 w 1129553"/>
              <a:gd name="connsiteY13" fmla="*/ 1268338 h 1421498"/>
              <a:gd name="connsiteX14" fmla="*/ 1129553 w 1129553"/>
              <a:gd name="connsiteY14" fmla="*/ 1034760 h 1421498"/>
              <a:gd name="connsiteX0" fmla="*/ 0 w 1129553"/>
              <a:gd name="connsiteY0" fmla="*/ 281725 h 1421498"/>
              <a:gd name="connsiteX1" fmla="*/ 274918 w 1129553"/>
              <a:gd name="connsiteY1" fmla="*/ 204031 h 1421498"/>
              <a:gd name="connsiteX2" fmla="*/ 239059 w 1129553"/>
              <a:gd name="connsiteY2" fmla="*/ 1208078 h 1421498"/>
              <a:gd name="connsiteX3" fmla="*/ 448235 w 1129553"/>
              <a:gd name="connsiteY3" fmla="*/ 998901 h 1421498"/>
              <a:gd name="connsiteX4" fmla="*/ 430306 w 1129553"/>
              <a:gd name="connsiteY4" fmla="*/ 42666 h 1421498"/>
              <a:gd name="connsiteX5" fmla="*/ 609600 w 1129553"/>
              <a:gd name="connsiteY5" fmla="*/ 263795 h 1421498"/>
              <a:gd name="connsiteX6" fmla="*/ 609600 w 1129553"/>
              <a:gd name="connsiteY6" fmla="*/ 1130384 h 1421498"/>
              <a:gd name="connsiteX7" fmla="*/ 794871 w 1129553"/>
              <a:gd name="connsiteY7" fmla="*/ 1088548 h 1421498"/>
              <a:gd name="connsiteX8" fmla="*/ 747059 w 1129553"/>
              <a:gd name="connsiteY8" fmla="*/ 156219 h 1421498"/>
              <a:gd name="connsiteX9" fmla="*/ 956235 w 1129553"/>
              <a:gd name="connsiteY9" fmla="*/ 263795 h 1421498"/>
              <a:gd name="connsiteX10" fmla="*/ 925979 w 1129553"/>
              <a:gd name="connsiteY10" fmla="*/ 1152048 h 1421498"/>
              <a:gd name="connsiteX11" fmla="*/ 411212 w 1129553"/>
              <a:gd name="connsiteY11" fmla="*/ 1357237 h 1421498"/>
              <a:gd name="connsiteX12" fmla="*/ 735062 w 1129553"/>
              <a:gd name="connsiteY12" fmla="*/ 1414387 h 1421498"/>
              <a:gd name="connsiteX13" fmla="*/ 1039862 w 1129553"/>
              <a:gd name="connsiteY13" fmla="*/ 1268338 h 1421498"/>
              <a:gd name="connsiteX14" fmla="*/ 1129553 w 1129553"/>
              <a:gd name="connsiteY14" fmla="*/ 1034760 h 1421498"/>
              <a:gd name="connsiteX0" fmla="*/ 0 w 1129553"/>
              <a:gd name="connsiteY0" fmla="*/ 281725 h 1421498"/>
              <a:gd name="connsiteX1" fmla="*/ 274918 w 1129553"/>
              <a:gd name="connsiteY1" fmla="*/ 204031 h 1421498"/>
              <a:gd name="connsiteX2" fmla="*/ 239059 w 1129553"/>
              <a:gd name="connsiteY2" fmla="*/ 1208078 h 1421498"/>
              <a:gd name="connsiteX3" fmla="*/ 448235 w 1129553"/>
              <a:gd name="connsiteY3" fmla="*/ 998901 h 1421498"/>
              <a:gd name="connsiteX4" fmla="*/ 430306 w 1129553"/>
              <a:gd name="connsiteY4" fmla="*/ 42666 h 1421498"/>
              <a:gd name="connsiteX5" fmla="*/ 609600 w 1129553"/>
              <a:gd name="connsiteY5" fmla="*/ 263795 h 1421498"/>
              <a:gd name="connsiteX6" fmla="*/ 609600 w 1129553"/>
              <a:gd name="connsiteY6" fmla="*/ 1130384 h 1421498"/>
              <a:gd name="connsiteX7" fmla="*/ 794871 w 1129553"/>
              <a:gd name="connsiteY7" fmla="*/ 1088548 h 1421498"/>
              <a:gd name="connsiteX8" fmla="*/ 747059 w 1129553"/>
              <a:gd name="connsiteY8" fmla="*/ 156219 h 1421498"/>
              <a:gd name="connsiteX9" fmla="*/ 956235 w 1129553"/>
              <a:gd name="connsiteY9" fmla="*/ 263795 h 1421498"/>
              <a:gd name="connsiteX10" fmla="*/ 925979 w 1129553"/>
              <a:gd name="connsiteY10" fmla="*/ 1152048 h 1421498"/>
              <a:gd name="connsiteX11" fmla="*/ 411212 w 1129553"/>
              <a:gd name="connsiteY11" fmla="*/ 1357237 h 1421498"/>
              <a:gd name="connsiteX12" fmla="*/ 735062 w 1129553"/>
              <a:gd name="connsiteY12" fmla="*/ 1414387 h 1421498"/>
              <a:gd name="connsiteX13" fmla="*/ 1039862 w 1129553"/>
              <a:gd name="connsiteY13" fmla="*/ 1268338 h 1421498"/>
              <a:gd name="connsiteX14" fmla="*/ 1129553 w 1129553"/>
              <a:gd name="connsiteY14" fmla="*/ 1034760 h 1421498"/>
              <a:gd name="connsiteX0" fmla="*/ 0 w 1129553"/>
              <a:gd name="connsiteY0" fmla="*/ 281725 h 1421498"/>
              <a:gd name="connsiteX1" fmla="*/ 274918 w 1129553"/>
              <a:gd name="connsiteY1" fmla="*/ 204031 h 1421498"/>
              <a:gd name="connsiteX2" fmla="*/ 239059 w 1129553"/>
              <a:gd name="connsiteY2" fmla="*/ 1208078 h 1421498"/>
              <a:gd name="connsiteX3" fmla="*/ 448235 w 1129553"/>
              <a:gd name="connsiteY3" fmla="*/ 998901 h 1421498"/>
              <a:gd name="connsiteX4" fmla="*/ 430306 w 1129553"/>
              <a:gd name="connsiteY4" fmla="*/ 42666 h 1421498"/>
              <a:gd name="connsiteX5" fmla="*/ 609600 w 1129553"/>
              <a:gd name="connsiteY5" fmla="*/ 263795 h 1421498"/>
              <a:gd name="connsiteX6" fmla="*/ 609600 w 1129553"/>
              <a:gd name="connsiteY6" fmla="*/ 1130384 h 1421498"/>
              <a:gd name="connsiteX7" fmla="*/ 794871 w 1129553"/>
              <a:gd name="connsiteY7" fmla="*/ 1088548 h 1421498"/>
              <a:gd name="connsiteX8" fmla="*/ 747059 w 1129553"/>
              <a:gd name="connsiteY8" fmla="*/ 156219 h 1421498"/>
              <a:gd name="connsiteX9" fmla="*/ 956235 w 1129553"/>
              <a:gd name="connsiteY9" fmla="*/ 263795 h 1421498"/>
              <a:gd name="connsiteX10" fmla="*/ 932329 w 1129553"/>
              <a:gd name="connsiteY10" fmla="*/ 1164748 h 1421498"/>
              <a:gd name="connsiteX11" fmla="*/ 411212 w 1129553"/>
              <a:gd name="connsiteY11" fmla="*/ 1357237 h 1421498"/>
              <a:gd name="connsiteX12" fmla="*/ 735062 w 1129553"/>
              <a:gd name="connsiteY12" fmla="*/ 1414387 h 1421498"/>
              <a:gd name="connsiteX13" fmla="*/ 1039862 w 1129553"/>
              <a:gd name="connsiteY13" fmla="*/ 1268338 h 1421498"/>
              <a:gd name="connsiteX14" fmla="*/ 1129553 w 1129553"/>
              <a:gd name="connsiteY14" fmla="*/ 1034760 h 1421498"/>
              <a:gd name="connsiteX0" fmla="*/ 0 w 1129553"/>
              <a:gd name="connsiteY0" fmla="*/ 281725 h 1437186"/>
              <a:gd name="connsiteX1" fmla="*/ 274918 w 1129553"/>
              <a:gd name="connsiteY1" fmla="*/ 204031 h 1437186"/>
              <a:gd name="connsiteX2" fmla="*/ 239059 w 1129553"/>
              <a:gd name="connsiteY2" fmla="*/ 1208078 h 1437186"/>
              <a:gd name="connsiteX3" fmla="*/ 448235 w 1129553"/>
              <a:gd name="connsiteY3" fmla="*/ 998901 h 1437186"/>
              <a:gd name="connsiteX4" fmla="*/ 430306 w 1129553"/>
              <a:gd name="connsiteY4" fmla="*/ 42666 h 1437186"/>
              <a:gd name="connsiteX5" fmla="*/ 609600 w 1129553"/>
              <a:gd name="connsiteY5" fmla="*/ 263795 h 1437186"/>
              <a:gd name="connsiteX6" fmla="*/ 609600 w 1129553"/>
              <a:gd name="connsiteY6" fmla="*/ 1130384 h 1437186"/>
              <a:gd name="connsiteX7" fmla="*/ 794871 w 1129553"/>
              <a:gd name="connsiteY7" fmla="*/ 1088548 h 1437186"/>
              <a:gd name="connsiteX8" fmla="*/ 747059 w 1129553"/>
              <a:gd name="connsiteY8" fmla="*/ 156219 h 1437186"/>
              <a:gd name="connsiteX9" fmla="*/ 956235 w 1129553"/>
              <a:gd name="connsiteY9" fmla="*/ 263795 h 1437186"/>
              <a:gd name="connsiteX10" fmla="*/ 932329 w 1129553"/>
              <a:gd name="connsiteY10" fmla="*/ 1164748 h 1437186"/>
              <a:gd name="connsiteX11" fmla="*/ 411212 w 1129553"/>
              <a:gd name="connsiteY11" fmla="*/ 1357237 h 1437186"/>
              <a:gd name="connsiteX12" fmla="*/ 735062 w 1129553"/>
              <a:gd name="connsiteY12" fmla="*/ 1414387 h 1437186"/>
              <a:gd name="connsiteX13" fmla="*/ 1039862 w 1129553"/>
              <a:gd name="connsiteY13" fmla="*/ 1268338 h 1437186"/>
              <a:gd name="connsiteX14" fmla="*/ 1129553 w 1129553"/>
              <a:gd name="connsiteY14" fmla="*/ 1034760 h 1437186"/>
              <a:gd name="connsiteX0" fmla="*/ 0 w 1129553"/>
              <a:gd name="connsiteY0" fmla="*/ 281725 h 1446261"/>
              <a:gd name="connsiteX1" fmla="*/ 274918 w 1129553"/>
              <a:gd name="connsiteY1" fmla="*/ 204031 h 1446261"/>
              <a:gd name="connsiteX2" fmla="*/ 239059 w 1129553"/>
              <a:gd name="connsiteY2" fmla="*/ 1208078 h 1446261"/>
              <a:gd name="connsiteX3" fmla="*/ 448235 w 1129553"/>
              <a:gd name="connsiteY3" fmla="*/ 998901 h 1446261"/>
              <a:gd name="connsiteX4" fmla="*/ 430306 w 1129553"/>
              <a:gd name="connsiteY4" fmla="*/ 42666 h 1446261"/>
              <a:gd name="connsiteX5" fmla="*/ 609600 w 1129553"/>
              <a:gd name="connsiteY5" fmla="*/ 263795 h 1446261"/>
              <a:gd name="connsiteX6" fmla="*/ 609600 w 1129553"/>
              <a:gd name="connsiteY6" fmla="*/ 1130384 h 1446261"/>
              <a:gd name="connsiteX7" fmla="*/ 794871 w 1129553"/>
              <a:gd name="connsiteY7" fmla="*/ 1088548 h 1446261"/>
              <a:gd name="connsiteX8" fmla="*/ 747059 w 1129553"/>
              <a:gd name="connsiteY8" fmla="*/ 156219 h 1446261"/>
              <a:gd name="connsiteX9" fmla="*/ 956235 w 1129553"/>
              <a:gd name="connsiteY9" fmla="*/ 263795 h 1446261"/>
              <a:gd name="connsiteX10" fmla="*/ 932329 w 1129553"/>
              <a:gd name="connsiteY10" fmla="*/ 1164748 h 1446261"/>
              <a:gd name="connsiteX11" fmla="*/ 411212 w 1129553"/>
              <a:gd name="connsiteY11" fmla="*/ 1357237 h 1446261"/>
              <a:gd name="connsiteX12" fmla="*/ 735062 w 1129553"/>
              <a:gd name="connsiteY12" fmla="*/ 1414387 h 1446261"/>
              <a:gd name="connsiteX13" fmla="*/ 1039862 w 1129553"/>
              <a:gd name="connsiteY13" fmla="*/ 1268338 h 1446261"/>
              <a:gd name="connsiteX14" fmla="*/ 1129553 w 1129553"/>
              <a:gd name="connsiteY14" fmla="*/ 1034760 h 1446261"/>
              <a:gd name="connsiteX0" fmla="*/ 0 w 1129553"/>
              <a:gd name="connsiteY0" fmla="*/ 281725 h 1460364"/>
              <a:gd name="connsiteX1" fmla="*/ 274918 w 1129553"/>
              <a:gd name="connsiteY1" fmla="*/ 204031 h 1460364"/>
              <a:gd name="connsiteX2" fmla="*/ 239059 w 1129553"/>
              <a:gd name="connsiteY2" fmla="*/ 1208078 h 1460364"/>
              <a:gd name="connsiteX3" fmla="*/ 448235 w 1129553"/>
              <a:gd name="connsiteY3" fmla="*/ 998901 h 1460364"/>
              <a:gd name="connsiteX4" fmla="*/ 430306 w 1129553"/>
              <a:gd name="connsiteY4" fmla="*/ 42666 h 1460364"/>
              <a:gd name="connsiteX5" fmla="*/ 609600 w 1129553"/>
              <a:gd name="connsiteY5" fmla="*/ 263795 h 1460364"/>
              <a:gd name="connsiteX6" fmla="*/ 609600 w 1129553"/>
              <a:gd name="connsiteY6" fmla="*/ 1130384 h 1460364"/>
              <a:gd name="connsiteX7" fmla="*/ 794871 w 1129553"/>
              <a:gd name="connsiteY7" fmla="*/ 1088548 h 1460364"/>
              <a:gd name="connsiteX8" fmla="*/ 747059 w 1129553"/>
              <a:gd name="connsiteY8" fmla="*/ 156219 h 1460364"/>
              <a:gd name="connsiteX9" fmla="*/ 956235 w 1129553"/>
              <a:gd name="connsiteY9" fmla="*/ 263795 h 1460364"/>
              <a:gd name="connsiteX10" fmla="*/ 932329 w 1129553"/>
              <a:gd name="connsiteY10" fmla="*/ 1164748 h 1460364"/>
              <a:gd name="connsiteX11" fmla="*/ 411212 w 1129553"/>
              <a:gd name="connsiteY11" fmla="*/ 1382637 h 1460364"/>
              <a:gd name="connsiteX12" fmla="*/ 735062 w 1129553"/>
              <a:gd name="connsiteY12" fmla="*/ 1414387 h 1460364"/>
              <a:gd name="connsiteX13" fmla="*/ 1039862 w 1129553"/>
              <a:gd name="connsiteY13" fmla="*/ 1268338 h 1460364"/>
              <a:gd name="connsiteX14" fmla="*/ 1129553 w 1129553"/>
              <a:gd name="connsiteY14" fmla="*/ 1034760 h 1460364"/>
              <a:gd name="connsiteX0" fmla="*/ 0 w 1129553"/>
              <a:gd name="connsiteY0" fmla="*/ 281725 h 1460364"/>
              <a:gd name="connsiteX1" fmla="*/ 274918 w 1129553"/>
              <a:gd name="connsiteY1" fmla="*/ 204031 h 1460364"/>
              <a:gd name="connsiteX2" fmla="*/ 239059 w 1129553"/>
              <a:gd name="connsiteY2" fmla="*/ 1208078 h 1460364"/>
              <a:gd name="connsiteX3" fmla="*/ 448235 w 1129553"/>
              <a:gd name="connsiteY3" fmla="*/ 998901 h 1460364"/>
              <a:gd name="connsiteX4" fmla="*/ 430306 w 1129553"/>
              <a:gd name="connsiteY4" fmla="*/ 42666 h 1460364"/>
              <a:gd name="connsiteX5" fmla="*/ 609600 w 1129553"/>
              <a:gd name="connsiteY5" fmla="*/ 263795 h 1460364"/>
              <a:gd name="connsiteX6" fmla="*/ 609600 w 1129553"/>
              <a:gd name="connsiteY6" fmla="*/ 1130384 h 1460364"/>
              <a:gd name="connsiteX7" fmla="*/ 794871 w 1129553"/>
              <a:gd name="connsiteY7" fmla="*/ 1088548 h 1460364"/>
              <a:gd name="connsiteX8" fmla="*/ 747059 w 1129553"/>
              <a:gd name="connsiteY8" fmla="*/ 156219 h 1460364"/>
              <a:gd name="connsiteX9" fmla="*/ 956235 w 1129553"/>
              <a:gd name="connsiteY9" fmla="*/ 263795 h 1460364"/>
              <a:gd name="connsiteX10" fmla="*/ 932329 w 1129553"/>
              <a:gd name="connsiteY10" fmla="*/ 1164748 h 1460364"/>
              <a:gd name="connsiteX11" fmla="*/ 411212 w 1129553"/>
              <a:gd name="connsiteY11" fmla="*/ 1382637 h 1460364"/>
              <a:gd name="connsiteX12" fmla="*/ 735062 w 1129553"/>
              <a:gd name="connsiteY12" fmla="*/ 1414387 h 1460364"/>
              <a:gd name="connsiteX13" fmla="*/ 1039862 w 1129553"/>
              <a:gd name="connsiteY13" fmla="*/ 1268338 h 1460364"/>
              <a:gd name="connsiteX14" fmla="*/ 1129553 w 1129553"/>
              <a:gd name="connsiteY14" fmla="*/ 1034760 h 1460364"/>
              <a:gd name="connsiteX0" fmla="*/ 0 w 1129553"/>
              <a:gd name="connsiteY0" fmla="*/ 281725 h 1473844"/>
              <a:gd name="connsiteX1" fmla="*/ 274918 w 1129553"/>
              <a:gd name="connsiteY1" fmla="*/ 204031 h 1473844"/>
              <a:gd name="connsiteX2" fmla="*/ 239059 w 1129553"/>
              <a:gd name="connsiteY2" fmla="*/ 1208078 h 1473844"/>
              <a:gd name="connsiteX3" fmla="*/ 448235 w 1129553"/>
              <a:gd name="connsiteY3" fmla="*/ 998901 h 1473844"/>
              <a:gd name="connsiteX4" fmla="*/ 430306 w 1129553"/>
              <a:gd name="connsiteY4" fmla="*/ 42666 h 1473844"/>
              <a:gd name="connsiteX5" fmla="*/ 609600 w 1129553"/>
              <a:gd name="connsiteY5" fmla="*/ 263795 h 1473844"/>
              <a:gd name="connsiteX6" fmla="*/ 609600 w 1129553"/>
              <a:gd name="connsiteY6" fmla="*/ 1130384 h 1473844"/>
              <a:gd name="connsiteX7" fmla="*/ 794871 w 1129553"/>
              <a:gd name="connsiteY7" fmla="*/ 1088548 h 1473844"/>
              <a:gd name="connsiteX8" fmla="*/ 747059 w 1129553"/>
              <a:gd name="connsiteY8" fmla="*/ 156219 h 1473844"/>
              <a:gd name="connsiteX9" fmla="*/ 956235 w 1129553"/>
              <a:gd name="connsiteY9" fmla="*/ 263795 h 1473844"/>
              <a:gd name="connsiteX10" fmla="*/ 932329 w 1129553"/>
              <a:gd name="connsiteY10" fmla="*/ 1164748 h 1473844"/>
              <a:gd name="connsiteX11" fmla="*/ 411212 w 1129553"/>
              <a:gd name="connsiteY11" fmla="*/ 1382637 h 1473844"/>
              <a:gd name="connsiteX12" fmla="*/ 735062 w 1129553"/>
              <a:gd name="connsiteY12" fmla="*/ 1414387 h 1473844"/>
              <a:gd name="connsiteX13" fmla="*/ 1039862 w 1129553"/>
              <a:gd name="connsiteY13" fmla="*/ 1268338 h 1473844"/>
              <a:gd name="connsiteX14" fmla="*/ 1129553 w 1129553"/>
              <a:gd name="connsiteY14" fmla="*/ 1034760 h 1473844"/>
              <a:gd name="connsiteX0" fmla="*/ 0 w 1129553"/>
              <a:gd name="connsiteY0" fmla="*/ 281725 h 1473844"/>
              <a:gd name="connsiteX1" fmla="*/ 274918 w 1129553"/>
              <a:gd name="connsiteY1" fmla="*/ 204031 h 1473844"/>
              <a:gd name="connsiteX2" fmla="*/ 286721 w 1129553"/>
              <a:gd name="connsiteY2" fmla="*/ 1208078 h 1473844"/>
              <a:gd name="connsiteX3" fmla="*/ 448235 w 1129553"/>
              <a:gd name="connsiteY3" fmla="*/ 998901 h 1473844"/>
              <a:gd name="connsiteX4" fmla="*/ 430306 w 1129553"/>
              <a:gd name="connsiteY4" fmla="*/ 42666 h 1473844"/>
              <a:gd name="connsiteX5" fmla="*/ 609600 w 1129553"/>
              <a:gd name="connsiteY5" fmla="*/ 263795 h 1473844"/>
              <a:gd name="connsiteX6" fmla="*/ 609600 w 1129553"/>
              <a:gd name="connsiteY6" fmla="*/ 1130384 h 1473844"/>
              <a:gd name="connsiteX7" fmla="*/ 794871 w 1129553"/>
              <a:gd name="connsiteY7" fmla="*/ 1088548 h 1473844"/>
              <a:gd name="connsiteX8" fmla="*/ 747059 w 1129553"/>
              <a:gd name="connsiteY8" fmla="*/ 156219 h 1473844"/>
              <a:gd name="connsiteX9" fmla="*/ 956235 w 1129553"/>
              <a:gd name="connsiteY9" fmla="*/ 263795 h 1473844"/>
              <a:gd name="connsiteX10" fmla="*/ 932329 w 1129553"/>
              <a:gd name="connsiteY10" fmla="*/ 1164748 h 1473844"/>
              <a:gd name="connsiteX11" fmla="*/ 411212 w 1129553"/>
              <a:gd name="connsiteY11" fmla="*/ 1382637 h 1473844"/>
              <a:gd name="connsiteX12" fmla="*/ 735062 w 1129553"/>
              <a:gd name="connsiteY12" fmla="*/ 1414387 h 1473844"/>
              <a:gd name="connsiteX13" fmla="*/ 1039862 w 1129553"/>
              <a:gd name="connsiteY13" fmla="*/ 1268338 h 1473844"/>
              <a:gd name="connsiteX14" fmla="*/ 1129553 w 1129553"/>
              <a:gd name="connsiteY14" fmla="*/ 1034760 h 1473844"/>
              <a:gd name="connsiteX0" fmla="*/ 0 w 1129553"/>
              <a:gd name="connsiteY0" fmla="*/ 281725 h 1473844"/>
              <a:gd name="connsiteX1" fmla="*/ 274918 w 1129553"/>
              <a:gd name="connsiteY1" fmla="*/ 199007 h 1473844"/>
              <a:gd name="connsiteX2" fmla="*/ 286721 w 1129553"/>
              <a:gd name="connsiteY2" fmla="*/ 1208078 h 1473844"/>
              <a:gd name="connsiteX3" fmla="*/ 448235 w 1129553"/>
              <a:gd name="connsiteY3" fmla="*/ 998901 h 1473844"/>
              <a:gd name="connsiteX4" fmla="*/ 430306 w 1129553"/>
              <a:gd name="connsiteY4" fmla="*/ 42666 h 1473844"/>
              <a:gd name="connsiteX5" fmla="*/ 609600 w 1129553"/>
              <a:gd name="connsiteY5" fmla="*/ 263795 h 1473844"/>
              <a:gd name="connsiteX6" fmla="*/ 609600 w 1129553"/>
              <a:gd name="connsiteY6" fmla="*/ 1130384 h 1473844"/>
              <a:gd name="connsiteX7" fmla="*/ 794871 w 1129553"/>
              <a:gd name="connsiteY7" fmla="*/ 1088548 h 1473844"/>
              <a:gd name="connsiteX8" fmla="*/ 747059 w 1129553"/>
              <a:gd name="connsiteY8" fmla="*/ 156219 h 1473844"/>
              <a:gd name="connsiteX9" fmla="*/ 956235 w 1129553"/>
              <a:gd name="connsiteY9" fmla="*/ 263795 h 1473844"/>
              <a:gd name="connsiteX10" fmla="*/ 932329 w 1129553"/>
              <a:gd name="connsiteY10" fmla="*/ 1164748 h 1473844"/>
              <a:gd name="connsiteX11" fmla="*/ 411212 w 1129553"/>
              <a:gd name="connsiteY11" fmla="*/ 1382637 h 1473844"/>
              <a:gd name="connsiteX12" fmla="*/ 735062 w 1129553"/>
              <a:gd name="connsiteY12" fmla="*/ 1414387 h 1473844"/>
              <a:gd name="connsiteX13" fmla="*/ 1039862 w 1129553"/>
              <a:gd name="connsiteY13" fmla="*/ 1268338 h 1473844"/>
              <a:gd name="connsiteX14" fmla="*/ 1129553 w 1129553"/>
              <a:gd name="connsiteY14" fmla="*/ 1034760 h 1473844"/>
              <a:gd name="connsiteX0" fmla="*/ 0 w 1129553"/>
              <a:gd name="connsiteY0" fmla="*/ 281725 h 1473844"/>
              <a:gd name="connsiteX1" fmla="*/ 274918 w 1129553"/>
              <a:gd name="connsiteY1" fmla="*/ 199007 h 1473844"/>
              <a:gd name="connsiteX2" fmla="*/ 292017 w 1129553"/>
              <a:gd name="connsiteY2" fmla="*/ 1117643 h 1473844"/>
              <a:gd name="connsiteX3" fmla="*/ 448235 w 1129553"/>
              <a:gd name="connsiteY3" fmla="*/ 998901 h 1473844"/>
              <a:gd name="connsiteX4" fmla="*/ 430306 w 1129553"/>
              <a:gd name="connsiteY4" fmla="*/ 42666 h 1473844"/>
              <a:gd name="connsiteX5" fmla="*/ 609600 w 1129553"/>
              <a:gd name="connsiteY5" fmla="*/ 263795 h 1473844"/>
              <a:gd name="connsiteX6" fmla="*/ 609600 w 1129553"/>
              <a:gd name="connsiteY6" fmla="*/ 1130384 h 1473844"/>
              <a:gd name="connsiteX7" fmla="*/ 794871 w 1129553"/>
              <a:gd name="connsiteY7" fmla="*/ 1088548 h 1473844"/>
              <a:gd name="connsiteX8" fmla="*/ 747059 w 1129553"/>
              <a:gd name="connsiteY8" fmla="*/ 156219 h 1473844"/>
              <a:gd name="connsiteX9" fmla="*/ 956235 w 1129553"/>
              <a:gd name="connsiteY9" fmla="*/ 263795 h 1473844"/>
              <a:gd name="connsiteX10" fmla="*/ 932329 w 1129553"/>
              <a:gd name="connsiteY10" fmla="*/ 1164748 h 1473844"/>
              <a:gd name="connsiteX11" fmla="*/ 411212 w 1129553"/>
              <a:gd name="connsiteY11" fmla="*/ 1382637 h 1473844"/>
              <a:gd name="connsiteX12" fmla="*/ 735062 w 1129553"/>
              <a:gd name="connsiteY12" fmla="*/ 1414387 h 1473844"/>
              <a:gd name="connsiteX13" fmla="*/ 1039862 w 1129553"/>
              <a:gd name="connsiteY13" fmla="*/ 1268338 h 1473844"/>
              <a:gd name="connsiteX14" fmla="*/ 1129553 w 1129553"/>
              <a:gd name="connsiteY14" fmla="*/ 1034760 h 1473844"/>
              <a:gd name="connsiteX0" fmla="*/ 0 w 1129553"/>
              <a:gd name="connsiteY0" fmla="*/ 284528 h 1476647"/>
              <a:gd name="connsiteX1" fmla="*/ 274918 w 1129553"/>
              <a:gd name="connsiteY1" fmla="*/ 201810 h 1476647"/>
              <a:gd name="connsiteX2" fmla="*/ 292017 w 1129553"/>
              <a:gd name="connsiteY2" fmla="*/ 1120446 h 1476647"/>
              <a:gd name="connsiteX3" fmla="*/ 448235 w 1129553"/>
              <a:gd name="connsiteY3" fmla="*/ 1041897 h 1476647"/>
              <a:gd name="connsiteX4" fmla="*/ 430306 w 1129553"/>
              <a:gd name="connsiteY4" fmla="*/ 45469 h 1476647"/>
              <a:gd name="connsiteX5" fmla="*/ 609600 w 1129553"/>
              <a:gd name="connsiteY5" fmla="*/ 266598 h 1476647"/>
              <a:gd name="connsiteX6" fmla="*/ 609600 w 1129553"/>
              <a:gd name="connsiteY6" fmla="*/ 1133187 h 1476647"/>
              <a:gd name="connsiteX7" fmla="*/ 794871 w 1129553"/>
              <a:gd name="connsiteY7" fmla="*/ 1091351 h 1476647"/>
              <a:gd name="connsiteX8" fmla="*/ 747059 w 1129553"/>
              <a:gd name="connsiteY8" fmla="*/ 159022 h 1476647"/>
              <a:gd name="connsiteX9" fmla="*/ 956235 w 1129553"/>
              <a:gd name="connsiteY9" fmla="*/ 266598 h 1476647"/>
              <a:gd name="connsiteX10" fmla="*/ 932329 w 1129553"/>
              <a:gd name="connsiteY10" fmla="*/ 1167551 h 1476647"/>
              <a:gd name="connsiteX11" fmla="*/ 411212 w 1129553"/>
              <a:gd name="connsiteY11" fmla="*/ 1385440 h 1476647"/>
              <a:gd name="connsiteX12" fmla="*/ 735062 w 1129553"/>
              <a:gd name="connsiteY12" fmla="*/ 1417190 h 1476647"/>
              <a:gd name="connsiteX13" fmla="*/ 1039862 w 1129553"/>
              <a:gd name="connsiteY13" fmla="*/ 1271141 h 1476647"/>
              <a:gd name="connsiteX14" fmla="*/ 1129553 w 1129553"/>
              <a:gd name="connsiteY14" fmla="*/ 1037563 h 1476647"/>
              <a:gd name="connsiteX0" fmla="*/ 0 w 1129553"/>
              <a:gd name="connsiteY0" fmla="*/ 284528 h 1476647"/>
              <a:gd name="connsiteX1" fmla="*/ 274918 w 1129553"/>
              <a:gd name="connsiteY1" fmla="*/ 201810 h 1476647"/>
              <a:gd name="connsiteX2" fmla="*/ 292017 w 1129553"/>
              <a:gd name="connsiteY2" fmla="*/ 1120446 h 1476647"/>
              <a:gd name="connsiteX3" fmla="*/ 448235 w 1129553"/>
              <a:gd name="connsiteY3" fmla="*/ 1041897 h 1476647"/>
              <a:gd name="connsiteX4" fmla="*/ 430306 w 1129553"/>
              <a:gd name="connsiteY4" fmla="*/ 45469 h 1476647"/>
              <a:gd name="connsiteX5" fmla="*/ 609600 w 1129553"/>
              <a:gd name="connsiteY5" fmla="*/ 266598 h 1476647"/>
              <a:gd name="connsiteX6" fmla="*/ 609600 w 1129553"/>
              <a:gd name="connsiteY6" fmla="*/ 1133187 h 1476647"/>
              <a:gd name="connsiteX7" fmla="*/ 794871 w 1129553"/>
              <a:gd name="connsiteY7" fmla="*/ 1091351 h 1476647"/>
              <a:gd name="connsiteX8" fmla="*/ 747059 w 1129553"/>
              <a:gd name="connsiteY8" fmla="*/ 159022 h 1476647"/>
              <a:gd name="connsiteX9" fmla="*/ 956235 w 1129553"/>
              <a:gd name="connsiteY9" fmla="*/ 266598 h 1476647"/>
              <a:gd name="connsiteX10" fmla="*/ 932329 w 1129553"/>
              <a:gd name="connsiteY10" fmla="*/ 1167551 h 1476647"/>
              <a:gd name="connsiteX11" fmla="*/ 411212 w 1129553"/>
              <a:gd name="connsiteY11" fmla="*/ 1385440 h 1476647"/>
              <a:gd name="connsiteX12" fmla="*/ 735062 w 1129553"/>
              <a:gd name="connsiteY12" fmla="*/ 1417190 h 1476647"/>
              <a:gd name="connsiteX13" fmla="*/ 1039862 w 1129553"/>
              <a:gd name="connsiteY13" fmla="*/ 1271141 h 1476647"/>
              <a:gd name="connsiteX14" fmla="*/ 1129553 w 1129553"/>
              <a:gd name="connsiteY14" fmla="*/ 1037563 h 1476647"/>
              <a:gd name="connsiteX0" fmla="*/ 0 w 1129553"/>
              <a:gd name="connsiteY0" fmla="*/ 287342 h 1479461"/>
              <a:gd name="connsiteX1" fmla="*/ 274918 w 1129553"/>
              <a:gd name="connsiteY1" fmla="*/ 204624 h 1479461"/>
              <a:gd name="connsiteX2" fmla="*/ 292017 w 1129553"/>
              <a:gd name="connsiteY2" fmla="*/ 1123260 h 1479461"/>
              <a:gd name="connsiteX3" fmla="*/ 458826 w 1129553"/>
              <a:gd name="connsiteY3" fmla="*/ 1084905 h 1479461"/>
              <a:gd name="connsiteX4" fmla="*/ 430306 w 1129553"/>
              <a:gd name="connsiteY4" fmla="*/ 48283 h 1479461"/>
              <a:gd name="connsiteX5" fmla="*/ 609600 w 1129553"/>
              <a:gd name="connsiteY5" fmla="*/ 269412 h 1479461"/>
              <a:gd name="connsiteX6" fmla="*/ 609600 w 1129553"/>
              <a:gd name="connsiteY6" fmla="*/ 1136001 h 1479461"/>
              <a:gd name="connsiteX7" fmla="*/ 794871 w 1129553"/>
              <a:gd name="connsiteY7" fmla="*/ 1094165 h 1479461"/>
              <a:gd name="connsiteX8" fmla="*/ 747059 w 1129553"/>
              <a:gd name="connsiteY8" fmla="*/ 161836 h 1479461"/>
              <a:gd name="connsiteX9" fmla="*/ 956235 w 1129553"/>
              <a:gd name="connsiteY9" fmla="*/ 269412 h 1479461"/>
              <a:gd name="connsiteX10" fmla="*/ 932329 w 1129553"/>
              <a:gd name="connsiteY10" fmla="*/ 1170365 h 1479461"/>
              <a:gd name="connsiteX11" fmla="*/ 411212 w 1129553"/>
              <a:gd name="connsiteY11" fmla="*/ 1388254 h 1479461"/>
              <a:gd name="connsiteX12" fmla="*/ 735062 w 1129553"/>
              <a:gd name="connsiteY12" fmla="*/ 1420004 h 1479461"/>
              <a:gd name="connsiteX13" fmla="*/ 1039862 w 1129553"/>
              <a:gd name="connsiteY13" fmla="*/ 1273955 h 1479461"/>
              <a:gd name="connsiteX14" fmla="*/ 1129553 w 1129553"/>
              <a:gd name="connsiteY14" fmla="*/ 1040377 h 1479461"/>
              <a:gd name="connsiteX0" fmla="*/ 0 w 1129553"/>
              <a:gd name="connsiteY0" fmla="*/ 287342 h 1479461"/>
              <a:gd name="connsiteX1" fmla="*/ 274918 w 1129553"/>
              <a:gd name="connsiteY1" fmla="*/ 204624 h 1479461"/>
              <a:gd name="connsiteX2" fmla="*/ 292017 w 1129553"/>
              <a:gd name="connsiteY2" fmla="*/ 1083066 h 1479461"/>
              <a:gd name="connsiteX3" fmla="*/ 458826 w 1129553"/>
              <a:gd name="connsiteY3" fmla="*/ 1084905 h 1479461"/>
              <a:gd name="connsiteX4" fmla="*/ 430306 w 1129553"/>
              <a:gd name="connsiteY4" fmla="*/ 48283 h 1479461"/>
              <a:gd name="connsiteX5" fmla="*/ 609600 w 1129553"/>
              <a:gd name="connsiteY5" fmla="*/ 269412 h 1479461"/>
              <a:gd name="connsiteX6" fmla="*/ 609600 w 1129553"/>
              <a:gd name="connsiteY6" fmla="*/ 1136001 h 1479461"/>
              <a:gd name="connsiteX7" fmla="*/ 794871 w 1129553"/>
              <a:gd name="connsiteY7" fmla="*/ 1094165 h 1479461"/>
              <a:gd name="connsiteX8" fmla="*/ 747059 w 1129553"/>
              <a:gd name="connsiteY8" fmla="*/ 161836 h 1479461"/>
              <a:gd name="connsiteX9" fmla="*/ 956235 w 1129553"/>
              <a:gd name="connsiteY9" fmla="*/ 269412 h 1479461"/>
              <a:gd name="connsiteX10" fmla="*/ 932329 w 1129553"/>
              <a:gd name="connsiteY10" fmla="*/ 1170365 h 1479461"/>
              <a:gd name="connsiteX11" fmla="*/ 411212 w 1129553"/>
              <a:gd name="connsiteY11" fmla="*/ 1388254 h 1479461"/>
              <a:gd name="connsiteX12" fmla="*/ 735062 w 1129553"/>
              <a:gd name="connsiteY12" fmla="*/ 1420004 h 1479461"/>
              <a:gd name="connsiteX13" fmla="*/ 1039862 w 1129553"/>
              <a:gd name="connsiteY13" fmla="*/ 1273955 h 1479461"/>
              <a:gd name="connsiteX14" fmla="*/ 1129553 w 1129553"/>
              <a:gd name="connsiteY14" fmla="*/ 1040377 h 1479461"/>
              <a:gd name="connsiteX0" fmla="*/ 0 w 1129553"/>
              <a:gd name="connsiteY0" fmla="*/ 287342 h 1479461"/>
              <a:gd name="connsiteX1" fmla="*/ 274918 w 1129553"/>
              <a:gd name="connsiteY1" fmla="*/ 204624 h 1479461"/>
              <a:gd name="connsiteX2" fmla="*/ 292017 w 1129553"/>
              <a:gd name="connsiteY2" fmla="*/ 1083066 h 1479461"/>
              <a:gd name="connsiteX3" fmla="*/ 458826 w 1129553"/>
              <a:gd name="connsiteY3" fmla="*/ 1084905 h 1479461"/>
              <a:gd name="connsiteX4" fmla="*/ 430306 w 1129553"/>
              <a:gd name="connsiteY4" fmla="*/ 48283 h 1479461"/>
              <a:gd name="connsiteX5" fmla="*/ 609600 w 1129553"/>
              <a:gd name="connsiteY5" fmla="*/ 269412 h 1479461"/>
              <a:gd name="connsiteX6" fmla="*/ 609600 w 1129553"/>
              <a:gd name="connsiteY6" fmla="*/ 1136001 h 1479461"/>
              <a:gd name="connsiteX7" fmla="*/ 794871 w 1129553"/>
              <a:gd name="connsiteY7" fmla="*/ 1094165 h 1479461"/>
              <a:gd name="connsiteX8" fmla="*/ 747059 w 1129553"/>
              <a:gd name="connsiteY8" fmla="*/ 161836 h 1479461"/>
              <a:gd name="connsiteX9" fmla="*/ 956235 w 1129553"/>
              <a:gd name="connsiteY9" fmla="*/ 269412 h 1479461"/>
              <a:gd name="connsiteX10" fmla="*/ 932329 w 1129553"/>
              <a:gd name="connsiteY10" fmla="*/ 1170365 h 1479461"/>
              <a:gd name="connsiteX11" fmla="*/ 411212 w 1129553"/>
              <a:gd name="connsiteY11" fmla="*/ 1388254 h 1479461"/>
              <a:gd name="connsiteX12" fmla="*/ 735062 w 1129553"/>
              <a:gd name="connsiteY12" fmla="*/ 1420004 h 1479461"/>
              <a:gd name="connsiteX13" fmla="*/ 1039862 w 1129553"/>
              <a:gd name="connsiteY13" fmla="*/ 1273955 h 1479461"/>
              <a:gd name="connsiteX14" fmla="*/ 1129553 w 1129553"/>
              <a:gd name="connsiteY14" fmla="*/ 1040377 h 1479461"/>
              <a:gd name="connsiteX0" fmla="*/ 0 w 1129553"/>
              <a:gd name="connsiteY0" fmla="*/ 287342 h 1479461"/>
              <a:gd name="connsiteX1" fmla="*/ 274918 w 1129553"/>
              <a:gd name="connsiteY1" fmla="*/ 204624 h 1479461"/>
              <a:gd name="connsiteX2" fmla="*/ 270833 w 1129553"/>
              <a:gd name="connsiteY2" fmla="*/ 1083066 h 1479461"/>
              <a:gd name="connsiteX3" fmla="*/ 458826 w 1129553"/>
              <a:gd name="connsiteY3" fmla="*/ 1084905 h 1479461"/>
              <a:gd name="connsiteX4" fmla="*/ 430306 w 1129553"/>
              <a:gd name="connsiteY4" fmla="*/ 48283 h 1479461"/>
              <a:gd name="connsiteX5" fmla="*/ 609600 w 1129553"/>
              <a:gd name="connsiteY5" fmla="*/ 269412 h 1479461"/>
              <a:gd name="connsiteX6" fmla="*/ 609600 w 1129553"/>
              <a:gd name="connsiteY6" fmla="*/ 1136001 h 1479461"/>
              <a:gd name="connsiteX7" fmla="*/ 794871 w 1129553"/>
              <a:gd name="connsiteY7" fmla="*/ 1094165 h 1479461"/>
              <a:gd name="connsiteX8" fmla="*/ 747059 w 1129553"/>
              <a:gd name="connsiteY8" fmla="*/ 161836 h 1479461"/>
              <a:gd name="connsiteX9" fmla="*/ 956235 w 1129553"/>
              <a:gd name="connsiteY9" fmla="*/ 269412 h 1479461"/>
              <a:gd name="connsiteX10" fmla="*/ 932329 w 1129553"/>
              <a:gd name="connsiteY10" fmla="*/ 1170365 h 1479461"/>
              <a:gd name="connsiteX11" fmla="*/ 411212 w 1129553"/>
              <a:gd name="connsiteY11" fmla="*/ 1388254 h 1479461"/>
              <a:gd name="connsiteX12" fmla="*/ 735062 w 1129553"/>
              <a:gd name="connsiteY12" fmla="*/ 1420004 h 1479461"/>
              <a:gd name="connsiteX13" fmla="*/ 1039862 w 1129553"/>
              <a:gd name="connsiteY13" fmla="*/ 1273955 h 1479461"/>
              <a:gd name="connsiteX14" fmla="*/ 1129553 w 1129553"/>
              <a:gd name="connsiteY14" fmla="*/ 1040377 h 1479461"/>
              <a:gd name="connsiteX0" fmla="*/ 0 w 1129553"/>
              <a:gd name="connsiteY0" fmla="*/ 287342 h 1479461"/>
              <a:gd name="connsiteX1" fmla="*/ 274918 w 1129553"/>
              <a:gd name="connsiteY1" fmla="*/ 204624 h 1479461"/>
              <a:gd name="connsiteX2" fmla="*/ 281425 w 1129553"/>
              <a:gd name="connsiteY2" fmla="*/ 1093114 h 1479461"/>
              <a:gd name="connsiteX3" fmla="*/ 458826 w 1129553"/>
              <a:gd name="connsiteY3" fmla="*/ 1084905 h 1479461"/>
              <a:gd name="connsiteX4" fmla="*/ 430306 w 1129553"/>
              <a:gd name="connsiteY4" fmla="*/ 48283 h 1479461"/>
              <a:gd name="connsiteX5" fmla="*/ 609600 w 1129553"/>
              <a:gd name="connsiteY5" fmla="*/ 269412 h 1479461"/>
              <a:gd name="connsiteX6" fmla="*/ 609600 w 1129553"/>
              <a:gd name="connsiteY6" fmla="*/ 1136001 h 1479461"/>
              <a:gd name="connsiteX7" fmla="*/ 794871 w 1129553"/>
              <a:gd name="connsiteY7" fmla="*/ 1094165 h 1479461"/>
              <a:gd name="connsiteX8" fmla="*/ 747059 w 1129553"/>
              <a:gd name="connsiteY8" fmla="*/ 161836 h 1479461"/>
              <a:gd name="connsiteX9" fmla="*/ 956235 w 1129553"/>
              <a:gd name="connsiteY9" fmla="*/ 269412 h 1479461"/>
              <a:gd name="connsiteX10" fmla="*/ 932329 w 1129553"/>
              <a:gd name="connsiteY10" fmla="*/ 1170365 h 1479461"/>
              <a:gd name="connsiteX11" fmla="*/ 411212 w 1129553"/>
              <a:gd name="connsiteY11" fmla="*/ 1388254 h 1479461"/>
              <a:gd name="connsiteX12" fmla="*/ 735062 w 1129553"/>
              <a:gd name="connsiteY12" fmla="*/ 1420004 h 1479461"/>
              <a:gd name="connsiteX13" fmla="*/ 1039862 w 1129553"/>
              <a:gd name="connsiteY13" fmla="*/ 1273955 h 1479461"/>
              <a:gd name="connsiteX14" fmla="*/ 1129553 w 1129553"/>
              <a:gd name="connsiteY14" fmla="*/ 1040377 h 1479461"/>
              <a:gd name="connsiteX0" fmla="*/ 0 w 1129553"/>
              <a:gd name="connsiteY0" fmla="*/ 287342 h 1479461"/>
              <a:gd name="connsiteX1" fmla="*/ 264326 w 1129553"/>
              <a:gd name="connsiteY1" fmla="*/ 234769 h 1479461"/>
              <a:gd name="connsiteX2" fmla="*/ 281425 w 1129553"/>
              <a:gd name="connsiteY2" fmla="*/ 1093114 h 1479461"/>
              <a:gd name="connsiteX3" fmla="*/ 458826 w 1129553"/>
              <a:gd name="connsiteY3" fmla="*/ 1084905 h 1479461"/>
              <a:gd name="connsiteX4" fmla="*/ 430306 w 1129553"/>
              <a:gd name="connsiteY4" fmla="*/ 48283 h 1479461"/>
              <a:gd name="connsiteX5" fmla="*/ 609600 w 1129553"/>
              <a:gd name="connsiteY5" fmla="*/ 269412 h 1479461"/>
              <a:gd name="connsiteX6" fmla="*/ 609600 w 1129553"/>
              <a:gd name="connsiteY6" fmla="*/ 1136001 h 1479461"/>
              <a:gd name="connsiteX7" fmla="*/ 794871 w 1129553"/>
              <a:gd name="connsiteY7" fmla="*/ 1094165 h 1479461"/>
              <a:gd name="connsiteX8" fmla="*/ 747059 w 1129553"/>
              <a:gd name="connsiteY8" fmla="*/ 161836 h 1479461"/>
              <a:gd name="connsiteX9" fmla="*/ 956235 w 1129553"/>
              <a:gd name="connsiteY9" fmla="*/ 269412 h 1479461"/>
              <a:gd name="connsiteX10" fmla="*/ 932329 w 1129553"/>
              <a:gd name="connsiteY10" fmla="*/ 1170365 h 1479461"/>
              <a:gd name="connsiteX11" fmla="*/ 411212 w 1129553"/>
              <a:gd name="connsiteY11" fmla="*/ 1388254 h 1479461"/>
              <a:gd name="connsiteX12" fmla="*/ 735062 w 1129553"/>
              <a:gd name="connsiteY12" fmla="*/ 1420004 h 1479461"/>
              <a:gd name="connsiteX13" fmla="*/ 1039862 w 1129553"/>
              <a:gd name="connsiteY13" fmla="*/ 1273955 h 1479461"/>
              <a:gd name="connsiteX14" fmla="*/ 1129553 w 1129553"/>
              <a:gd name="connsiteY14" fmla="*/ 1040377 h 1479461"/>
              <a:gd name="connsiteX0" fmla="*/ 0 w 1129553"/>
              <a:gd name="connsiteY0" fmla="*/ 287342 h 1479461"/>
              <a:gd name="connsiteX1" fmla="*/ 264326 w 1129553"/>
              <a:gd name="connsiteY1" fmla="*/ 234769 h 1479461"/>
              <a:gd name="connsiteX2" fmla="*/ 281425 w 1129553"/>
              <a:gd name="connsiteY2" fmla="*/ 1093114 h 1479461"/>
              <a:gd name="connsiteX3" fmla="*/ 458826 w 1129553"/>
              <a:gd name="connsiteY3" fmla="*/ 1084905 h 1479461"/>
              <a:gd name="connsiteX4" fmla="*/ 430306 w 1129553"/>
              <a:gd name="connsiteY4" fmla="*/ 48283 h 1479461"/>
              <a:gd name="connsiteX5" fmla="*/ 609600 w 1129553"/>
              <a:gd name="connsiteY5" fmla="*/ 269412 h 1479461"/>
              <a:gd name="connsiteX6" fmla="*/ 609600 w 1129553"/>
              <a:gd name="connsiteY6" fmla="*/ 1136001 h 1479461"/>
              <a:gd name="connsiteX7" fmla="*/ 794871 w 1129553"/>
              <a:gd name="connsiteY7" fmla="*/ 1094165 h 1479461"/>
              <a:gd name="connsiteX8" fmla="*/ 747059 w 1129553"/>
              <a:gd name="connsiteY8" fmla="*/ 161836 h 1479461"/>
              <a:gd name="connsiteX9" fmla="*/ 956235 w 1129553"/>
              <a:gd name="connsiteY9" fmla="*/ 269412 h 1479461"/>
              <a:gd name="connsiteX10" fmla="*/ 932329 w 1129553"/>
              <a:gd name="connsiteY10" fmla="*/ 1170365 h 1479461"/>
              <a:gd name="connsiteX11" fmla="*/ 411212 w 1129553"/>
              <a:gd name="connsiteY11" fmla="*/ 1388254 h 1479461"/>
              <a:gd name="connsiteX12" fmla="*/ 735062 w 1129553"/>
              <a:gd name="connsiteY12" fmla="*/ 1420004 h 1479461"/>
              <a:gd name="connsiteX13" fmla="*/ 1039862 w 1129553"/>
              <a:gd name="connsiteY13" fmla="*/ 1273955 h 1479461"/>
              <a:gd name="connsiteX14" fmla="*/ 1129553 w 1129553"/>
              <a:gd name="connsiteY14" fmla="*/ 1040377 h 1479461"/>
              <a:gd name="connsiteX0" fmla="*/ 0 w 1129553"/>
              <a:gd name="connsiteY0" fmla="*/ 287342 h 1479461"/>
              <a:gd name="connsiteX1" fmla="*/ 259031 w 1129553"/>
              <a:gd name="connsiteY1" fmla="*/ 229745 h 1479461"/>
              <a:gd name="connsiteX2" fmla="*/ 281425 w 1129553"/>
              <a:gd name="connsiteY2" fmla="*/ 1093114 h 1479461"/>
              <a:gd name="connsiteX3" fmla="*/ 458826 w 1129553"/>
              <a:gd name="connsiteY3" fmla="*/ 1084905 h 1479461"/>
              <a:gd name="connsiteX4" fmla="*/ 430306 w 1129553"/>
              <a:gd name="connsiteY4" fmla="*/ 48283 h 1479461"/>
              <a:gd name="connsiteX5" fmla="*/ 609600 w 1129553"/>
              <a:gd name="connsiteY5" fmla="*/ 269412 h 1479461"/>
              <a:gd name="connsiteX6" fmla="*/ 609600 w 1129553"/>
              <a:gd name="connsiteY6" fmla="*/ 1136001 h 1479461"/>
              <a:gd name="connsiteX7" fmla="*/ 794871 w 1129553"/>
              <a:gd name="connsiteY7" fmla="*/ 1094165 h 1479461"/>
              <a:gd name="connsiteX8" fmla="*/ 747059 w 1129553"/>
              <a:gd name="connsiteY8" fmla="*/ 161836 h 1479461"/>
              <a:gd name="connsiteX9" fmla="*/ 956235 w 1129553"/>
              <a:gd name="connsiteY9" fmla="*/ 269412 h 1479461"/>
              <a:gd name="connsiteX10" fmla="*/ 932329 w 1129553"/>
              <a:gd name="connsiteY10" fmla="*/ 1170365 h 1479461"/>
              <a:gd name="connsiteX11" fmla="*/ 411212 w 1129553"/>
              <a:gd name="connsiteY11" fmla="*/ 1388254 h 1479461"/>
              <a:gd name="connsiteX12" fmla="*/ 735062 w 1129553"/>
              <a:gd name="connsiteY12" fmla="*/ 1420004 h 1479461"/>
              <a:gd name="connsiteX13" fmla="*/ 1039862 w 1129553"/>
              <a:gd name="connsiteY13" fmla="*/ 1273955 h 1479461"/>
              <a:gd name="connsiteX14" fmla="*/ 1129553 w 1129553"/>
              <a:gd name="connsiteY14" fmla="*/ 1040377 h 1479461"/>
              <a:gd name="connsiteX0" fmla="*/ 0 w 1129553"/>
              <a:gd name="connsiteY0" fmla="*/ 287342 h 1479461"/>
              <a:gd name="connsiteX1" fmla="*/ 269622 w 1129553"/>
              <a:gd name="connsiteY1" fmla="*/ 204624 h 1479461"/>
              <a:gd name="connsiteX2" fmla="*/ 281425 w 1129553"/>
              <a:gd name="connsiteY2" fmla="*/ 1093114 h 1479461"/>
              <a:gd name="connsiteX3" fmla="*/ 458826 w 1129553"/>
              <a:gd name="connsiteY3" fmla="*/ 1084905 h 1479461"/>
              <a:gd name="connsiteX4" fmla="*/ 430306 w 1129553"/>
              <a:gd name="connsiteY4" fmla="*/ 48283 h 1479461"/>
              <a:gd name="connsiteX5" fmla="*/ 609600 w 1129553"/>
              <a:gd name="connsiteY5" fmla="*/ 269412 h 1479461"/>
              <a:gd name="connsiteX6" fmla="*/ 609600 w 1129553"/>
              <a:gd name="connsiteY6" fmla="*/ 1136001 h 1479461"/>
              <a:gd name="connsiteX7" fmla="*/ 794871 w 1129553"/>
              <a:gd name="connsiteY7" fmla="*/ 1094165 h 1479461"/>
              <a:gd name="connsiteX8" fmla="*/ 747059 w 1129553"/>
              <a:gd name="connsiteY8" fmla="*/ 161836 h 1479461"/>
              <a:gd name="connsiteX9" fmla="*/ 956235 w 1129553"/>
              <a:gd name="connsiteY9" fmla="*/ 269412 h 1479461"/>
              <a:gd name="connsiteX10" fmla="*/ 932329 w 1129553"/>
              <a:gd name="connsiteY10" fmla="*/ 1170365 h 1479461"/>
              <a:gd name="connsiteX11" fmla="*/ 411212 w 1129553"/>
              <a:gd name="connsiteY11" fmla="*/ 1388254 h 1479461"/>
              <a:gd name="connsiteX12" fmla="*/ 735062 w 1129553"/>
              <a:gd name="connsiteY12" fmla="*/ 1420004 h 1479461"/>
              <a:gd name="connsiteX13" fmla="*/ 1039862 w 1129553"/>
              <a:gd name="connsiteY13" fmla="*/ 1273955 h 1479461"/>
              <a:gd name="connsiteX14" fmla="*/ 1129553 w 1129553"/>
              <a:gd name="connsiteY14" fmla="*/ 1040377 h 1479461"/>
              <a:gd name="connsiteX0" fmla="*/ 0 w 1129553"/>
              <a:gd name="connsiteY0" fmla="*/ 196356 h 1388475"/>
              <a:gd name="connsiteX1" fmla="*/ 269622 w 1129553"/>
              <a:gd name="connsiteY1" fmla="*/ 113638 h 1388475"/>
              <a:gd name="connsiteX2" fmla="*/ 281425 w 1129553"/>
              <a:gd name="connsiteY2" fmla="*/ 1002128 h 1388475"/>
              <a:gd name="connsiteX3" fmla="*/ 458826 w 1129553"/>
              <a:gd name="connsiteY3" fmla="*/ 993919 h 1388475"/>
              <a:gd name="connsiteX4" fmla="*/ 462081 w 1129553"/>
              <a:gd name="connsiteY4" fmla="*/ 82901 h 1388475"/>
              <a:gd name="connsiteX5" fmla="*/ 609600 w 1129553"/>
              <a:gd name="connsiteY5" fmla="*/ 178426 h 1388475"/>
              <a:gd name="connsiteX6" fmla="*/ 609600 w 1129553"/>
              <a:gd name="connsiteY6" fmla="*/ 1045015 h 1388475"/>
              <a:gd name="connsiteX7" fmla="*/ 794871 w 1129553"/>
              <a:gd name="connsiteY7" fmla="*/ 1003179 h 1388475"/>
              <a:gd name="connsiteX8" fmla="*/ 747059 w 1129553"/>
              <a:gd name="connsiteY8" fmla="*/ 70850 h 1388475"/>
              <a:gd name="connsiteX9" fmla="*/ 956235 w 1129553"/>
              <a:gd name="connsiteY9" fmla="*/ 178426 h 1388475"/>
              <a:gd name="connsiteX10" fmla="*/ 932329 w 1129553"/>
              <a:gd name="connsiteY10" fmla="*/ 1079379 h 1388475"/>
              <a:gd name="connsiteX11" fmla="*/ 411212 w 1129553"/>
              <a:gd name="connsiteY11" fmla="*/ 1297268 h 1388475"/>
              <a:gd name="connsiteX12" fmla="*/ 735062 w 1129553"/>
              <a:gd name="connsiteY12" fmla="*/ 1329018 h 1388475"/>
              <a:gd name="connsiteX13" fmla="*/ 1039862 w 1129553"/>
              <a:gd name="connsiteY13" fmla="*/ 1182969 h 1388475"/>
              <a:gd name="connsiteX14" fmla="*/ 1129553 w 1129553"/>
              <a:gd name="connsiteY14" fmla="*/ 949391 h 1388475"/>
              <a:gd name="connsiteX0" fmla="*/ 0 w 1129553"/>
              <a:gd name="connsiteY0" fmla="*/ 196356 h 1388475"/>
              <a:gd name="connsiteX1" fmla="*/ 269622 w 1129553"/>
              <a:gd name="connsiteY1" fmla="*/ 113638 h 1388475"/>
              <a:gd name="connsiteX2" fmla="*/ 281425 w 1129553"/>
              <a:gd name="connsiteY2" fmla="*/ 1002128 h 1388475"/>
              <a:gd name="connsiteX3" fmla="*/ 448234 w 1129553"/>
              <a:gd name="connsiteY3" fmla="*/ 998944 h 1388475"/>
              <a:gd name="connsiteX4" fmla="*/ 462081 w 1129553"/>
              <a:gd name="connsiteY4" fmla="*/ 82901 h 1388475"/>
              <a:gd name="connsiteX5" fmla="*/ 609600 w 1129553"/>
              <a:gd name="connsiteY5" fmla="*/ 178426 h 1388475"/>
              <a:gd name="connsiteX6" fmla="*/ 609600 w 1129553"/>
              <a:gd name="connsiteY6" fmla="*/ 1045015 h 1388475"/>
              <a:gd name="connsiteX7" fmla="*/ 794871 w 1129553"/>
              <a:gd name="connsiteY7" fmla="*/ 1003179 h 1388475"/>
              <a:gd name="connsiteX8" fmla="*/ 747059 w 1129553"/>
              <a:gd name="connsiteY8" fmla="*/ 70850 h 1388475"/>
              <a:gd name="connsiteX9" fmla="*/ 956235 w 1129553"/>
              <a:gd name="connsiteY9" fmla="*/ 178426 h 1388475"/>
              <a:gd name="connsiteX10" fmla="*/ 932329 w 1129553"/>
              <a:gd name="connsiteY10" fmla="*/ 1079379 h 1388475"/>
              <a:gd name="connsiteX11" fmla="*/ 411212 w 1129553"/>
              <a:gd name="connsiteY11" fmla="*/ 1297268 h 1388475"/>
              <a:gd name="connsiteX12" fmla="*/ 735062 w 1129553"/>
              <a:gd name="connsiteY12" fmla="*/ 1329018 h 1388475"/>
              <a:gd name="connsiteX13" fmla="*/ 1039862 w 1129553"/>
              <a:gd name="connsiteY13" fmla="*/ 1182969 h 1388475"/>
              <a:gd name="connsiteX14" fmla="*/ 1129553 w 1129553"/>
              <a:gd name="connsiteY14" fmla="*/ 949391 h 1388475"/>
              <a:gd name="connsiteX0" fmla="*/ 0 w 1129553"/>
              <a:gd name="connsiteY0" fmla="*/ 196356 h 1388475"/>
              <a:gd name="connsiteX1" fmla="*/ 269622 w 1129553"/>
              <a:gd name="connsiteY1" fmla="*/ 113638 h 1388475"/>
              <a:gd name="connsiteX2" fmla="*/ 281425 w 1129553"/>
              <a:gd name="connsiteY2" fmla="*/ 1002128 h 1388475"/>
              <a:gd name="connsiteX3" fmla="*/ 448234 w 1129553"/>
              <a:gd name="connsiteY3" fmla="*/ 998944 h 1388475"/>
              <a:gd name="connsiteX4" fmla="*/ 451489 w 1129553"/>
              <a:gd name="connsiteY4" fmla="*/ 143191 h 1388475"/>
              <a:gd name="connsiteX5" fmla="*/ 609600 w 1129553"/>
              <a:gd name="connsiteY5" fmla="*/ 178426 h 1388475"/>
              <a:gd name="connsiteX6" fmla="*/ 609600 w 1129553"/>
              <a:gd name="connsiteY6" fmla="*/ 1045015 h 1388475"/>
              <a:gd name="connsiteX7" fmla="*/ 794871 w 1129553"/>
              <a:gd name="connsiteY7" fmla="*/ 1003179 h 1388475"/>
              <a:gd name="connsiteX8" fmla="*/ 747059 w 1129553"/>
              <a:gd name="connsiteY8" fmla="*/ 70850 h 1388475"/>
              <a:gd name="connsiteX9" fmla="*/ 956235 w 1129553"/>
              <a:gd name="connsiteY9" fmla="*/ 178426 h 1388475"/>
              <a:gd name="connsiteX10" fmla="*/ 932329 w 1129553"/>
              <a:gd name="connsiteY10" fmla="*/ 1079379 h 1388475"/>
              <a:gd name="connsiteX11" fmla="*/ 411212 w 1129553"/>
              <a:gd name="connsiteY11" fmla="*/ 1297268 h 1388475"/>
              <a:gd name="connsiteX12" fmla="*/ 735062 w 1129553"/>
              <a:gd name="connsiteY12" fmla="*/ 1329018 h 1388475"/>
              <a:gd name="connsiteX13" fmla="*/ 1039862 w 1129553"/>
              <a:gd name="connsiteY13" fmla="*/ 1182969 h 1388475"/>
              <a:gd name="connsiteX14" fmla="*/ 1129553 w 1129553"/>
              <a:gd name="connsiteY14" fmla="*/ 949391 h 1388475"/>
              <a:gd name="connsiteX0" fmla="*/ 0 w 1129553"/>
              <a:gd name="connsiteY0" fmla="*/ 196356 h 1388475"/>
              <a:gd name="connsiteX1" fmla="*/ 269622 w 1129553"/>
              <a:gd name="connsiteY1" fmla="*/ 113638 h 1388475"/>
              <a:gd name="connsiteX2" fmla="*/ 281425 w 1129553"/>
              <a:gd name="connsiteY2" fmla="*/ 1002128 h 1388475"/>
              <a:gd name="connsiteX3" fmla="*/ 448234 w 1129553"/>
              <a:gd name="connsiteY3" fmla="*/ 998944 h 1388475"/>
              <a:gd name="connsiteX4" fmla="*/ 451489 w 1129553"/>
              <a:gd name="connsiteY4" fmla="*/ 143191 h 1388475"/>
              <a:gd name="connsiteX5" fmla="*/ 609600 w 1129553"/>
              <a:gd name="connsiteY5" fmla="*/ 178426 h 1388475"/>
              <a:gd name="connsiteX6" fmla="*/ 609600 w 1129553"/>
              <a:gd name="connsiteY6" fmla="*/ 1045015 h 1388475"/>
              <a:gd name="connsiteX7" fmla="*/ 794871 w 1129553"/>
              <a:gd name="connsiteY7" fmla="*/ 1003179 h 1388475"/>
              <a:gd name="connsiteX8" fmla="*/ 747059 w 1129553"/>
              <a:gd name="connsiteY8" fmla="*/ 70850 h 1388475"/>
              <a:gd name="connsiteX9" fmla="*/ 956235 w 1129553"/>
              <a:gd name="connsiteY9" fmla="*/ 178426 h 1388475"/>
              <a:gd name="connsiteX10" fmla="*/ 932329 w 1129553"/>
              <a:gd name="connsiteY10" fmla="*/ 1079379 h 1388475"/>
              <a:gd name="connsiteX11" fmla="*/ 411212 w 1129553"/>
              <a:gd name="connsiteY11" fmla="*/ 1297268 h 1388475"/>
              <a:gd name="connsiteX12" fmla="*/ 735062 w 1129553"/>
              <a:gd name="connsiteY12" fmla="*/ 1329018 h 1388475"/>
              <a:gd name="connsiteX13" fmla="*/ 1039862 w 1129553"/>
              <a:gd name="connsiteY13" fmla="*/ 1182969 h 1388475"/>
              <a:gd name="connsiteX14" fmla="*/ 1129553 w 1129553"/>
              <a:gd name="connsiteY14" fmla="*/ 949391 h 1388475"/>
              <a:gd name="connsiteX0" fmla="*/ 0 w 1129553"/>
              <a:gd name="connsiteY0" fmla="*/ 196356 h 1388475"/>
              <a:gd name="connsiteX1" fmla="*/ 269622 w 1129553"/>
              <a:gd name="connsiteY1" fmla="*/ 113638 h 1388475"/>
              <a:gd name="connsiteX2" fmla="*/ 281425 w 1129553"/>
              <a:gd name="connsiteY2" fmla="*/ 1002128 h 1388475"/>
              <a:gd name="connsiteX3" fmla="*/ 448234 w 1129553"/>
              <a:gd name="connsiteY3" fmla="*/ 998944 h 1388475"/>
              <a:gd name="connsiteX4" fmla="*/ 451489 w 1129553"/>
              <a:gd name="connsiteY4" fmla="*/ 143191 h 1388475"/>
              <a:gd name="connsiteX5" fmla="*/ 609600 w 1129553"/>
              <a:gd name="connsiteY5" fmla="*/ 178426 h 1388475"/>
              <a:gd name="connsiteX6" fmla="*/ 609600 w 1129553"/>
              <a:gd name="connsiteY6" fmla="*/ 1045015 h 1388475"/>
              <a:gd name="connsiteX7" fmla="*/ 794871 w 1129553"/>
              <a:gd name="connsiteY7" fmla="*/ 1003179 h 1388475"/>
              <a:gd name="connsiteX8" fmla="*/ 747059 w 1129553"/>
              <a:gd name="connsiteY8" fmla="*/ 70850 h 1388475"/>
              <a:gd name="connsiteX9" fmla="*/ 956235 w 1129553"/>
              <a:gd name="connsiteY9" fmla="*/ 178426 h 1388475"/>
              <a:gd name="connsiteX10" fmla="*/ 932329 w 1129553"/>
              <a:gd name="connsiteY10" fmla="*/ 1079379 h 1388475"/>
              <a:gd name="connsiteX11" fmla="*/ 411212 w 1129553"/>
              <a:gd name="connsiteY11" fmla="*/ 1297268 h 1388475"/>
              <a:gd name="connsiteX12" fmla="*/ 735062 w 1129553"/>
              <a:gd name="connsiteY12" fmla="*/ 1329018 h 1388475"/>
              <a:gd name="connsiteX13" fmla="*/ 1039862 w 1129553"/>
              <a:gd name="connsiteY13" fmla="*/ 1182969 h 1388475"/>
              <a:gd name="connsiteX14" fmla="*/ 1129553 w 1129553"/>
              <a:gd name="connsiteY14" fmla="*/ 949391 h 1388475"/>
              <a:gd name="connsiteX0" fmla="*/ 0 w 1129553"/>
              <a:gd name="connsiteY0" fmla="*/ 196356 h 1388475"/>
              <a:gd name="connsiteX1" fmla="*/ 269622 w 1129553"/>
              <a:gd name="connsiteY1" fmla="*/ 113638 h 1388475"/>
              <a:gd name="connsiteX2" fmla="*/ 281425 w 1129553"/>
              <a:gd name="connsiteY2" fmla="*/ 1002128 h 1388475"/>
              <a:gd name="connsiteX3" fmla="*/ 448234 w 1129553"/>
              <a:gd name="connsiteY3" fmla="*/ 998944 h 1388475"/>
              <a:gd name="connsiteX4" fmla="*/ 451489 w 1129553"/>
              <a:gd name="connsiteY4" fmla="*/ 143191 h 1388475"/>
              <a:gd name="connsiteX5" fmla="*/ 609600 w 1129553"/>
              <a:gd name="connsiteY5" fmla="*/ 178426 h 1388475"/>
              <a:gd name="connsiteX6" fmla="*/ 609600 w 1129553"/>
              <a:gd name="connsiteY6" fmla="*/ 1045015 h 1388475"/>
              <a:gd name="connsiteX7" fmla="*/ 794871 w 1129553"/>
              <a:gd name="connsiteY7" fmla="*/ 1003179 h 1388475"/>
              <a:gd name="connsiteX8" fmla="*/ 747059 w 1129553"/>
              <a:gd name="connsiteY8" fmla="*/ 70850 h 1388475"/>
              <a:gd name="connsiteX9" fmla="*/ 956235 w 1129553"/>
              <a:gd name="connsiteY9" fmla="*/ 178426 h 1388475"/>
              <a:gd name="connsiteX10" fmla="*/ 932329 w 1129553"/>
              <a:gd name="connsiteY10" fmla="*/ 1079379 h 1388475"/>
              <a:gd name="connsiteX11" fmla="*/ 411212 w 1129553"/>
              <a:gd name="connsiteY11" fmla="*/ 1297268 h 1388475"/>
              <a:gd name="connsiteX12" fmla="*/ 735062 w 1129553"/>
              <a:gd name="connsiteY12" fmla="*/ 1329018 h 1388475"/>
              <a:gd name="connsiteX13" fmla="*/ 1039862 w 1129553"/>
              <a:gd name="connsiteY13" fmla="*/ 1182969 h 1388475"/>
              <a:gd name="connsiteX14" fmla="*/ 1129553 w 1129553"/>
              <a:gd name="connsiteY14" fmla="*/ 949391 h 1388475"/>
              <a:gd name="connsiteX0" fmla="*/ 0 w 1129553"/>
              <a:gd name="connsiteY0" fmla="*/ 196356 h 1388475"/>
              <a:gd name="connsiteX1" fmla="*/ 269622 w 1129553"/>
              <a:gd name="connsiteY1" fmla="*/ 113638 h 1388475"/>
              <a:gd name="connsiteX2" fmla="*/ 281425 w 1129553"/>
              <a:gd name="connsiteY2" fmla="*/ 1002128 h 1388475"/>
              <a:gd name="connsiteX3" fmla="*/ 448234 w 1129553"/>
              <a:gd name="connsiteY3" fmla="*/ 998944 h 1388475"/>
              <a:gd name="connsiteX4" fmla="*/ 451489 w 1129553"/>
              <a:gd name="connsiteY4" fmla="*/ 143191 h 1388475"/>
              <a:gd name="connsiteX5" fmla="*/ 636080 w 1129553"/>
              <a:gd name="connsiteY5" fmla="*/ 178426 h 1388475"/>
              <a:gd name="connsiteX6" fmla="*/ 609600 w 1129553"/>
              <a:gd name="connsiteY6" fmla="*/ 1045015 h 1388475"/>
              <a:gd name="connsiteX7" fmla="*/ 794871 w 1129553"/>
              <a:gd name="connsiteY7" fmla="*/ 1003179 h 1388475"/>
              <a:gd name="connsiteX8" fmla="*/ 747059 w 1129553"/>
              <a:gd name="connsiteY8" fmla="*/ 70850 h 1388475"/>
              <a:gd name="connsiteX9" fmla="*/ 956235 w 1129553"/>
              <a:gd name="connsiteY9" fmla="*/ 178426 h 1388475"/>
              <a:gd name="connsiteX10" fmla="*/ 932329 w 1129553"/>
              <a:gd name="connsiteY10" fmla="*/ 1079379 h 1388475"/>
              <a:gd name="connsiteX11" fmla="*/ 411212 w 1129553"/>
              <a:gd name="connsiteY11" fmla="*/ 1297268 h 1388475"/>
              <a:gd name="connsiteX12" fmla="*/ 735062 w 1129553"/>
              <a:gd name="connsiteY12" fmla="*/ 1329018 h 1388475"/>
              <a:gd name="connsiteX13" fmla="*/ 1039862 w 1129553"/>
              <a:gd name="connsiteY13" fmla="*/ 1182969 h 1388475"/>
              <a:gd name="connsiteX14" fmla="*/ 1129553 w 1129553"/>
              <a:gd name="connsiteY14" fmla="*/ 949391 h 1388475"/>
              <a:gd name="connsiteX0" fmla="*/ 0 w 1129553"/>
              <a:gd name="connsiteY0" fmla="*/ 196356 h 1388475"/>
              <a:gd name="connsiteX1" fmla="*/ 269622 w 1129553"/>
              <a:gd name="connsiteY1" fmla="*/ 113638 h 1388475"/>
              <a:gd name="connsiteX2" fmla="*/ 281425 w 1129553"/>
              <a:gd name="connsiteY2" fmla="*/ 1002128 h 1388475"/>
              <a:gd name="connsiteX3" fmla="*/ 448234 w 1129553"/>
              <a:gd name="connsiteY3" fmla="*/ 998944 h 1388475"/>
              <a:gd name="connsiteX4" fmla="*/ 451489 w 1129553"/>
              <a:gd name="connsiteY4" fmla="*/ 143191 h 1388475"/>
              <a:gd name="connsiteX5" fmla="*/ 641375 w 1129553"/>
              <a:gd name="connsiteY5" fmla="*/ 148281 h 1388475"/>
              <a:gd name="connsiteX6" fmla="*/ 609600 w 1129553"/>
              <a:gd name="connsiteY6" fmla="*/ 1045015 h 1388475"/>
              <a:gd name="connsiteX7" fmla="*/ 794871 w 1129553"/>
              <a:gd name="connsiteY7" fmla="*/ 1003179 h 1388475"/>
              <a:gd name="connsiteX8" fmla="*/ 747059 w 1129553"/>
              <a:gd name="connsiteY8" fmla="*/ 70850 h 1388475"/>
              <a:gd name="connsiteX9" fmla="*/ 956235 w 1129553"/>
              <a:gd name="connsiteY9" fmla="*/ 178426 h 1388475"/>
              <a:gd name="connsiteX10" fmla="*/ 932329 w 1129553"/>
              <a:gd name="connsiteY10" fmla="*/ 1079379 h 1388475"/>
              <a:gd name="connsiteX11" fmla="*/ 411212 w 1129553"/>
              <a:gd name="connsiteY11" fmla="*/ 1297268 h 1388475"/>
              <a:gd name="connsiteX12" fmla="*/ 735062 w 1129553"/>
              <a:gd name="connsiteY12" fmla="*/ 1329018 h 1388475"/>
              <a:gd name="connsiteX13" fmla="*/ 1039862 w 1129553"/>
              <a:gd name="connsiteY13" fmla="*/ 1182969 h 1388475"/>
              <a:gd name="connsiteX14" fmla="*/ 1129553 w 1129553"/>
              <a:gd name="connsiteY14" fmla="*/ 949391 h 1388475"/>
              <a:gd name="connsiteX0" fmla="*/ 0 w 1129553"/>
              <a:gd name="connsiteY0" fmla="*/ 196356 h 1388475"/>
              <a:gd name="connsiteX1" fmla="*/ 269622 w 1129553"/>
              <a:gd name="connsiteY1" fmla="*/ 113638 h 1388475"/>
              <a:gd name="connsiteX2" fmla="*/ 281425 w 1129553"/>
              <a:gd name="connsiteY2" fmla="*/ 1002128 h 1388475"/>
              <a:gd name="connsiteX3" fmla="*/ 448234 w 1129553"/>
              <a:gd name="connsiteY3" fmla="*/ 998944 h 1388475"/>
              <a:gd name="connsiteX4" fmla="*/ 451489 w 1129553"/>
              <a:gd name="connsiteY4" fmla="*/ 143191 h 1388475"/>
              <a:gd name="connsiteX5" fmla="*/ 641375 w 1129553"/>
              <a:gd name="connsiteY5" fmla="*/ 148281 h 1388475"/>
              <a:gd name="connsiteX6" fmla="*/ 636079 w 1129553"/>
              <a:gd name="connsiteY6" fmla="*/ 989749 h 1388475"/>
              <a:gd name="connsiteX7" fmla="*/ 794871 w 1129553"/>
              <a:gd name="connsiteY7" fmla="*/ 1003179 h 1388475"/>
              <a:gd name="connsiteX8" fmla="*/ 747059 w 1129553"/>
              <a:gd name="connsiteY8" fmla="*/ 70850 h 1388475"/>
              <a:gd name="connsiteX9" fmla="*/ 956235 w 1129553"/>
              <a:gd name="connsiteY9" fmla="*/ 178426 h 1388475"/>
              <a:gd name="connsiteX10" fmla="*/ 932329 w 1129553"/>
              <a:gd name="connsiteY10" fmla="*/ 1079379 h 1388475"/>
              <a:gd name="connsiteX11" fmla="*/ 411212 w 1129553"/>
              <a:gd name="connsiteY11" fmla="*/ 1297268 h 1388475"/>
              <a:gd name="connsiteX12" fmla="*/ 735062 w 1129553"/>
              <a:gd name="connsiteY12" fmla="*/ 1329018 h 1388475"/>
              <a:gd name="connsiteX13" fmla="*/ 1039862 w 1129553"/>
              <a:gd name="connsiteY13" fmla="*/ 1182969 h 1388475"/>
              <a:gd name="connsiteX14" fmla="*/ 1129553 w 1129553"/>
              <a:gd name="connsiteY14" fmla="*/ 949391 h 1388475"/>
              <a:gd name="connsiteX0" fmla="*/ 0 w 1129553"/>
              <a:gd name="connsiteY0" fmla="*/ 196356 h 1388475"/>
              <a:gd name="connsiteX1" fmla="*/ 269622 w 1129553"/>
              <a:gd name="connsiteY1" fmla="*/ 113638 h 1388475"/>
              <a:gd name="connsiteX2" fmla="*/ 281425 w 1129553"/>
              <a:gd name="connsiteY2" fmla="*/ 1002128 h 1388475"/>
              <a:gd name="connsiteX3" fmla="*/ 448234 w 1129553"/>
              <a:gd name="connsiteY3" fmla="*/ 998944 h 1388475"/>
              <a:gd name="connsiteX4" fmla="*/ 451489 w 1129553"/>
              <a:gd name="connsiteY4" fmla="*/ 143191 h 1388475"/>
              <a:gd name="connsiteX5" fmla="*/ 641375 w 1129553"/>
              <a:gd name="connsiteY5" fmla="*/ 148281 h 1388475"/>
              <a:gd name="connsiteX6" fmla="*/ 636079 w 1129553"/>
              <a:gd name="connsiteY6" fmla="*/ 989749 h 1388475"/>
              <a:gd name="connsiteX7" fmla="*/ 794871 w 1129553"/>
              <a:gd name="connsiteY7" fmla="*/ 1003179 h 1388475"/>
              <a:gd name="connsiteX8" fmla="*/ 747059 w 1129553"/>
              <a:gd name="connsiteY8" fmla="*/ 70850 h 1388475"/>
              <a:gd name="connsiteX9" fmla="*/ 956235 w 1129553"/>
              <a:gd name="connsiteY9" fmla="*/ 178426 h 1388475"/>
              <a:gd name="connsiteX10" fmla="*/ 932329 w 1129553"/>
              <a:gd name="connsiteY10" fmla="*/ 1079379 h 1388475"/>
              <a:gd name="connsiteX11" fmla="*/ 411212 w 1129553"/>
              <a:gd name="connsiteY11" fmla="*/ 1297268 h 1388475"/>
              <a:gd name="connsiteX12" fmla="*/ 735062 w 1129553"/>
              <a:gd name="connsiteY12" fmla="*/ 1329018 h 1388475"/>
              <a:gd name="connsiteX13" fmla="*/ 1039862 w 1129553"/>
              <a:gd name="connsiteY13" fmla="*/ 1182969 h 1388475"/>
              <a:gd name="connsiteX14" fmla="*/ 1129553 w 1129553"/>
              <a:gd name="connsiteY14" fmla="*/ 949391 h 1388475"/>
              <a:gd name="connsiteX0" fmla="*/ 0 w 1129553"/>
              <a:gd name="connsiteY0" fmla="*/ 196356 h 1388475"/>
              <a:gd name="connsiteX1" fmla="*/ 269622 w 1129553"/>
              <a:gd name="connsiteY1" fmla="*/ 113638 h 1388475"/>
              <a:gd name="connsiteX2" fmla="*/ 281425 w 1129553"/>
              <a:gd name="connsiteY2" fmla="*/ 1002128 h 1388475"/>
              <a:gd name="connsiteX3" fmla="*/ 448234 w 1129553"/>
              <a:gd name="connsiteY3" fmla="*/ 998944 h 1388475"/>
              <a:gd name="connsiteX4" fmla="*/ 451489 w 1129553"/>
              <a:gd name="connsiteY4" fmla="*/ 143191 h 1388475"/>
              <a:gd name="connsiteX5" fmla="*/ 630784 w 1129553"/>
              <a:gd name="connsiteY5" fmla="*/ 143257 h 1388475"/>
              <a:gd name="connsiteX6" fmla="*/ 636079 w 1129553"/>
              <a:gd name="connsiteY6" fmla="*/ 989749 h 1388475"/>
              <a:gd name="connsiteX7" fmla="*/ 794871 w 1129553"/>
              <a:gd name="connsiteY7" fmla="*/ 1003179 h 1388475"/>
              <a:gd name="connsiteX8" fmla="*/ 747059 w 1129553"/>
              <a:gd name="connsiteY8" fmla="*/ 70850 h 1388475"/>
              <a:gd name="connsiteX9" fmla="*/ 956235 w 1129553"/>
              <a:gd name="connsiteY9" fmla="*/ 178426 h 1388475"/>
              <a:gd name="connsiteX10" fmla="*/ 932329 w 1129553"/>
              <a:gd name="connsiteY10" fmla="*/ 1079379 h 1388475"/>
              <a:gd name="connsiteX11" fmla="*/ 411212 w 1129553"/>
              <a:gd name="connsiteY11" fmla="*/ 1297268 h 1388475"/>
              <a:gd name="connsiteX12" fmla="*/ 735062 w 1129553"/>
              <a:gd name="connsiteY12" fmla="*/ 1329018 h 1388475"/>
              <a:gd name="connsiteX13" fmla="*/ 1039862 w 1129553"/>
              <a:gd name="connsiteY13" fmla="*/ 1182969 h 1388475"/>
              <a:gd name="connsiteX14" fmla="*/ 1129553 w 1129553"/>
              <a:gd name="connsiteY14" fmla="*/ 949391 h 1388475"/>
              <a:gd name="connsiteX0" fmla="*/ 0 w 1129553"/>
              <a:gd name="connsiteY0" fmla="*/ 182486 h 1374605"/>
              <a:gd name="connsiteX1" fmla="*/ 269622 w 1129553"/>
              <a:gd name="connsiteY1" fmla="*/ 99768 h 1374605"/>
              <a:gd name="connsiteX2" fmla="*/ 281425 w 1129553"/>
              <a:gd name="connsiteY2" fmla="*/ 988258 h 1374605"/>
              <a:gd name="connsiteX3" fmla="*/ 448234 w 1129553"/>
              <a:gd name="connsiteY3" fmla="*/ 985074 h 1374605"/>
              <a:gd name="connsiteX4" fmla="*/ 451489 w 1129553"/>
              <a:gd name="connsiteY4" fmla="*/ 129321 h 1374605"/>
              <a:gd name="connsiteX5" fmla="*/ 630784 w 1129553"/>
              <a:gd name="connsiteY5" fmla="*/ 129387 h 1374605"/>
              <a:gd name="connsiteX6" fmla="*/ 636079 w 1129553"/>
              <a:gd name="connsiteY6" fmla="*/ 975879 h 1374605"/>
              <a:gd name="connsiteX7" fmla="*/ 794871 w 1129553"/>
              <a:gd name="connsiteY7" fmla="*/ 989309 h 1374605"/>
              <a:gd name="connsiteX8" fmla="*/ 821199 w 1129553"/>
              <a:gd name="connsiteY8" fmla="*/ 87125 h 1374605"/>
              <a:gd name="connsiteX9" fmla="*/ 956235 w 1129553"/>
              <a:gd name="connsiteY9" fmla="*/ 164556 h 1374605"/>
              <a:gd name="connsiteX10" fmla="*/ 932329 w 1129553"/>
              <a:gd name="connsiteY10" fmla="*/ 1065509 h 1374605"/>
              <a:gd name="connsiteX11" fmla="*/ 411212 w 1129553"/>
              <a:gd name="connsiteY11" fmla="*/ 1283398 h 1374605"/>
              <a:gd name="connsiteX12" fmla="*/ 735062 w 1129553"/>
              <a:gd name="connsiteY12" fmla="*/ 1315148 h 1374605"/>
              <a:gd name="connsiteX13" fmla="*/ 1039862 w 1129553"/>
              <a:gd name="connsiteY13" fmla="*/ 1169099 h 1374605"/>
              <a:gd name="connsiteX14" fmla="*/ 1129553 w 1129553"/>
              <a:gd name="connsiteY14" fmla="*/ 935521 h 1374605"/>
              <a:gd name="connsiteX0" fmla="*/ 0 w 1129553"/>
              <a:gd name="connsiteY0" fmla="*/ 182486 h 1374605"/>
              <a:gd name="connsiteX1" fmla="*/ 269622 w 1129553"/>
              <a:gd name="connsiteY1" fmla="*/ 99768 h 1374605"/>
              <a:gd name="connsiteX2" fmla="*/ 281425 w 1129553"/>
              <a:gd name="connsiteY2" fmla="*/ 988258 h 1374605"/>
              <a:gd name="connsiteX3" fmla="*/ 448234 w 1129553"/>
              <a:gd name="connsiteY3" fmla="*/ 985074 h 1374605"/>
              <a:gd name="connsiteX4" fmla="*/ 451489 w 1129553"/>
              <a:gd name="connsiteY4" fmla="*/ 129321 h 1374605"/>
              <a:gd name="connsiteX5" fmla="*/ 630784 w 1129553"/>
              <a:gd name="connsiteY5" fmla="*/ 129387 h 1374605"/>
              <a:gd name="connsiteX6" fmla="*/ 636079 w 1129553"/>
              <a:gd name="connsiteY6" fmla="*/ 975879 h 1374605"/>
              <a:gd name="connsiteX7" fmla="*/ 794871 w 1129553"/>
              <a:gd name="connsiteY7" fmla="*/ 989309 h 1374605"/>
              <a:gd name="connsiteX8" fmla="*/ 815903 w 1129553"/>
              <a:gd name="connsiteY8" fmla="*/ 147415 h 1374605"/>
              <a:gd name="connsiteX9" fmla="*/ 956235 w 1129553"/>
              <a:gd name="connsiteY9" fmla="*/ 164556 h 1374605"/>
              <a:gd name="connsiteX10" fmla="*/ 932329 w 1129553"/>
              <a:gd name="connsiteY10" fmla="*/ 1065509 h 1374605"/>
              <a:gd name="connsiteX11" fmla="*/ 411212 w 1129553"/>
              <a:gd name="connsiteY11" fmla="*/ 1283398 h 1374605"/>
              <a:gd name="connsiteX12" fmla="*/ 735062 w 1129553"/>
              <a:gd name="connsiteY12" fmla="*/ 1315148 h 1374605"/>
              <a:gd name="connsiteX13" fmla="*/ 1039862 w 1129553"/>
              <a:gd name="connsiteY13" fmla="*/ 1169099 h 1374605"/>
              <a:gd name="connsiteX14" fmla="*/ 1129553 w 1129553"/>
              <a:gd name="connsiteY14" fmla="*/ 935521 h 1374605"/>
              <a:gd name="connsiteX0" fmla="*/ 0 w 1129553"/>
              <a:gd name="connsiteY0" fmla="*/ 182486 h 1374605"/>
              <a:gd name="connsiteX1" fmla="*/ 269622 w 1129553"/>
              <a:gd name="connsiteY1" fmla="*/ 99768 h 1374605"/>
              <a:gd name="connsiteX2" fmla="*/ 281425 w 1129553"/>
              <a:gd name="connsiteY2" fmla="*/ 988258 h 1374605"/>
              <a:gd name="connsiteX3" fmla="*/ 448234 w 1129553"/>
              <a:gd name="connsiteY3" fmla="*/ 985074 h 1374605"/>
              <a:gd name="connsiteX4" fmla="*/ 451489 w 1129553"/>
              <a:gd name="connsiteY4" fmla="*/ 129321 h 1374605"/>
              <a:gd name="connsiteX5" fmla="*/ 630784 w 1129553"/>
              <a:gd name="connsiteY5" fmla="*/ 129387 h 1374605"/>
              <a:gd name="connsiteX6" fmla="*/ 636079 w 1129553"/>
              <a:gd name="connsiteY6" fmla="*/ 975879 h 1374605"/>
              <a:gd name="connsiteX7" fmla="*/ 794871 w 1129553"/>
              <a:gd name="connsiteY7" fmla="*/ 989309 h 1374605"/>
              <a:gd name="connsiteX8" fmla="*/ 815903 w 1129553"/>
              <a:gd name="connsiteY8" fmla="*/ 147415 h 1374605"/>
              <a:gd name="connsiteX9" fmla="*/ 956235 w 1129553"/>
              <a:gd name="connsiteY9" fmla="*/ 164556 h 1374605"/>
              <a:gd name="connsiteX10" fmla="*/ 932329 w 1129553"/>
              <a:gd name="connsiteY10" fmla="*/ 1065509 h 1374605"/>
              <a:gd name="connsiteX11" fmla="*/ 411212 w 1129553"/>
              <a:gd name="connsiteY11" fmla="*/ 1283398 h 1374605"/>
              <a:gd name="connsiteX12" fmla="*/ 735062 w 1129553"/>
              <a:gd name="connsiteY12" fmla="*/ 1315148 h 1374605"/>
              <a:gd name="connsiteX13" fmla="*/ 1039862 w 1129553"/>
              <a:gd name="connsiteY13" fmla="*/ 1169099 h 1374605"/>
              <a:gd name="connsiteX14" fmla="*/ 1129553 w 1129553"/>
              <a:gd name="connsiteY14" fmla="*/ 935521 h 1374605"/>
              <a:gd name="connsiteX0" fmla="*/ 0 w 1129553"/>
              <a:gd name="connsiteY0" fmla="*/ 182486 h 1374605"/>
              <a:gd name="connsiteX1" fmla="*/ 269622 w 1129553"/>
              <a:gd name="connsiteY1" fmla="*/ 99768 h 1374605"/>
              <a:gd name="connsiteX2" fmla="*/ 281425 w 1129553"/>
              <a:gd name="connsiteY2" fmla="*/ 988258 h 1374605"/>
              <a:gd name="connsiteX3" fmla="*/ 448234 w 1129553"/>
              <a:gd name="connsiteY3" fmla="*/ 985074 h 1374605"/>
              <a:gd name="connsiteX4" fmla="*/ 451489 w 1129553"/>
              <a:gd name="connsiteY4" fmla="*/ 129321 h 1374605"/>
              <a:gd name="connsiteX5" fmla="*/ 630784 w 1129553"/>
              <a:gd name="connsiteY5" fmla="*/ 129387 h 1374605"/>
              <a:gd name="connsiteX6" fmla="*/ 636079 w 1129553"/>
              <a:gd name="connsiteY6" fmla="*/ 975879 h 1374605"/>
              <a:gd name="connsiteX7" fmla="*/ 794871 w 1129553"/>
              <a:gd name="connsiteY7" fmla="*/ 989309 h 1374605"/>
              <a:gd name="connsiteX8" fmla="*/ 815903 w 1129553"/>
              <a:gd name="connsiteY8" fmla="*/ 147415 h 1374605"/>
              <a:gd name="connsiteX9" fmla="*/ 988010 w 1129553"/>
              <a:gd name="connsiteY9" fmla="*/ 154508 h 1374605"/>
              <a:gd name="connsiteX10" fmla="*/ 932329 w 1129553"/>
              <a:gd name="connsiteY10" fmla="*/ 1065509 h 1374605"/>
              <a:gd name="connsiteX11" fmla="*/ 411212 w 1129553"/>
              <a:gd name="connsiteY11" fmla="*/ 1283398 h 1374605"/>
              <a:gd name="connsiteX12" fmla="*/ 735062 w 1129553"/>
              <a:gd name="connsiteY12" fmla="*/ 1315148 h 1374605"/>
              <a:gd name="connsiteX13" fmla="*/ 1039862 w 1129553"/>
              <a:gd name="connsiteY13" fmla="*/ 1169099 h 1374605"/>
              <a:gd name="connsiteX14" fmla="*/ 1129553 w 1129553"/>
              <a:gd name="connsiteY14" fmla="*/ 935521 h 1374605"/>
              <a:gd name="connsiteX0" fmla="*/ 0 w 1129553"/>
              <a:gd name="connsiteY0" fmla="*/ 182486 h 1374605"/>
              <a:gd name="connsiteX1" fmla="*/ 269622 w 1129553"/>
              <a:gd name="connsiteY1" fmla="*/ 99768 h 1374605"/>
              <a:gd name="connsiteX2" fmla="*/ 281425 w 1129553"/>
              <a:gd name="connsiteY2" fmla="*/ 988258 h 1374605"/>
              <a:gd name="connsiteX3" fmla="*/ 448234 w 1129553"/>
              <a:gd name="connsiteY3" fmla="*/ 985074 h 1374605"/>
              <a:gd name="connsiteX4" fmla="*/ 451489 w 1129553"/>
              <a:gd name="connsiteY4" fmla="*/ 129321 h 1374605"/>
              <a:gd name="connsiteX5" fmla="*/ 630784 w 1129553"/>
              <a:gd name="connsiteY5" fmla="*/ 129387 h 1374605"/>
              <a:gd name="connsiteX6" fmla="*/ 636079 w 1129553"/>
              <a:gd name="connsiteY6" fmla="*/ 975879 h 1374605"/>
              <a:gd name="connsiteX7" fmla="*/ 794871 w 1129553"/>
              <a:gd name="connsiteY7" fmla="*/ 989309 h 1374605"/>
              <a:gd name="connsiteX8" fmla="*/ 815903 w 1129553"/>
              <a:gd name="connsiteY8" fmla="*/ 147415 h 1374605"/>
              <a:gd name="connsiteX9" fmla="*/ 988010 w 1129553"/>
              <a:gd name="connsiteY9" fmla="*/ 154508 h 1374605"/>
              <a:gd name="connsiteX10" fmla="*/ 990583 w 1129553"/>
              <a:gd name="connsiteY10" fmla="*/ 990146 h 1374605"/>
              <a:gd name="connsiteX11" fmla="*/ 411212 w 1129553"/>
              <a:gd name="connsiteY11" fmla="*/ 1283398 h 1374605"/>
              <a:gd name="connsiteX12" fmla="*/ 735062 w 1129553"/>
              <a:gd name="connsiteY12" fmla="*/ 1315148 h 1374605"/>
              <a:gd name="connsiteX13" fmla="*/ 1039862 w 1129553"/>
              <a:gd name="connsiteY13" fmla="*/ 1169099 h 1374605"/>
              <a:gd name="connsiteX14" fmla="*/ 1129553 w 1129553"/>
              <a:gd name="connsiteY14" fmla="*/ 935521 h 1374605"/>
              <a:gd name="connsiteX0" fmla="*/ 0 w 1129553"/>
              <a:gd name="connsiteY0" fmla="*/ 182486 h 1374605"/>
              <a:gd name="connsiteX1" fmla="*/ 269622 w 1129553"/>
              <a:gd name="connsiteY1" fmla="*/ 99768 h 1374605"/>
              <a:gd name="connsiteX2" fmla="*/ 281425 w 1129553"/>
              <a:gd name="connsiteY2" fmla="*/ 988258 h 1374605"/>
              <a:gd name="connsiteX3" fmla="*/ 448234 w 1129553"/>
              <a:gd name="connsiteY3" fmla="*/ 985074 h 1374605"/>
              <a:gd name="connsiteX4" fmla="*/ 451489 w 1129553"/>
              <a:gd name="connsiteY4" fmla="*/ 129321 h 1374605"/>
              <a:gd name="connsiteX5" fmla="*/ 630784 w 1129553"/>
              <a:gd name="connsiteY5" fmla="*/ 129387 h 1374605"/>
              <a:gd name="connsiteX6" fmla="*/ 636079 w 1129553"/>
              <a:gd name="connsiteY6" fmla="*/ 975879 h 1374605"/>
              <a:gd name="connsiteX7" fmla="*/ 794871 w 1129553"/>
              <a:gd name="connsiteY7" fmla="*/ 989309 h 1374605"/>
              <a:gd name="connsiteX8" fmla="*/ 815903 w 1129553"/>
              <a:gd name="connsiteY8" fmla="*/ 147415 h 1374605"/>
              <a:gd name="connsiteX9" fmla="*/ 988010 w 1129553"/>
              <a:gd name="connsiteY9" fmla="*/ 154508 h 1374605"/>
              <a:gd name="connsiteX10" fmla="*/ 990583 w 1129553"/>
              <a:gd name="connsiteY10" fmla="*/ 990146 h 1374605"/>
              <a:gd name="connsiteX11" fmla="*/ 411212 w 1129553"/>
              <a:gd name="connsiteY11" fmla="*/ 1283398 h 1374605"/>
              <a:gd name="connsiteX12" fmla="*/ 735062 w 1129553"/>
              <a:gd name="connsiteY12" fmla="*/ 1315148 h 1374605"/>
              <a:gd name="connsiteX13" fmla="*/ 1039862 w 1129553"/>
              <a:gd name="connsiteY13" fmla="*/ 1169099 h 1374605"/>
              <a:gd name="connsiteX14" fmla="*/ 1129553 w 1129553"/>
              <a:gd name="connsiteY14" fmla="*/ 935521 h 1374605"/>
              <a:gd name="connsiteX0" fmla="*/ 0 w 1129553"/>
              <a:gd name="connsiteY0" fmla="*/ 182486 h 1326802"/>
              <a:gd name="connsiteX1" fmla="*/ 269622 w 1129553"/>
              <a:gd name="connsiteY1" fmla="*/ 99768 h 1326802"/>
              <a:gd name="connsiteX2" fmla="*/ 281425 w 1129553"/>
              <a:gd name="connsiteY2" fmla="*/ 988258 h 1326802"/>
              <a:gd name="connsiteX3" fmla="*/ 448234 w 1129553"/>
              <a:gd name="connsiteY3" fmla="*/ 985074 h 1326802"/>
              <a:gd name="connsiteX4" fmla="*/ 451489 w 1129553"/>
              <a:gd name="connsiteY4" fmla="*/ 129321 h 1326802"/>
              <a:gd name="connsiteX5" fmla="*/ 630784 w 1129553"/>
              <a:gd name="connsiteY5" fmla="*/ 129387 h 1326802"/>
              <a:gd name="connsiteX6" fmla="*/ 636079 w 1129553"/>
              <a:gd name="connsiteY6" fmla="*/ 975879 h 1326802"/>
              <a:gd name="connsiteX7" fmla="*/ 794871 w 1129553"/>
              <a:gd name="connsiteY7" fmla="*/ 989309 h 1326802"/>
              <a:gd name="connsiteX8" fmla="*/ 815903 w 1129553"/>
              <a:gd name="connsiteY8" fmla="*/ 147415 h 1326802"/>
              <a:gd name="connsiteX9" fmla="*/ 988010 w 1129553"/>
              <a:gd name="connsiteY9" fmla="*/ 154508 h 1326802"/>
              <a:gd name="connsiteX10" fmla="*/ 990583 w 1129553"/>
              <a:gd name="connsiteY10" fmla="*/ 990146 h 1326802"/>
              <a:gd name="connsiteX11" fmla="*/ 813692 w 1129553"/>
              <a:gd name="connsiteY11" fmla="*/ 1172866 h 1326802"/>
              <a:gd name="connsiteX12" fmla="*/ 735062 w 1129553"/>
              <a:gd name="connsiteY12" fmla="*/ 1315148 h 1326802"/>
              <a:gd name="connsiteX13" fmla="*/ 1039862 w 1129553"/>
              <a:gd name="connsiteY13" fmla="*/ 1169099 h 1326802"/>
              <a:gd name="connsiteX14" fmla="*/ 1129553 w 1129553"/>
              <a:gd name="connsiteY14" fmla="*/ 935521 h 1326802"/>
              <a:gd name="connsiteX0" fmla="*/ 0 w 1129553"/>
              <a:gd name="connsiteY0" fmla="*/ 182486 h 1269890"/>
              <a:gd name="connsiteX1" fmla="*/ 269622 w 1129553"/>
              <a:gd name="connsiteY1" fmla="*/ 99768 h 1269890"/>
              <a:gd name="connsiteX2" fmla="*/ 281425 w 1129553"/>
              <a:gd name="connsiteY2" fmla="*/ 988258 h 1269890"/>
              <a:gd name="connsiteX3" fmla="*/ 448234 w 1129553"/>
              <a:gd name="connsiteY3" fmla="*/ 985074 h 1269890"/>
              <a:gd name="connsiteX4" fmla="*/ 451489 w 1129553"/>
              <a:gd name="connsiteY4" fmla="*/ 129321 h 1269890"/>
              <a:gd name="connsiteX5" fmla="*/ 630784 w 1129553"/>
              <a:gd name="connsiteY5" fmla="*/ 129387 h 1269890"/>
              <a:gd name="connsiteX6" fmla="*/ 636079 w 1129553"/>
              <a:gd name="connsiteY6" fmla="*/ 975879 h 1269890"/>
              <a:gd name="connsiteX7" fmla="*/ 794871 w 1129553"/>
              <a:gd name="connsiteY7" fmla="*/ 989309 h 1269890"/>
              <a:gd name="connsiteX8" fmla="*/ 815903 w 1129553"/>
              <a:gd name="connsiteY8" fmla="*/ 147415 h 1269890"/>
              <a:gd name="connsiteX9" fmla="*/ 988010 w 1129553"/>
              <a:gd name="connsiteY9" fmla="*/ 154508 h 1269890"/>
              <a:gd name="connsiteX10" fmla="*/ 990583 w 1129553"/>
              <a:gd name="connsiteY10" fmla="*/ 990146 h 1269890"/>
              <a:gd name="connsiteX11" fmla="*/ 813692 w 1129553"/>
              <a:gd name="connsiteY11" fmla="*/ 1172866 h 1269890"/>
              <a:gd name="connsiteX12" fmla="*/ 915120 w 1129553"/>
              <a:gd name="connsiteY12" fmla="*/ 1219689 h 1269890"/>
              <a:gd name="connsiteX13" fmla="*/ 1039862 w 1129553"/>
              <a:gd name="connsiteY13" fmla="*/ 1169099 h 1269890"/>
              <a:gd name="connsiteX14" fmla="*/ 1129553 w 1129553"/>
              <a:gd name="connsiteY14" fmla="*/ 935521 h 1269890"/>
              <a:gd name="connsiteX0" fmla="*/ 0 w 1129553"/>
              <a:gd name="connsiteY0" fmla="*/ 182486 h 1244423"/>
              <a:gd name="connsiteX1" fmla="*/ 269622 w 1129553"/>
              <a:gd name="connsiteY1" fmla="*/ 99768 h 1244423"/>
              <a:gd name="connsiteX2" fmla="*/ 281425 w 1129553"/>
              <a:gd name="connsiteY2" fmla="*/ 988258 h 1244423"/>
              <a:gd name="connsiteX3" fmla="*/ 448234 w 1129553"/>
              <a:gd name="connsiteY3" fmla="*/ 985074 h 1244423"/>
              <a:gd name="connsiteX4" fmla="*/ 451489 w 1129553"/>
              <a:gd name="connsiteY4" fmla="*/ 129321 h 1244423"/>
              <a:gd name="connsiteX5" fmla="*/ 630784 w 1129553"/>
              <a:gd name="connsiteY5" fmla="*/ 129387 h 1244423"/>
              <a:gd name="connsiteX6" fmla="*/ 636079 w 1129553"/>
              <a:gd name="connsiteY6" fmla="*/ 975879 h 1244423"/>
              <a:gd name="connsiteX7" fmla="*/ 794871 w 1129553"/>
              <a:gd name="connsiteY7" fmla="*/ 989309 h 1244423"/>
              <a:gd name="connsiteX8" fmla="*/ 815903 w 1129553"/>
              <a:gd name="connsiteY8" fmla="*/ 147415 h 1244423"/>
              <a:gd name="connsiteX9" fmla="*/ 988010 w 1129553"/>
              <a:gd name="connsiteY9" fmla="*/ 154508 h 1244423"/>
              <a:gd name="connsiteX10" fmla="*/ 990583 w 1129553"/>
              <a:gd name="connsiteY10" fmla="*/ 990146 h 1244423"/>
              <a:gd name="connsiteX11" fmla="*/ 813692 w 1129553"/>
              <a:gd name="connsiteY11" fmla="*/ 1172866 h 1244423"/>
              <a:gd name="connsiteX12" fmla="*/ 915120 w 1129553"/>
              <a:gd name="connsiteY12" fmla="*/ 1219689 h 1244423"/>
              <a:gd name="connsiteX13" fmla="*/ 1039862 w 1129553"/>
              <a:gd name="connsiteY13" fmla="*/ 1169099 h 1244423"/>
              <a:gd name="connsiteX14" fmla="*/ 1129553 w 1129553"/>
              <a:gd name="connsiteY14" fmla="*/ 935521 h 1244423"/>
              <a:gd name="connsiteX0" fmla="*/ 0 w 1129553"/>
              <a:gd name="connsiteY0" fmla="*/ 182486 h 1269890"/>
              <a:gd name="connsiteX1" fmla="*/ 269622 w 1129553"/>
              <a:gd name="connsiteY1" fmla="*/ 99768 h 1269890"/>
              <a:gd name="connsiteX2" fmla="*/ 281425 w 1129553"/>
              <a:gd name="connsiteY2" fmla="*/ 988258 h 1269890"/>
              <a:gd name="connsiteX3" fmla="*/ 448234 w 1129553"/>
              <a:gd name="connsiteY3" fmla="*/ 985074 h 1269890"/>
              <a:gd name="connsiteX4" fmla="*/ 451489 w 1129553"/>
              <a:gd name="connsiteY4" fmla="*/ 129321 h 1269890"/>
              <a:gd name="connsiteX5" fmla="*/ 630784 w 1129553"/>
              <a:gd name="connsiteY5" fmla="*/ 129387 h 1269890"/>
              <a:gd name="connsiteX6" fmla="*/ 636079 w 1129553"/>
              <a:gd name="connsiteY6" fmla="*/ 975879 h 1269890"/>
              <a:gd name="connsiteX7" fmla="*/ 794871 w 1129553"/>
              <a:gd name="connsiteY7" fmla="*/ 989309 h 1269890"/>
              <a:gd name="connsiteX8" fmla="*/ 815903 w 1129553"/>
              <a:gd name="connsiteY8" fmla="*/ 147415 h 1269890"/>
              <a:gd name="connsiteX9" fmla="*/ 988010 w 1129553"/>
              <a:gd name="connsiteY9" fmla="*/ 154508 h 1269890"/>
              <a:gd name="connsiteX10" fmla="*/ 990583 w 1129553"/>
              <a:gd name="connsiteY10" fmla="*/ 990146 h 1269890"/>
              <a:gd name="connsiteX11" fmla="*/ 813692 w 1129553"/>
              <a:gd name="connsiteY11" fmla="*/ 1172866 h 1269890"/>
              <a:gd name="connsiteX12" fmla="*/ 915120 w 1129553"/>
              <a:gd name="connsiteY12" fmla="*/ 1219689 h 1269890"/>
              <a:gd name="connsiteX13" fmla="*/ 1039862 w 1129553"/>
              <a:gd name="connsiteY13" fmla="*/ 1169099 h 1269890"/>
              <a:gd name="connsiteX14" fmla="*/ 1129553 w 1129553"/>
              <a:gd name="connsiteY14" fmla="*/ 935521 h 1269890"/>
              <a:gd name="connsiteX0" fmla="*/ 0 w 1129553"/>
              <a:gd name="connsiteY0" fmla="*/ 182486 h 1252733"/>
              <a:gd name="connsiteX1" fmla="*/ 269622 w 1129553"/>
              <a:gd name="connsiteY1" fmla="*/ 99768 h 1252733"/>
              <a:gd name="connsiteX2" fmla="*/ 281425 w 1129553"/>
              <a:gd name="connsiteY2" fmla="*/ 988258 h 1252733"/>
              <a:gd name="connsiteX3" fmla="*/ 448234 w 1129553"/>
              <a:gd name="connsiteY3" fmla="*/ 985074 h 1252733"/>
              <a:gd name="connsiteX4" fmla="*/ 451489 w 1129553"/>
              <a:gd name="connsiteY4" fmla="*/ 129321 h 1252733"/>
              <a:gd name="connsiteX5" fmla="*/ 630784 w 1129553"/>
              <a:gd name="connsiteY5" fmla="*/ 129387 h 1252733"/>
              <a:gd name="connsiteX6" fmla="*/ 636079 w 1129553"/>
              <a:gd name="connsiteY6" fmla="*/ 975879 h 1252733"/>
              <a:gd name="connsiteX7" fmla="*/ 794871 w 1129553"/>
              <a:gd name="connsiteY7" fmla="*/ 989309 h 1252733"/>
              <a:gd name="connsiteX8" fmla="*/ 815903 w 1129553"/>
              <a:gd name="connsiteY8" fmla="*/ 147415 h 1252733"/>
              <a:gd name="connsiteX9" fmla="*/ 988010 w 1129553"/>
              <a:gd name="connsiteY9" fmla="*/ 154508 h 1252733"/>
              <a:gd name="connsiteX10" fmla="*/ 990583 w 1129553"/>
              <a:gd name="connsiteY10" fmla="*/ 990146 h 1252733"/>
              <a:gd name="connsiteX11" fmla="*/ 813692 w 1129553"/>
              <a:gd name="connsiteY11" fmla="*/ 1172866 h 1252733"/>
              <a:gd name="connsiteX12" fmla="*/ 994556 w 1129553"/>
              <a:gd name="connsiteY12" fmla="*/ 1169447 h 1252733"/>
              <a:gd name="connsiteX13" fmla="*/ 1039862 w 1129553"/>
              <a:gd name="connsiteY13" fmla="*/ 1169099 h 1252733"/>
              <a:gd name="connsiteX14" fmla="*/ 1129553 w 1129553"/>
              <a:gd name="connsiteY14" fmla="*/ 935521 h 1252733"/>
              <a:gd name="connsiteX0" fmla="*/ 0 w 1129553"/>
              <a:gd name="connsiteY0" fmla="*/ 182486 h 1252733"/>
              <a:gd name="connsiteX1" fmla="*/ 269622 w 1129553"/>
              <a:gd name="connsiteY1" fmla="*/ 99768 h 1252733"/>
              <a:gd name="connsiteX2" fmla="*/ 281425 w 1129553"/>
              <a:gd name="connsiteY2" fmla="*/ 988258 h 1252733"/>
              <a:gd name="connsiteX3" fmla="*/ 448234 w 1129553"/>
              <a:gd name="connsiteY3" fmla="*/ 985074 h 1252733"/>
              <a:gd name="connsiteX4" fmla="*/ 451489 w 1129553"/>
              <a:gd name="connsiteY4" fmla="*/ 129321 h 1252733"/>
              <a:gd name="connsiteX5" fmla="*/ 630784 w 1129553"/>
              <a:gd name="connsiteY5" fmla="*/ 129387 h 1252733"/>
              <a:gd name="connsiteX6" fmla="*/ 636079 w 1129553"/>
              <a:gd name="connsiteY6" fmla="*/ 975879 h 1252733"/>
              <a:gd name="connsiteX7" fmla="*/ 794871 w 1129553"/>
              <a:gd name="connsiteY7" fmla="*/ 989309 h 1252733"/>
              <a:gd name="connsiteX8" fmla="*/ 815903 w 1129553"/>
              <a:gd name="connsiteY8" fmla="*/ 147415 h 1252733"/>
              <a:gd name="connsiteX9" fmla="*/ 988010 w 1129553"/>
              <a:gd name="connsiteY9" fmla="*/ 154508 h 1252733"/>
              <a:gd name="connsiteX10" fmla="*/ 990583 w 1129553"/>
              <a:gd name="connsiteY10" fmla="*/ 990146 h 1252733"/>
              <a:gd name="connsiteX11" fmla="*/ 813692 w 1129553"/>
              <a:gd name="connsiteY11" fmla="*/ 1172866 h 1252733"/>
              <a:gd name="connsiteX12" fmla="*/ 994556 w 1129553"/>
              <a:gd name="connsiteY12" fmla="*/ 1169447 h 1252733"/>
              <a:gd name="connsiteX13" fmla="*/ 1098116 w 1129553"/>
              <a:gd name="connsiteY13" fmla="*/ 1073639 h 1252733"/>
              <a:gd name="connsiteX14" fmla="*/ 1129553 w 1129553"/>
              <a:gd name="connsiteY14" fmla="*/ 935521 h 1252733"/>
              <a:gd name="connsiteX0" fmla="*/ 0 w 1146677"/>
              <a:gd name="connsiteY0" fmla="*/ 182486 h 1252733"/>
              <a:gd name="connsiteX1" fmla="*/ 269622 w 1146677"/>
              <a:gd name="connsiteY1" fmla="*/ 99768 h 1252733"/>
              <a:gd name="connsiteX2" fmla="*/ 281425 w 1146677"/>
              <a:gd name="connsiteY2" fmla="*/ 988258 h 1252733"/>
              <a:gd name="connsiteX3" fmla="*/ 448234 w 1146677"/>
              <a:gd name="connsiteY3" fmla="*/ 985074 h 1252733"/>
              <a:gd name="connsiteX4" fmla="*/ 451489 w 1146677"/>
              <a:gd name="connsiteY4" fmla="*/ 129321 h 1252733"/>
              <a:gd name="connsiteX5" fmla="*/ 630784 w 1146677"/>
              <a:gd name="connsiteY5" fmla="*/ 129387 h 1252733"/>
              <a:gd name="connsiteX6" fmla="*/ 636079 w 1146677"/>
              <a:gd name="connsiteY6" fmla="*/ 975879 h 1252733"/>
              <a:gd name="connsiteX7" fmla="*/ 794871 w 1146677"/>
              <a:gd name="connsiteY7" fmla="*/ 989309 h 1252733"/>
              <a:gd name="connsiteX8" fmla="*/ 815903 w 1146677"/>
              <a:gd name="connsiteY8" fmla="*/ 147415 h 1252733"/>
              <a:gd name="connsiteX9" fmla="*/ 988010 w 1146677"/>
              <a:gd name="connsiteY9" fmla="*/ 154508 h 1252733"/>
              <a:gd name="connsiteX10" fmla="*/ 990583 w 1146677"/>
              <a:gd name="connsiteY10" fmla="*/ 990146 h 1252733"/>
              <a:gd name="connsiteX11" fmla="*/ 813692 w 1146677"/>
              <a:gd name="connsiteY11" fmla="*/ 1172866 h 1252733"/>
              <a:gd name="connsiteX12" fmla="*/ 994556 w 1146677"/>
              <a:gd name="connsiteY12" fmla="*/ 1169447 h 1252733"/>
              <a:gd name="connsiteX13" fmla="*/ 1135186 w 1146677"/>
              <a:gd name="connsiteY13" fmla="*/ 1013349 h 1252733"/>
              <a:gd name="connsiteX14" fmla="*/ 1129553 w 1146677"/>
              <a:gd name="connsiteY14" fmla="*/ 935521 h 1252733"/>
              <a:gd name="connsiteX0" fmla="*/ 0 w 1129553"/>
              <a:gd name="connsiteY0" fmla="*/ 182486 h 1252733"/>
              <a:gd name="connsiteX1" fmla="*/ 269622 w 1129553"/>
              <a:gd name="connsiteY1" fmla="*/ 99768 h 1252733"/>
              <a:gd name="connsiteX2" fmla="*/ 281425 w 1129553"/>
              <a:gd name="connsiteY2" fmla="*/ 988258 h 1252733"/>
              <a:gd name="connsiteX3" fmla="*/ 448234 w 1129553"/>
              <a:gd name="connsiteY3" fmla="*/ 985074 h 1252733"/>
              <a:gd name="connsiteX4" fmla="*/ 451489 w 1129553"/>
              <a:gd name="connsiteY4" fmla="*/ 129321 h 1252733"/>
              <a:gd name="connsiteX5" fmla="*/ 630784 w 1129553"/>
              <a:gd name="connsiteY5" fmla="*/ 129387 h 1252733"/>
              <a:gd name="connsiteX6" fmla="*/ 636079 w 1129553"/>
              <a:gd name="connsiteY6" fmla="*/ 975879 h 1252733"/>
              <a:gd name="connsiteX7" fmla="*/ 794871 w 1129553"/>
              <a:gd name="connsiteY7" fmla="*/ 989309 h 1252733"/>
              <a:gd name="connsiteX8" fmla="*/ 815903 w 1129553"/>
              <a:gd name="connsiteY8" fmla="*/ 147415 h 1252733"/>
              <a:gd name="connsiteX9" fmla="*/ 988010 w 1129553"/>
              <a:gd name="connsiteY9" fmla="*/ 154508 h 1252733"/>
              <a:gd name="connsiteX10" fmla="*/ 990583 w 1129553"/>
              <a:gd name="connsiteY10" fmla="*/ 990146 h 1252733"/>
              <a:gd name="connsiteX11" fmla="*/ 813692 w 1129553"/>
              <a:gd name="connsiteY11" fmla="*/ 1172866 h 1252733"/>
              <a:gd name="connsiteX12" fmla="*/ 994556 w 1129553"/>
              <a:gd name="connsiteY12" fmla="*/ 1169447 h 1252733"/>
              <a:gd name="connsiteX13" fmla="*/ 1129553 w 1129553"/>
              <a:gd name="connsiteY13" fmla="*/ 935521 h 1252733"/>
              <a:gd name="connsiteX0" fmla="*/ 0 w 1129553"/>
              <a:gd name="connsiteY0" fmla="*/ 182486 h 1240530"/>
              <a:gd name="connsiteX1" fmla="*/ 269622 w 1129553"/>
              <a:gd name="connsiteY1" fmla="*/ 99768 h 1240530"/>
              <a:gd name="connsiteX2" fmla="*/ 281425 w 1129553"/>
              <a:gd name="connsiteY2" fmla="*/ 988258 h 1240530"/>
              <a:gd name="connsiteX3" fmla="*/ 448234 w 1129553"/>
              <a:gd name="connsiteY3" fmla="*/ 985074 h 1240530"/>
              <a:gd name="connsiteX4" fmla="*/ 451489 w 1129553"/>
              <a:gd name="connsiteY4" fmla="*/ 129321 h 1240530"/>
              <a:gd name="connsiteX5" fmla="*/ 630784 w 1129553"/>
              <a:gd name="connsiteY5" fmla="*/ 129387 h 1240530"/>
              <a:gd name="connsiteX6" fmla="*/ 636079 w 1129553"/>
              <a:gd name="connsiteY6" fmla="*/ 975879 h 1240530"/>
              <a:gd name="connsiteX7" fmla="*/ 794871 w 1129553"/>
              <a:gd name="connsiteY7" fmla="*/ 989309 h 1240530"/>
              <a:gd name="connsiteX8" fmla="*/ 815903 w 1129553"/>
              <a:gd name="connsiteY8" fmla="*/ 147415 h 1240530"/>
              <a:gd name="connsiteX9" fmla="*/ 988010 w 1129553"/>
              <a:gd name="connsiteY9" fmla="*/ 154508 h 1240530"/>
              <a:gd name="connsiteX10" fmla="*/ 990583 w 1129553"/>
              <a:gd name="connsiteY10" fmla="*/ 990146 h 1240530"/>
              <a:gd name="connsiteX11" fmla="*/ 813692 w 1129553"/>
              <a:gd name="connsiteY11" fmla="*/ 1172866 h 1240530"/>
              <a:gd name="connsiteX12" fmla="*/ 1095176 w 1129553"/>
              <a:gd name="connsiteY12" fmla="*/ 1119206 h 1240530"/>
              <a:gd name="connsiteX13" fmla="*/ 1129553 w 1129553"/>
              <a:gd name="connsiteY13" fmla="*/ 935521 h 1240530"/>
              <a:gd name="connsiteX0" fmla="*/ 0 w 1129553"/>
              <a:gd name="connsiteY0" fmla="*/ 182486 h 1221027"/>
              <a:gd name="connsiteX1" fmla="*/ 269622 w 1129553"/>
              <a:gd name="connsiteY1" fmla="*/ 99768 h 1221027"/>
              <a:gd name="connsiteX2" fmla="*/ 281425 w 1129553"/>
              <a:gd name="connsiteY2" fmla="*/ 988258 h 1221027"/>
              <a:gd name="connsiteX3" fmla="*/ 448234 w 1129553"/>
              <a:gd name="connsiteY3" fmla="*/ 985074 h 1221027"/>
              <a:gd name="connsiteX4" fmla="*/ 451489 w 1129553"/>
              <a:gd name="connsiteY4" fmla="*/ 129321 h 1221027"/>
              <a:gd name="connsiteX5" fmla="*/ 630784 w 1129553"/>
              <a:gd name="connsiteY5" fmla="*/ 129387 h 1221027"/>
              <a:gd name="connsiteX6" fmla="*/ 636079 w 1129553"/>
              <a:gd name="connsiteY6" fmla="*/ 975879 h 1221027"/>
              <a:gd name="connsiteX7" fmla="*/ 794871 w 1129553"/>
              <a:gd name="connsiteY7" fmla="*/ 989309 h 1221027"/>
              <a:gd name="connsiteX8" fmla="*/ 815903 w 1129553"/>
              <a:gd name="connsiteY8" fmla="*/ 147415 h 1221027"/>
              <a:gd name="connsiteX9" fmla="*/ 988010 w 1129553"/>
              <a:gd name="connsiteY9" fmla="*/ 154508 h 1221027"/>
              <a:gd name="connsiteX10" fmla="*/ 990583 w 1129553"/>
              <a:gd name="connsiteY10" fmla="*/ 990146 h 1221027"/>
              <a:gd name="connsiteX11" fmla="*/ 914312 w 1129553"/>
              <a:gd name="connsiteY11" fmla="*/ 1147746 h 1221027"/>
              <a:gd name="connsiteX12" fmla="*/ 1095176 w 1129553"/>
              <a:gd name="connsiteY12" fmla="*/ 1119206 h 1221027"/>
              <a:gd name="connsiteX13" fmla="*/ 1129553 w 1129553"/>
              <a:gd name="connsiteY13" fmla="*/ 935521 h 1221027"/>
              <a:gd name="connsiteX0" fmla="*/ 0 w 1129553"/>
              <a:gd name="connsiteY0" fmla="*/ 182486 h 1221027"/>
              <a:gd name="connsiteX1" fmla="*/ 269622 w 1129553"/>
              <a:gd name="connsiteY1" fmla="*/ 99768 h 1221027"/>
              <a:gd name="connsiteX2" fmla="*/ 281425 w 1129553"/>
              <a:gd name="connsiteY2" fmla="*/ 988258 h 1221027"/>
              <a:gd name="connsiteX3" fmla="*/ 448234 w 1129553"/>
              <a:gd name="connsiteY3" fmla="*/ 985074 h 1221027"/>
              <a:gd name="connsiteX4" fmla="*/ 451489 w 1129553"/>
              <a:gd name="connsiteY4" fmla="*/ 129321 h 1221027"/>
              <a:gd name="connsiteX5" fmla="*/ 630784 w 1129553"/>
              <a:gd name="connsiteY5" fmla="*/ 129387 h 1221027"/>
              <a:gd name="connsiteX6" fmla="*/ 636079 w 1129553"/>
              <a:gd name="connsiteY6" fmla="*/ 975879 h 1221027"/>
              <a:gd name="connsiteX7" fmla="*/ 794871 w 1129553"/>
              <a:gd name="connsiteY7" fmla="*/ 989309 h 1221027"/>
              <a:gd name="connsiteX8" fmla="*/ 815903 w 1129553"/>
              <a:gd name="connsiteY8" fmla="*/ 147415 h 1221027"/>
              <a:gd name="connsiteX9" fmla="*/ 988010 w 1129553"/>
              <a:gd name="connsiteY9" fmla="*/ 154508 h 1221027"/>
              <a:gd name="connsiteX10" fmla="*/ 990583 w 1129553"/>
              <a:gd name="connsiteY10" fmla="*/ 990146 h 1221027"/>
              <a:gd name="connsiteX11" fmla="*/ 914312 w 1129553"/>
              <a:gd name="connsiteY11" fmla="*/ 1147746 h 1221027"/>
              <a:gd name="connsiteX12" fmla="*/ 1095176 w 1129553"/>
              <a:gd name="connsiteY12" fmla="*/ 1119206 h 1221027"/>
              <a:gd name="connsiteX13" fmla="*/ 1129553 w 1129553"/>
              <a:gd name="connsiteY13" fmla="*/ 935521 h 1221027"/>
              <a:gd name="connsiteX0" fmla="*/ 0 w 1129553"/>
              <a:gd name="connsiteY0" fmla="*/ 182486 h 1200964"/>
              <a:gd name="connsiteX1" fmla="*/ 269622 w 1129553"/>
              <a:gd name="connsiteY1" fmla="*/ 99768 h 1200964"/>
              <a:gd name="connsiteX2" fmla="*/ 281425 w 1129553"/>
              <a:gd name="connsiteY2" fmla="*/ 988258 h 1200964"/>
              <a:gd name="connsiteX3" fmla="*/ 448234 w 1129553"/>
              <a:gd name="connsiteY3" fmla="*/ 985074 h 1200964"/>
              <a:gd name="connsiteX4" fmla="*/ 451489 w 1129553"/>
              <a:gd name="connsiteY4" fmla="*/ 129321 h 1200964"/>
              <a:gd name="connsiteX5" fmla="*/ 630784 w 1129553"/>
              <a:gd name="connsiteY5" fmla="*/ 129387 h 1200964"/>
              <a:gd name="connsiteX6" fmla="*/ 636079 w 1129553"/>
              <a:gd name="connsiteY6" fmla="*/ 975879 h 1200964"/>
              <a:gd name="connsiteX7" fmla="*/ 794871 w 1129553"/>
              <a:gd name="connsiteY7" fmla="*/ 989309 h 1200964"/>
              <a:gd name="connsiteX8" fmla="*/ 815903 w 1129553"/>
              <a:gd name="connsiteY8" fmla="*/ 147415 h 1200964"/>
              <a:gd name="connsiteX9" fmla="*/ 988010 w 1129553"/>
              <a:gd name="connsiteY9" fmla="*/ 154508 h 1200964"/>
              <a:gd name="connsiteX10" fmla="*/ 990583 w 1129553"/>
              <a:gd name="connsiteY10" fmla="*/ 990146 h 1200964"/>
              <a:gd name="connsiteX11" fmla="*/ 914312 w 1129553"/>
              <a:gd name="connsiteY11" fmla="*/ 1147746 h 1200964"/>
              <a:gd name="connsiteX12" fmla="*/ 1095176 w 1129553"/>
              <a:gd name="connsiteY12" fmla="*/ 1119206 h 1200964"/>
              <a:gd name="connsiteX13" fmla="*/ 1129553 w 1129553"/>
              <a:gd name="connsiteY13" fmla="*/ 935521 h 1200964"/>
              <a:gd name="connsiteX0" fmla="*/ 0 w 1129553"/>
              <a:gd name="connsiteY0" fmla="*/ 182486 h 1200964"/>
              <a:gd name="connsiteX1" fmla="*/ 269622 w 1129553"/>
              <a:gd name="connsiteY1" fmla="*/ 99768 h 1200964"/>
              <a:gd name="connsiteX2" fmla="*/ 281425 w 1129553"/>
              <a:gd name="connsiteY2" fmla="*/ 988258 h 1200964"/>
              <a:gd name="connsiteX3" fmla="*/ 448234 w 1129553"/>
              <a:gd name="connsiteY3" fmla="*/ 985074 h 1200964"/>
              <a:gd name="connsiteX4" fmla="*/ 451489 w 1129553"/>
              <a:gd name="connsiteY4" fmla="*/ 129321 h 1200964"/>
              <a:gd name="connsiteX5" fmla="*/ 630784 w 1129553"/>
              <a:gd name="connsiteY5" fmla="*/ 129387 h 1200964"/>
              <a:gd name="connsiteX6" fmla="*/ 636079 w 1129553"/>
              <a:gd name="connsiteY6" fmla="*/ 975879 h 1200964"/>
              <a:gd name="connsiteX7" fmla="*/ 794871 w 1129553"/>
              <a:gd name="connsiteY7" fmla="*/ 989309 h 1200964"/>
              <a:gd name="connsiteX8" fmla="*/ 815903 w 1129553"/>
              <a:gd name="connsiteY8" fmla="*/ 147415 h 1200964"/>
              <a:gd name="connsiteX9" fmla="*/ 988010 w 1129553"/>
              <a:gd name="connsiteY9" fmla="*/ 154508 h 1200964"/>
              <a:gd name="connsiteX10" fmla="*/ 990583 w 1129553"/>
              <a:gd name="connsiteY10" fmla="*/ 990146 h 1200964"/>
              <a:gd name="connsiteX11" fmla="*/ 893129 w 1129553"/>
              <a:gd name="connsiteY11" fmla="*/ 1147746 h 1200964"/>
              <a:gd name="connsiteX12" fmla="*/ 1095176 w 1129553"/>
              <a:gd name="connsiteY12" fmla="*/ 1119206 h 1200964"/>
              <a:gd name="connsiteX13" fmla="*/ 1129553 w 1129553"/>
              <a:gd name="connsiteY13" fmla="*/ 935521 h 1200964"/>
              <a:gd name="connsiteX0" fmla="*/ 0 w 1129553"/>
              <a:gd name="connsiteY0" fmla="*/ 182486 h 1200964"/>
              <a:gd name="connsiteX1" fmla="*/ 269622 w 1129553"/>
              <a:gd name="connsiteY1" fmla="*/ 99768 h 1200964"/>
              <a:gd name="connsiteX2" fmla="*/ 281425 w 1129553"/>
              <a:gd name="connsiteY2" fmla="*/ 988258 h 1200964"/>
              <a:gd name="connsiteX3" fmla="*/ 448234 w 1129553"/>
              <a:gd name="connsiteY3" fmla="*/ 985074 h 1200964"/>
              <a:gd name="connsiteX4" fmla="*/ 451489 w 1129553"/>
              <a:gd name="connsiteY4" fmla="*/ 129321 h 1200964"/>
              <a:gd name="connsiteX5" fmla="*/ 630784 w 1129553"/>
              <a:gd name="connsiteY5" fmla="*/ 129387 h 1200964"/>
              <a:gd name="connsiteX6" fmla="*/ 636079 w 1129553"/>
              <a:gd name="connsiteY6" fmla="*/ 975879 h 1200964"/>
              <a:gd name="connsiteX7" fmla="*/ 794871 w 1129553"/>
              <a:gd name="connsiteY7" fmla="*/ 989309 h 1200964"/>
              <a:gd name="connsiteX8" fmla="*/ 815903 w 1129553"/>
              <a:gd name="connsiteY8" fmla="*/ 147415 h 1200964"/>
              <a:gd name="connsiteX9" fmla="*/ 988010 w 1129553"/>
              <a:gd name="connsiteY9" fmla="*/ 154508 h 1200964"/>
              <a:gd name="connsiteX10" fmla="*/ 990583 w 1129553"/>
              <a:gd name="connsiteY10" fmla="*/ 990146 h 1200964"/>
              <a:gd name="connsiteX11" fmla="*/ 893129 w 1129553"/>
              <a:gd name="connsiteY11" fmla="*/ 1147746 h 1200964"/>
              <a:gd name="connsiteX12" fmla="*/ 1095176 w 1129553"/>
              <a:gd name="connsiteY12" fmla="*/ 1119206 h 1200964"/>
              <a:gd name="connsiteX13" fmla="*/ 1129553 w 1129553"/>
              <a:gd name="connsiteY13" fmla="*/ 935521 h 1200964"/>
              <a:gd name="connsiteX0" fmla="*/ 0 w 1129553"/>
              <a:gd name="connsiteY0" fmla="*/ 182486 h 1166416"/>
              <a:gd name="connsiteX1" fmla="*/ 269622 w 1129553"/>
              <a:gd name="connsiteY1" fmla="*/ 99768 h 1166416"/>
              <a:gd name="connsiteX2" fmla="*/ 281425 w 1129553"/>
              <a:gd name="connsiteY2" fmla="*/ 988258 h 1166416"/>
              <a:gd name="connsiteX3" fmla="*/ 448234 w 1129553"/>
              <a:gd name="connsiteY3" fmla="*/ 985074 h 1166416"/>
              <a:gd name="connsiteX4" fmla="*/ 451489 w 1129553"/>
              <a:gd name="connsiteY4" fmla="*/ 129321 h 1166416"/>
              <a:gd name="connsiteX5" fmla="*/ 630784 w 1129553"/>
              <a:gd name="connsiteY5" fmla="*/ 129387 h 1166416"/>
              <a:gd name="connsiteX6" fmla="*/ 636079 w 1129553"/>
              <a:gd name="connsiteY6" fmla="*/ 975879 h 1166416"/>
              <a:gd name="connsiteX7" fmla="*/ 794871 w 1129553"/>
              <a:gd name="connsiteY7" fmla="*/ 989309 h 1166416"/>
              <a:gd name="connsiteX8" fmla="*/ 815903 w 1129553"/>
              <a:gd name="connsiteY8" fmla="*/ 147415 h 1166416"/>
              <a:gd name="connsiteX9" fmla="*/ 988010 w 1129553"/>
              <a:gd name="connsiteY9" fmla="*/ 154508 h 1166416"/>
              <a:gd name="connsiteX10" fmla="*/ 990583 w 1129553"/>
              <a:gd name="connsiteY10" fmla="*/ 990146 h 1166416"/>
              <a:gd name="connsiteX11" fmla="*/ 893129 w 1129553"/>
              <a:gd name="connsiteY11" fmla="*/ 1147746 h 1166416"/>
              <a:gd name="connsiteX12" fmla="*/ 896916 w 1129553"/>
              <a:gd name="connsiteY12" fmla="*/ 1160245 h 1166416"/>
              <a:gd name="connsiteX13" fmla="*/ 1095176 w 1129553"/>
              <a:gd name="connsiteY13" fmla="*/ 1119206 h 1166416"/>
              <a:gd name="connsiteX14" fmla="*/ 1129553 w 1129553"/>
              <a:gd name="connsiteY14" fmla="*/ 935521 h 1166416"/>
              <a:gd name="connsiteX0" fmla="*/ 0 w 1129553"/>
              <a:gd name="connsiteY0" fmla="*/ 182486 h 1157786"/>
              <a:gd name="connsiteX1" fmla="*/ 269622 w 1129553"/>
              <a:gd name="connsiteY1" fmla="*/ 99768 h 1157786"/>
              <a:gd name="connsiteX2" fmla="*/ 281425 w 1129553"/>
              <a:gd name="connsiteY2" fmla="*/ 988258 h 1157786"/>
              <a:gd name="connsiteX3" fmla="*/ 448234 w 1129553"/>
              <a:gd name="connsiteY3" fmla="*/ 985074 h 1157786"/>
              <a:gd name="connsiteX4" fmla="*/ 451489 w 1129553"/>
              <a:gd name="connsiteY4" fmla="*/ 129321 h 1157786"/>
              <a:gd name="connsiteX5" fmla="*/ 630784 w 1129553"/>
              <a:gd name="connsiteY5" fmla="*/ 129387 h 1157786"/>
              <a:gd name="connsiteX6" fmla="*/ 636079 w 1129553"/>
              <a:gd name="connsiteY6" fmla="*/ 975879 h 1157786"/>
              <a:gd name="connsiteX7" fmla="*/ 794871 w 1129553"/>
              <a:gd name="connsiteY7" fmla="*/ 989309 h 1157786"/>
              <a:gd name="connsiteX8" fmla="*/ 815903 w 1129553"/>
              <a:gd name="connsiteY8" fmla="*/ 147415 h 1157786"/>
              <a:gd name="connsiteX9" fmla="*/ 988010 w 1129553"/>
              <a:gd name="connsiteY9" fmla="*/ 154508 h 1157786"/>
              <a:gd name="connsiteX10" fmla="*/ 990583 w 1129553"/>
              <a:gd name="connsiteY10" fmla="*/ 990146 h 1157786"/>
              <a:gd name="connsiteX11" fmla="*/ 893129 w 1129553"/>
              <a:gd name="connsiteY11" fmla="*/ 1147746 h 1157786"/>
              <a:gd name="connsiteX12" fmla="*/ 1095176 w 1129553"/>
              <a:gd name="connsiteY12" fmla="*/ 1119206 h 1157786"/>
              <a:gd name="connsiteX13" fmla="*/ 1129553 w 1129553"/>
              <a:gd name="connsiteY13" fmla="*/ 935521 h 1157786"/>
              <a:gd name="connsiteX0" fmla="*/ 0 w 1129553"/>
              <a:gd name="connsiteY0" fmla="*/ 182486 h 1125736"/>
              <a:gd name="connsiteX1" fmla="*/ 269622 w 1129553"/>
              <a:gd name="connsiteY1" fmla="*/ 99768 h 1125736"/>
              <a:gd name="connsiteX2" fmla="*/ 281425 w 1129553"/>
              <a:gd name="connsiteY2" fmla="*/ 988258 h 1125736"/>
              <a:gd name="connsiteX3" fmla="*/ 448234 w 1129553"/>
              <a:gd name="connsiteY3" fmla="*/ 985074 h 1125736"/>
              <a:gd name="connsiteX4" fmla="*/ 451489 w 1129553"/>
              <a:gd name="connsiteY4" fmla="*/ 129321 h 1125736"/>
              <a:gd name="connsiteX5" fmla="*/ 630784 w 1129553"/>
              <a:gd name="connsiteY5" fmla="*/ 129387 h 1125736"/>
              <a:gd name="connsiteX6" fmla="*/ 636079 w 1129553"/>
              <a:gd name="connsiteY6" fmla="*/ 975879 h 1125736"/>
              <a:gd name="connsiteX7" fmla="*/ 794871 w 1129553"/>
              <a:gd name="connsiteY7" fmla="*/ 989309 h 1125736"/>
              <a:gd name="connsiteX8" fmla="*/ 815903 w 1129553"/>
              <a:gd name="connsiteY8" fmla="*/ 147415 h 1125736"/>
              <a:gd name="connsiteX9" fmla="*/ 988010 w 1129553"/>
              <a:gd name="connsiteY9" fmla="*/ 154508 h 1125736"/>
              <a:gd name="connsiteX10" fmla="*/ 990583 w 1129553"/>
              <a:gd name="connsiteY10" fmla="*/ 990146 h 1125736"/>
              <a:gd name="connsiteX11" fmla="*/ 1095176 w 1129553"/>
              <a:gd name="connsiteY11" fmla="*/ 1119206 h 1125736"/>
              <a:gd name="connsiteX12" fmla="*/ 1129553 w 1129553"/>
              <a:gd name="connsiteY12" fmla="*/ 935521 h 1125736"/>
              <a:gd name="connsiteX0" fmla="*/ 0 w 1133025"/>
              <a:gd name="connsiteY0" fmla="*/ 182486 h 1099684"/>
              <a:gd name="connsiteX1" fmla="*/ 269622 w 1133025"/>
              <a:gd name="connsiteY1" fmla="*/ 99768 h 1099684"/>
              <a:gd name="connsiteX2" fmla="*/ 281425 w 1133025"/>
              <a:gd name="connsiteY2" fmla="*/ 988258 h 1099684"/>
              <a:gd name="connsiteX3" fmla="*/ 448234 w 1133025"/>
              <a:gd name="connsiteY3" fmla="*/ 985074 h 1099684"/>
              <a:gd name="connsiteX4" fmla="*/ 451489 w 1133025"/>
              <a:gd name="connsiteY4" fmla="*/ 129321 h 1099684"/>
              <a:gd name="connsiteX5" fmla="*/ 630784 w 1133025"/>
              <a:gd name="connsiteY5" fmla="*/ 129387 h 1099684"/>
              <a:gd name="connsiteX6" fmla="*/ 636079 w 1133025"/>
              <a:gd name="connsiteY6" fmla="*/ 975879 h 1099684"/>
              <a:gd name="connsiteX7" fmla="*/ 794871 w 1133025"/>
              <a:gd name="connsiteY7" fmla="*/ 989309 h 1099684"/>
              <a:gd name="connsiteX8" fmla="*/ 815903 w 1133025"/>
              <a:gd name="connsiteY8" fmla="*/ 147415 h 1099684"/>
              <a:gd name="connsiteX9" fmla="*/ 988010 w 1133025"/>
              <a:gd name="connsiteY9" fmla="*/ 154508 h 1099684"/>
              <a:gd name="connsiteX10" fmla="*/ 990583 w 1133025"/>
              <a:gd name="connsiteY10" fmla="*/ 990146 h 1099684"/>
              <a:gd name="connsiteX11" fmla="*/ 1111063 w 1133025"/>
              <a:gd name="connsiteY11" fmla="*/ 1084037 h 1099684"/>
              <a:gd name="connsiteX12" fmla="*/ 1129553 w 1133025"/>
              <a:gd name="connsiteY12" fmla="*/ 935521 h 1099684"/>
              <a:gd name="connsiteX0" fmla="*/ 0 w 1208990"/>
              <a:gd name="connsiteY0" fmla="*/ 182486 h 1099684"/>
              <a:gd name="connsiteX1" fmla="*/ 269622 w 1208990"/>
              <a:gd name="connsiteY1" fmla="*/ 99768 h 1099684"/>
              <a:gd name="connsiteX2" fmla="*/ 281425 w 1208990"/>
              <a:gd name="connsiteY2" fmla="*/ 988258 h 1099684"/>
              <a:gd name="connsiteX3" fmla="*/ 448234 w 1208990"/>
              <a:gd name="connsiteY3" fmla="*/ 985074 h 1099684"/>
              <a:gd name="connsiteX4" fmla="*/ 451489 w 1208990"/>
              <a:gd name="connsiteY4" fmla="*/ 129321 h 1099684"/>
              <a:gd name="connsiteX5" fmla="*/ 630784 w 1208990"/>
              <a:gd name="connsiteY5" fmla="*/ 129387 h 1099684"/>
              <a:gd name="connsiteX6" fmla="*/ 636079 w 1208990"/>
              <a:gd name="connsiteY6" fmla="*/ 975879 h 1099684"/>
              <a:gd name="connsiteX7" fmla="*/ 794871 w 1208990"/>
              <a:gd name="connsiteY7" fmla="*/ 989309 h 1099684"/>
              <a:gd name="connsiteX8" fmla="*/ 815903 w 1208990"/>
              <a:gd name="connsiteY8" fmla="*/ 147415 h 1099684"/>
              <a:gd name="connsiteX9" fmla="*/ 988010 w 1208990"/>
              <a:gd name="connsiteY9" fmla="*/ 154508 h 1099684"/>
              <a:gd name="connsiteX10" fmla="*/ 990583 w 1208990"/>
              <a:gd name="connsiteY10" fmla="*/ 990146 h 1099684"/>
              <a:gd name="connsiteX11" fmla="*/ 1111063 w 1208990"/>
              <a:gd name="connsiteY11" fmla="*/ 1084037 h 1099684"/>
              <a:gd name="connsiteX12" fmla="*/ 1208990 w 1208990"/>
              <a:gd name="connsiteY12" fmla="*/ 121605 h 1099684"/>
              <a:gd name="connsiteX0" fmla="*/ 0 w 1208990"/>
              <a:gd name="connsiteY0" fmla="*/ 182486 h 1088472"/>
              <a:gd name="connsiteX1" fmla="*/ 269622 w 1208990"/>
              <a:gd name="connsiteY1" fmla="*/ 99768 h 1088472"/>
              <a:gd name="connsiteX2" fmla="*/ 281425 w 1208990"/>
              <a:gd name="connsiteY2" fmla="*/ 988258 h 1088472"/>
              <a:gd name="connsiteX3" fmla="*/ 448234 w 1208990"/>
              <a:gd name="connsiteY3" fmla="*/ 985074 h 1088472"/>
              <a:gd name="connsiteX4" fmla="*/ 451489 w 1208990"/>
              <a:gd name="connsiteY4" fmla="*/ 129321 h 1088472"/>
              <a:gd name="connsiteX5" fmla="*/ 630784 w 1208990"/>
              <a:gd name="connsiteY5" fmla="*/ 129387 h 1088472"/>
              <a:gd name="connsiteX6" fmla="*/ 636079 w 1208990"/>
              <a:gd name="connsiteY6" fmla="*/ 975879 h 1088472"/>
              <a:gd name="connsiteX7" fmla="*/ 794871 w 1208990"/>
              <a:gd name="connsiteY7" fmla="*/ 989309 h 1088472"/>
              <a:gd name="connsiteX8" fmla="*/ 815903 w 1208990"/>
              <a:gd name="connsiteY8" fmla="*/ 147415 h 1088472"/>
              <a:gd name="connsiteX9" fmla="*/ 988010 w 1208990"/>
              <a:gd name="connsiteY9" fmla="*/ 154508 h 1088472"/>
              <a:gd name="connsiteX10" fmla="*/ 990583 w 1208990"/>
              <a:gd name="connsiteY10" fmla="*/ 990146 h 1088472"/>
              <a:gd name="connsiteX11" fmla="*/ 1153429 w 1208990"/>
              <a:gd name="connsiteY11" fmla="*/ 1033796 h 1088472"/>
              <a:gd name="connsiteX12" fmla="*/ 1208990 w 1208990"/>
              <a:gd name="connsiteY12" fmla="*/ 121605 h 1088472"/>
              <a:gd name="connsiteX0" fmla="*/ 0 w 1208990"/>
              <a:gd name="connsiteY0" fmla="*/ 182486 h 1088472"/>
              <a:gd name="connsiteX1" fmla="*/ 269622 w 1208990"/>
              <a:gd name="connsiteY1" fmla="*/ 99768 h 1088472"/>
              <a:gd name="connsiteX2" fmla="*/ 281425 w 1208990"/>
              <a:gd name="connsiteY2" fmla="*/ 988258 h 1088472"/>
              <a:gd name="connsiteX3" fmla="*/ 448234 w 1208990"/>
              <a:gd name="connsiteY3" fmla="*/ 985074 h 1088472"/>
              <a:gd name="connsiteX4" fmla="*/ 451489 w 1208990"/>
              <a:gd name="connsiteY4" fmla="*/ 129321 h 1088472"/>
              <a:gd name="connsiteX5" fmla="*/ 630784 w 1208990"/>
              <a:gd name="connsiteY5" fmla="*/ 129387 h 1088472"/>
              <a:gd name="connsiteX6" fmla="*/ 636079 w 1208990"/>
              <a:gd name="connsiteY6" fmla="*/ 975879 h 1088472"/>
              <a:gd name="connsiteX7" fmla="*/ 794871 w 1208990"/>
              <a:gd name="connsiteY7" fmla="*/ 989309 h 1088472"/>
              <a:gd name="connsiteX8" fmla="*/ 815903 w 1208990"/>
              <a:gd name="connsiteY8" fmla="*/ 147415 h 1088472"/>
              <a:gd name="connsiteX9" fmla="*/ 988010 w 1208990"/>
              <a:gd name="connsiteY9" fmla="*/ 154508 h 1088472"/>
              <a:gd name="connsiteX10" fmla="*/ 990583 w 1208990"/>
              <a:gd name="connsiteY10" fmla="*/ 990146 h 1088472"/>
              <a:gd name="connsiteX11" fmla="*/ 1179908 w 1208990"/>
              <a:gd name="connsiteY11" fmla="*/ 1013700 h 1088472"/>
              <a:gd name="connsiteX12" fmla="*/ 1208990 w 1208990"/>
              <a:gd name="connsiteY12" fmla="*/ 121605 h 1088472"/>
              <a:gd name="connsiteX0" fmla="*/ 0 w 1208990"/>
              <a:gd name="connsiteY0" fmla="*/ 182486 h 1099685"/>
              <a:gd name="connsiteX1" fmla="*/ 269622 w 1208990"/>
              <a:gd name="connsiteY1" fmla="*/ 99768 h 1099685"/>
              <a:gd name="connsiteX2" fmla="*/ 281425 w 1208990"/>
              <a:gd name="connsiteY2" fmla="*/ 988258 h 1099685"/>
              <a:gd name="connsiteX3" fmla="*/ 448234 w 1208990"/>
              <a:gd name="connsiteY3" fmla="*/ 985074 h 1099685"/>
              <a:gd name="connsiteX4" fmla="*/ 451489 w 1208990"/>
              <a:gd name="connsiteY4" fmla="*/ 129321 h 1099685"/>
              <a:gd name="connsiteX5" fmla="*/ 630784 w 1208990"/>
              <a:gd name="connsiteY5" fmla="*/ 129387 h 1099685"/>
              <a:gd name="connsiteX6" fmla="*/ 636079 w 1208990"/>
              <a:gd name="connsiteY6" fmla="*/ 975879 h 1099685"/>
              <a:gd name="connsiteX7" fmla="*/ 794871 w 1208990"/>
              <a:gd name="connsiteY7" fmla="*/ 989309 h 1099685"/>
              <a:gd name="connsiteX8" fmla="*/ 815903 w 1208990"/>
              <a:gd name="connsiteY8" fmla="*/ 147415 h 1099685"/>
              <a:gd name="connsiteX9" fmla="*/ 988010 w 1208990"/>
              <a:gd name="connsiteY9" fmla="*/ 154508 h 1099685"/>
              <a:gd name="connsiteX10" fmla="*/ 990583 w 1208990"/>
              <a:gd name="connsiteY10" fmla="*/ 990146 h 1099685"/>
              <a:gd name="connsiteX11" fmla="*/ 1185204 w 1208990"/>
              <a:gd name="connsiteY11" fmla="*/ 1084038 h 1099685"/>
              <a:gd name="connsiteX12" fmla="*/ 1208990 w 1208990"/>
              <a:gd name="connsiteY12" fmla="*/ 121605 h 1099685"/>
              <a:gd name="connsiteX0" fmla="*/ 0 w 1225093"/>
              <a:gd name="connsiteY0" fmla="*/ 182486 h 1088472"/>
              <a:gd name="connsiteX1" fmla="*/ 269622 w 1225093"/>
              <a:gd name="connsiteY1" fmla="*/ 99768 h 1088472"/>
              <a:gd name="connsiteX2" fmla="*/ 281425 w 1225093"/>
              <a:gd name="connsiteY2" fmla="*/ 988258 h 1088472"/>
              <a:gd name="connsiteX3" fmla="*/ 448234 w 1225093"/>
              <a:gd name="connsiteY3" fmla="*/ 985074 h 1088472"/>
              <a:gd name="connsiteX4" fmla="*/ 451489 w 1225093"/>
              <a:gd name="connsiteY4" fmla="*/ 129321 h 1088472"/>
              <a:gd name="connsiteX5" fmla="*/ 630784 w 1225093"/>
              <a:gd name="connsiteY5" fmla="*/ 129387 h 1088472"/>
              <a:gd name="connsiteX6" fmla="*/ 636079 w 1225093"/>
              <a:gd name="connsiteY6" fmla="*/ 975879 h 1088472"/>
              <a:gd name="connsiteX7" fmla="*/ 794871 w 1225093"/>
              <a:gd name="connsiteY7" fmla="*/ 989309 h 1088472"/>
              <a:gd name="connsiteX8" fmla="*/ 815903 w 1225093"/>
              <a:gd name="connsiteY8" fmla="*/ 147415 h 1088472"/>
              <a:gd name="connsiteX9" fmla="*/ 988010 w 1225093"/>
              <a:gd name="connsiteY9" fmla="*/ 154508 h 1088472"/>
              <a:gd name="connsiteX10" fmla="*/ 990583 w 1225093"/>
              <a:gd name="connsiteY10" fmla="*/ 990146 h 1088472"/>
              <a:gd name="connsiteX11" fmla="*/ 1206388 w 1225093"/>
              <a:gd name="connsiteY11" fmla="*/ 988579 h 1088472"/>
              <a:gd name="connsiteX12" fmla="*/ 1208990 w 1225093"/>
              <a:gd name="connsiteY12" fmla="*/ 121605 h 1088472"/>
              <a:gd name="connsiteX0" fmla="*/ 0 w 1225093"/>
              <a:gd name="connsiteY0" fmla="*/ 182486 h 1088472"/>
              <a:gd name="connsiteX1" fmla="*/ 269622 w 1225093"/>
              <a:gd name="connsiteY1" fmla="*/ 99768 h 1088472"/>
              <a:gd name="connsiteX2" fmla="*/ 281425 w 1225093"/>
              <a:gd name="connsiteY2" fmla="*/ 988258 h 1088472"/>
              <a:gd name="connsiteX3" fmla="*/ 448234 w 1225093"/>
              <a:gd name="connsiteY3" fmla="*/ 985074 h 1088472"/>
              <a:gd name="connsiteX4" fmla="*/ 451489 w 1225093"/>
              <a:gd name="connsiteY4" fmla="*/ 129321 h 1088472"/>
              <a:gd name="connsiteX5" fmla="*/ 630784 w 1225093"/>
              <a:gd name="connsiteY5" fmla="*/ 129387 h 1088472"/>
              <a:gd name="connsiteX6" fmla="*/ 636079 w 1225093"/>
              <a:gd name="connsiteY6" fmla="*/ 975879 h 1088472"/>
              <a:gd name="connsiteX7" fmla="*/ 794871 w 1225093"/>
              <a:gd name="connsiteY7" fmla="*/ 989309 h 1088472"/>
              <a:gd name="connsiteX8" fmla="*/ 815903 w 1225093"/>
              <a:gd name="connsiteY8" fmla="*/ 147415 h 1088472"/>
              <a:gd name="connsiteX9" fmla="*/ 988010 w 1225093"/>
              <a:gd name="connsiteY9" fmla="*/ 154508 h 1088472"/>
              <a:gd name="connsiteX10" fmla="*/ 990583 w 1225093"/>
              <a:gd name="connsiteY10" fmla="*/ 985122 h 1088472"/>
              <a:gd name="connsiteX11" fmla="*/ 1206388 w 1225093"/>
              <a:gd name="connsiteY11" fmla="*/ 988579 h 1088472"/>
              <a:gd name="connsiteX12" fmla="*/ 1208990 w 1225093"/>
              <a:gd name="connsiteY12" fmla="*/ 121605 h 1088472"/>
              <a:gd name="connsiteX0" fmla="*/ 0 w 1208990"/>
              <a:gd name="connsiteY0" fmla="*/ 182486 h 1088472"/>
              <a:gd name="connsiteX1" fmla="*/ 269622 w 1208990"/>
              <a:gd name="connsiteY1" fmla="*/ 99768 h 1088472"/>
              <a:gd name="connsiteX2" fmla="*/ 281425 w 1208990"/>
              <a:gd name="connsiteY2" fmla="*/ 988258 h 1088472"/>
              <a:gd name="connsiteX3" fmla="*/ 448234 w 1208990"/>
              <a:gd name="connsiteY3" fmla="*/ 985074 h 1088472"/>
              <a:gd name="connsiteX4" fmla="*/ 451489 w 1208990"/>
              <a:gd name="connsiteY4" fmla="*/ 129321 h 1088472"/>
              <a:gd name="connsiteX5" fmla="*/ 630784 w 1208990"/>
              <a:gd name="connsiteY5" fmla="*/ 129387 h 1088472"/>
              <a:gd name="connsiteX6" fmla="*/ 636079 w 1208990"/>
              <a:gd name="connsiteY6" fmla="*/ 975879 h 1088472"/>
              <a:gd name="connsiteX7" fmla="*/ 794871 w 1208990"/>
              <a:gd name="connsiteY7" fmla="*/ 989309 h 1088472"/>
              <a:gd name="connsiteX8" fmla="*/ 815903 w 1208990"/>
              <a:gd name="connsiteY8" fmla="*/ 147415 h 1088472"/>
              <a:gd name="connsiteX9" fmla="*/ 988010 w 1208990"/>
              <a:gd name="connsiteY9" fmla="*/ 154508 h 1088472"/>
              <a:gd name="connsiteX10" fmla="*/ 990583 w 1208990"/>
              <a:gd name="connsiteY10" fmla="*/ 985122 h 1088472"/>
              <a:gd name="connsiteX11" fmla="*/ 1179908 w 1208990"/>
              <a:gd name="connsiteY11" fmla="*/ 988579 h 1088472"/>
              <a:gd name="connsiteX12" fmla="*/ 1208990 w 1208990"/>
              <a:gd name="connsiteY12" fmla="*/ 121605 h 1088472"/>
              <a:gd name="connsiteX0" fmla="*/ 0 w 1208990"/>
              <a:gd name="connsiteY0" fmla="*/ 182486 h 1088472"/>
              <a:gd name="connsiteX1" fmla="*/ 269622 w 1208990"/>
              <a:gd name="connsiteY1" fmla="*/ 99768 h 1088472"/>
              <a:gd name="connsiteX2" fmla="*/ 281425 w 1208990"/>
              <a:gd name="connsiteY2" fmla="*/ 988258 h 1088472"/>
              <a:gd name="connsiteX3" fmla="*/ 448234 w 1208990"/>
              <a:gd name="connsiteY3" fmla="*/ 985074 h 1088472"/>
              <a:gd name="connsiteX4" fmla="*/ 451489 w 1208990"/>
              <a:gd name="connsiteY4" fmla="*/ 129321 h 1088472"/>
              <a:gd name="connsiteX5" fmla="*/ 630784 w 1208990"/>
              <a:gd name="connsiteY5" fmla="*/ 129387 h 1088472"/>
              <a:gd name="connsiteX6" fmla="*/ 636079 w 1208990"/>
              <a:gd name="connsiteY6" fmla="*/ 975879 h 1088472"/>
              <a:gd name="connsiteX7" fmla="*/ 794871 w 1208990"/>
              <a:gd name="connsiteY7" fmla="*/ 989309 h 1088472"/>
              <a:gd name="connsiteX8" fmla="*/ 815903 w 1208990"/>
              <a:gd name="connsiteY8" fmla="*/ 147415 h 1088472"/>
              <a:gd name="connsiteX9" fmla="*/ 988010 w 1208990"/>
              <a:gd name="connsiteY9" fmla="*/ 154508 h 1088472"/>
              <a:gd name="connsiteX10" fmla="*/ 990583 w 1208990"/>
              <a:gd name="connsiteY10" fmla="*/ 985122 h 1088472"/>
              <a:gd name="connsiteX11" fmla="*/ 1179908 w 1208990"/>
              <a:gd name="connsiteY11" fmla="*/ 988579 h 1088472"/>
              <a:gd name="connsiteX12" fmla="*/ 1208990 w 1208990"/>
              <a:gd name="connsiteY12" fmla="*/ 121605 h 1088472"/>
              <a:gd name="connsiteX0" fmla="*/ 0 w 1208990"/>
              <a:gd name="connsiteY0" fmla="*/ 182486 h 1088472"/>
              <a:gd name="connsiteX1" fmla="*/ 269622 w 1208990"/>
              <a:gd name="connsiteY1" fmla="*/ 99768 h 1088472"/>
              <a:gd name="connsiteX2" fmla="*/ 281425 w 1208990"/>
              <a:gd name="connsiteY2" fmla="*/ 988258 h 1088472"/>
              <a:gd name="connsiteX3" fmla="*/ 448234 w 1208990"/>
              <a:gd name="connsiteY3" fmla="*/ 985074 h 1088472"/>
              <a:gd name="connsiteX4" fmla="*/ 451489 w 1208990"/>
              <a:gd name="connsiteY4" fmla="*/ 129321 h 1088472"/>
              <a:gd name="connsiteX5" fmla="*/ 630784 w 1208990"/>
              <a:gd name="connsiteY5" fmla="*/ 129387 h 1088472"/>
              <a:gd name="connsiteX6" fmla="*/ 636079 w 1208990"/>
              <a:gd name="connsiteY6" fmla="*/ 975879 h 1088472"/>
              <a:gd name="connsiteX7" fmla="*/ 794871 w 1208990"/>
              <a:gd name="connsiteY7" fmla="*/ 989309 h 1088472"/>
              <a:gd name="connsiteX8" fmla="*/ 815903 w 1208990"/>
              <a:gd name="connsiteY8" fmla="*/ 147415 h 1088472"/>
              <a:gd name="connsiteX9" fmla="*/ 988010 w 1208990"/>
              <a:gd name="connsiteY9" fmla="*/ 154508 h 1088472"/>
              <a:gd name="connsiteX10" fmla="*/ 990583 w 1208990"/>
              <a:gd name="connsiteY10" fmla="*/ 985122 h 1088472"/>
              <a:gd name="connsiteX11" fmla="*/ 1179908 w 1208990"/>
              <a:gd name="connsiteY11" fmla="*/ 988579 h 1088472"/>
              <a:gd name="connsiteX12" fmla="*/ 1208990 w 1208990"/>
              <a:gd name="connsiteY12" fmla="*/ 121605 h 1088472"/>
              <a:gd name="connsiteX0" fmla="*/ 0 w 1208990"/>
              <a:gd name="connsiteY0" fmla="*/ 182486 h 1088472"/>
              <a:gd name="connsiteX1" fmla="*/ 269622 w 1208990"/>
              <a:gd name="connsiteY1" fmla="*/ 99768 h 1088472"/>
              <a:gd name="connsiteX2" fmla="*/ 281425 w 1208990"/>
              <a:gd name="connsiteY2" fmla="*/ 988258 h 1088472"/>
              <a:gd name="connsiteX3" fmla="*/ 448234 w 1208990"/>
              <a:gd name="connsiteY3" fmla="*/ 985074 h 1088472"/>
              <a:gd name="connsiteX4" fmla="*/ 451489 w 1208990"/>
              <a:gd name="connsiteY4" fmla="*/ 129321 h 1088472"/>
              <a:gd name="connsiteX5" fmla="*/ 630784 w 1208990"/>
              <a:gd name="connsiteY5" fmla="*/ 129387 h 1088472"/>
              <a:gd name="connsiteX6" fmla="*/ 636079 w 1208990"/>
              <a:gd name="connsiteY6" fmla="*/ 975879 h 1088472"/>
              <a:gd name="connsiteX7" fmla="*/ 794871 w 1208990"/>
              <a:gd name="connsiteY7" fmla="*/ 989309 h 1088472"/>
              <a:gd name="connsiteX8" fmla="*/ 815903 w 1208990"/>
              <a:gd name="connsiteY8" fmla="*/ 147415 h 1088472"/>
              <a:gd name="connsiteX9" fmla="*/ 988010 w 1208990"/>
              <a:gd name="connsiteY9" fmla="*/ 154508 h 1088472"/>
              <a:gd name="connsiteX10" fmla="*/ 990583 w 1208990"/>
              <a:gd name="connsiteY10" fmla="*/ 985122 h 1088472"/>
              <a:gd name="connsiteX11" fmla="*/ 1179908 w 1208990"/>
              <a:gd name="connsiteY11" fmla="*/ 988579 h 1088472"/>
              <a:gd name="connsiteX12" fmla="*/ 1208990 w 1208990"/>
              <a:gd name="connsiteY12" fmla="*/ 121605 h 1088472"/>
              <a:gd name="connsiteX0" fmla="*/ 0 w 1208990"/>
              <a:gd name="connsiteY0" fmla="*/ 182486 h 1088472"/>
              <a:gd name="connsiteX1" fmla="*/ 269622 w 1208990"/>
              <a:gd name="connsiteY1" fmla="*/ 99768 h 1088472"/>
              <a:gd name="connsiteX2" fmla="*/ 281425 w 1208990"/>
              <a:gd name="connsiteY2" fmla="*/ 988258 h 1088472"/>
              <a:gd name="connsiteX3" fmla="*/ 448234 w 1208990"/>
              <a:gd name="connsiteY3" fmla="*/ 985074 h 1088472"/>
              <a:gd name="connsiteX4" fmla="*/ 451489 w 1208990"/>
              <a:gd name="connsiteY4" fmla="*/ 129321 h 1088472"/>
              <a:gd name="connsiteX5" fmla="*/ 630784 w 1208990"/>
              <a:gd name="connsiteY5" fmla="*/ 129387 h 1088472"/>
              <a:gd name="connsiteX6" fmla="*/ 636079 w 1208990"/>
              <a:gd name="connsiteY6" fmla="*/ 975879 h 1088472"/>
              <a:gd name="connsiteX7" fmla="*/ 794871 w 1208990"/>
              <a:gd name="connsiteY7" fmla="*/ 989309 h 1088472"/>
              <a:gd name="connsiteX8" fmla="*/ 815903 w 1208990"/>
              <a:gd name="connsiteY8" fmla="*/ 147415 h 1088472"/>
              <a:gd name="connsiteX9" fmla="*/ 988010 w 1208990"/>
              <a:gd name="connsiteY9" fmla="*/ 154508 h 1088472"/>
              <a:gd name="connsiteX10" fmla="*/ 990583 w 1208990"/>
              <a:gd name="connsiteY10" fmla="*/ 985122 h 1088472"/>
              <a:gd name="connsiteX11" fmla="*/ 1179908 w 1208990"/>
              <a:gd name="connsiteY11" fmla="*/ 988579 h 1088472"/>
              <a:gd name="connsiteX12" fmla="*/ 1208990 w 1208990"/>
              <a:gd name="connsiteY12" fmla="*/ 121605 h 1088472"/>
              <a:gd name="connsiteX0" fmla="*/ 0 w 1208990"/>
              <a:gd name="connsiteY0" fmla="*/ 182486 h 1088472"/>
              <a:gd name="connsiteX1" fmla="*/ 269622 w 1208990"/>
              <a:gd name="connsiteY1" fmla="*/ 99768 h 1088472"/>
              <a:gd name="connsiteX2" fmla="*/ 281425 w 1208990"/>
              <a:gd name="connsiteY2" fmla="*/ 988258 h 1088472"/>
              <a:gd name="connsiteX3" fmla="*/ 448234 w 1208990"/>
              <a:gd name="connsiteY3" fmla="*/ 985074 h 1088472"/>
              <a:gd name="connsiteX4" fmla="*/ 451489 w 1208990"/>
              <a:gd name="connsiteY4" fmla="*/ 129321 h 1088472"/>
              <a:gd name="connsiteX5" fmla="*/ 630784 w 1208990"/>
              <a:gd name="connsiteY5" fmla="*/ 129387 h 1088472"/>
              <a:gd name="connsiteX6" fmla="*/ 636079 w 1208990"/>
              <a:gd name="connsiteY6" fmla="*/ 975879 h 1088472"/>
              <a:gd name="connsiteX7" fmla="*/ 794871 w 1208990"/>
              <a:gd name="connsiteY7" fmla="*/ 989309 h 1088472"/>
              <a:gd name="connsiteX8" fmla="*/ 815903 w 1208990"/>
              <a:gd name="connsiteY8" fmla="*/ 147415 h 1088472"/>
              <a:gd name="connsiteX9" fmla="*/ 988010 w 1208990"/>
              <a:gd name="connsiteY9" fmla="*/ 154508 h 1088472"/>
              <a:gd name="connsiteX10" fmla="*/ 990583 w 1208990"/>
              <a:gd name="connsiteY10" fmla="*/ 985122 h 1088472"/>
              <a:gd name="connsiteX11" fmla="*/ 1179908 w 1208990"/>
              <a:gd name="connsiteY11" fmla="*/ 988579 h 1088472"/>
              <a:gd name="connsiteX12" fmla="*/ 1208990 w 1208990"/>
              <a:gd name="connsiteY12" fmla="*/ 121605 h 1088472"/>
              <a:gd name="connsiteX0" fmla="*/ 0 w 1208990"/>
              <a:gd name="connsiteY0" fmla="*/ 182486 h 1088472"/>
              <a:gd name="connsiteX1" fmla="*/ 269622 w 1208990"/>
              <a:gd name="connsiteY1" fmla="*/ 99768 h 1088472"/>
              <a:gd name="connsiteX2" fmla="*/ 281425 w 1208990"/>
              <a:gd name="connsiteY2" fmla="*/ 988258 h 1088472"/>
              <a:gd name="connsiteX3" fmla="*/ 448234 w 1208990"/>
              <a:gd name="connsiteY3" fmla="*/ 985074 h 1088472"/>
              <a:gd name="connsiteX4" fmla="*/ 451489 w 1208990"/>
              <a:gd name="connsiteY4" fmla="*/ 129321 h 1088472"/>
              <a:gd name="connsiteX5" fmla="*/ 630784 w 1208990"/>
              <a:gd name="connsiteY5" fmla="*/ 129387 h 1088472"/>
              <a:gd name="connsiteX6" fmla="*/ 636079 w 1208990"/>
              <a:gd name="connsiteY6" fmla="*/ 975879 h 1088472"/>
              <a:gd name="connsiteX7" fmla="*/ 794871 w 1208990"/>
              <a:gd name="connsiteY7" fmla="*/ 989309 h 1088472"/>
              <a:gd name="connsiteX8" fmla="*/ 815903 w 1208990"/>
              <a:gd name="connsiteY8" fmla="*/ 147415 h 1088472"/>
              <a:gd name="connsiteX9" fmla="*/ 988010 w 1208990"/>
              <a:gd name="connsiteY9" fmla="*/ 154508 h 1088472"/>
              <a:gd name="connsiteX10" fmla="*/ 990583 w 1208990"/>
              <a:gd name="connsiteY10" fmla="*/ 985122 h 1088472"/>
              <a:gd name="connsiteX11" fmla="*/ 1179908 w 1208990"/>
              <a:gd name="connsiteY11" fmla="*/ 988579 h 1088472"/>
              <a:gd name="connsiteX12" fmla="*/ 1208990 w 1208990"/>
              <a:gd name="connsiteY12" fmla="*/ 121605 h 1088472"/>
              <a:gd name="connsiteX0" fmla="*/ 0 w 1208990"/>
              <a:gd name="connsiteY0" fmla="*/ 182486 h 1088472"/>
              <a:gd name="connsiteX1" fmla="*/ 269622 w 1208990"/>
              <a:gd name="connsiteY1" fmla="*/ 99768 h 1088472"/>
              <a:gd name="connsiteX2" fmla="*/ 281425 w 1208990"/>
              <a:gd name="connsiteY2" fmla="*/ 988258 h 1088472"/>
              <a:gd name="connsiteX3" fmla="*/ 448234 w 1208990"/>
              <a:gd name="connsiteY3" fmla="*/ 985074 h 1088472"/>
              <a:gd name="connsiteX4" fmla="*/ 451489 w 1208990"/>
              <a:gd name="connsiteY4" fmla="*/ 129321 h 1088472"/>
              <a:gd name="connsiteX5" fmla="*/ 630784 w 1208990"/>
              <a:gd name="connsiteY5" fmla="*/ 129387 h 1088472"/>
              <a:gd name="connsiteX6" fmla="*/ 636079 w 1208990"/>
              <a:gd name="connsiteY6" fmla="*/ 975879 h 1088472"/>
              <a:gd name="connsiteX7" fmla="*/ 794871 w 1208990"/>
              <a:gd name="connsiteY7" fmla="*/ 989309 h 1088472"/>
              <a:gd name="connsiteX8" fmla="*/ 815903 w 1208990"/>
              <a:gd name="connsiteY8" fmla="*/ 147415 h 1088472"/>
              <a:gd name="connsiteX9" fmla="*/ 988010 w 1208990"/>
              <a:gd name="connsiteY9" fmla="*/ 154508 h 1088472"/>
              <a:gd name="connsiteX10" fmla="*/ 990583 w 1208990"/>
              <a:gd name="connsiteY10" fmla="*/ 985122 h 1088472"/>
              <a:gd name="connsiteX11" fmla="*/ 1179908 w 1208990"/>
              <a:gd name="connsiteY11" fmla="*/ 988579 h 1088472"/>
              <a:gd name="connsiteX12" fmla="*/ 1182889 w 1208990"/>
              <a:gd name="connsiteY12" fmla="*/ 265942 h 1088472"/>
              <a:gd name="connsiteX13" fmla="*/ 1208990 w 1208990"/>
              <a:gd name="connsiteY13" fmla="*/ 121605 h 1088472"/>
              <a:gd name="connsiteX0" fmla="*/ 0 w 1208990"/>
              <a:gd name="connsiteY0" fmla="*/ 182486 h 1088472"/>
              <a:gd name="connsiteX1" fmla="*/ 269622 w 1208990"/>
              <a:gd name="connsiteY1" fmla="*/ 99768 h 1088472"/>
              <a:gd name="connsiteX2" fmla="*/ 281425 w 1208990"/>
              <a:gd name="connsiteY2" fmla="*/ 988258 h 1088472"/>
              <a:gd name="connsiteX3" fmla="*/ 448234 w 1208990"/>
              <a:gd name="connsiteY3" fmla="*/ 985074 h 1088472"/>
              <a:gd name="connsiteX4" fmla="*/ 451489 w 1208990"/>
              <a:gd name="connsiteY4" fmla="*/ 129321 h 1088472"/>
              <a:gd name="connsiteX5" fmla="*/ 630784 w 1208990"/>
              <a:gd name="connsiteY5" fmla="*/ 129387 h 1088472"/>
              <a:gd name="connsiteX6" fmla="*/ 636079 w 1208990"/>
              <a:gd name="connsiteY6" fmla="*/ 975879 h 1088472"/>
              <a:gd name="connsiteX7" fmla="*/ 794871 w 1208990"/>
              <a:gd name="connsiteY7" fmla="*/ 989309 h 1088472"/>
              <a:gd name="connsiteX8" fmla="*/ 815903 w 1208990"/>
              <a:gd name="connsiteY8" fmla="*/ 147415 h 1088472"/>
              <a:gd name="connsiteX9" fmla="*/ 988010 w 1208990"/>
              <a:gd name="connsiteY9" fmla="*/ 154508 h 1088472"/>
              <a:gd name="connsiteX10" fmla="*/ 990583 w 1208990"/>
              <a:gd name="connsiteY10" fmla="*/ 985122 h 1088472"/>
              <a:gd name="connsiteX11" fmla="*/ 1179908 w 1208990"/>
              <a:gd name="connsiteY11" fmla="*/ 988579 h 1088472"/>
              <a:gd name="connsiteX12" fmla="*/ 1193481 w 1208990"/>
              <a:gd name="connsiteY12" fmla="*/ 190579 h 1088472"/>
              <a:gd name="connsiteX13" fmla="*/ 1208990 w 1208990"/>
              <a:gd name="connsiteY13" fmla="*/ 121605 h 1088472"/>
              <a:gd name="connsiteX0" fmla="*/ 0 w 1394344"/>
              <a:gd name="connsiteY0" fmla="*/ 182486 h 1088472"/>
              <a:gd name="connsiteX1" fmla="*/ 269622 w 1394344"/>
              <a:gd name="connsiteY1" fmla="*/ 99768 h 1088472"/>
              <a:gd name="connsiteX2" fmla="*/ 281425 w 1394344"/>
              <a:gd name="connsiteY2" fmla="*/ 988258 h 1088472"/>
              <a:gd name="connsiteX3" fmla="*/ 448234 w 1394344"/>
              <a:gd name="connsiteY3" fmla="*/ 985074 h 1088472"/>
              <a:gd name="connsiteX4" fmla="*/ 451489 w 1394344"/>
              <a:gd name="connsiteY4" fmla="*/ 129321 h 1088472"/>
              <a:gd name="connsiteX5" fmla="*/ 630784 w 1394344"/>
              <a:gd name="connsiteY5" fmla="*/ 129387 h 1088472"/>
              <a:gd name="connsiteX6" fmla="*/ 636079 w 1394344"/>
              <a:gd name="connsiteY6" fmla="*/ 975879 h 1088472"/>
              <a:gd name="connsiteX7" fmla="*/ 794871 w 1394344"/>
              <a:gd name="connsiteY7" fmla="*/ 989309 h 1088472"/>
              <a:gd name="connsiteX8" fmla="*/ 815903 w 1394344"/>
              <a:gd name="connsiteY8" fmla="*/ 147415 h 1088472"/>
              <a:gd name="connsiteX9" fmla="*/ 988010 w 1394344"/>
              <a:gd name="connsiteY9" fmla="*/ 154508 h 1088472"/>
              <a:gd name="connsiteX10" fmla="*/ 990583 w 1394344"/>
              <a:gd name="connsiteY10" fmla="*/ 985122 h 1088472"/>
              <a:gd name="connsiteX11" fmla="*/ 1179908 w 1394344"/>
              <a:gd name="connsiteY11" fmla="*/ 988579 h 1088472"/>
              <a:gd name="connsiteX12" fmla="*/ 1193481 w 1394344"/>
              <a:gd name="connsiteY12" fmla="*/ 190579 h 1088472"/>
              <a:gd name="connsiteX13" fmla="*/ 1394344 w 1394344"/>
              <a:gd name="connsiteY13" fmla="*/ 151750 h 1088472"/>
              <a:gd name="connsiteX0" fmla="*/ 0 w 1394344"/>
              <a:gd name="connsiteY0" fmla="*/ 182486 h 1088472"/>
              <a:gd name="connsiteX1" fmla="*/ 269622 w 1394344"/>
              <a:gd name="connsiteY1" fmla="*/ 99768 h 1088472"/>
              <a:gd name="connsiteX2" fmla="*/ 281425 w 1394344"/>
              <a:gd name="connsiteY2" fmla="*/ 988258 h 1088472"/>
              <a:gd name="connsiteX3" fmla="*/ 448234 w 1394344"/>
              <a:gd name="connsiteY3" fmla="*/ 985074 h 1088472"/>
              <a:gd name="connsiteX4" fmla="*/ 451489 w 1394344"/>
              <a:gd name="connsiteY4" fmla="*/ 129321 h 1088472"/>
              <a:gd name="connsiteX5" fmla="*/ 630784 w 1394344"/>
              <a:gd name="connsiteY5" fmla="*/ 129387 h 1088472"/>
              <a:gd name="connsiteX6" fmla="*/ 636079 w 1394344"/>
              <a:gd name="connsiteY6" fmla="*/ 975879 h 1088472"/>
              <a:gd name="connsiteX7" fmla="*/ 794871 w 1394344"/>
              <a:gd name="connsiteY7" fmla="*/ 989309 h 1088472"/>
              <a:gd name="connsiteX8" fmla="*/ 815903 w 1394344"/>
              <a:gd name="connsiteY8" fmla="*/ 147415 h 1088472"/>
              <a:gd name="connsiteX9" fmla="*/ 988010 w 1394344"/>
              <a:gd name="connsiteY9" fmla="*/ 154508 h 1088472"/>
              <a:gd name="connsiteX10" fmla="*/ 990583 w 1394344"/>
              <a:gd name="connsiteY10" fmla="*/ 985122 h 1088472"/>
              <a:gd name="connsiteX11" fmla="*/ 1179908 w 1394344"/>
              <a:gd name="connsiteY11" fmla="*/ 988579 h 1088472"/>
              <a:gd name="connsiteX12" fmla="*/ 1182888 w 1394344"/>
              <a:gd name="connsiteY12" fmla="*/ 135313 h 1088472"/>
              <a:gd name="connsiteX13" fmla="*/ 1394344 w 1394344"/>
              <a:gd name="connsiteY13" fmla="*/ 151750 h 1088472"/>
              <a:gd name="connsiteX0" fmla="*/ 0 w 1378457"/>
              <a:gd name="connsiteY0" fmla="*/ 182486 h 1088472"/>
              <a:gd name="connsiteX1" fmla="*/ 269622 w 1378457"/>
              <a:gd name="connsiteY1" fmla="*/ 99768 h 1088472"/>
              <a:gd name="connsiteX2" fmla="*/ 281425 w 1378457"/>
              <a:gd name="connsiteY2" fmla="*/ 988258 h 1088472"/>
              <a:gd name="connsiteX3" fmla="*/ 448234 w 1378457"/>
              <a:gd name="connsiteY3" fmla="*/ 985074 h 1088472"/>
              <a:gd name="connsiteX4" fmla="*/ 451489 w 1378457"/>
              <a:gd name="connsiteY4" fmla="*/ 129321 h 1088472"/>
              <a:gd name="connsiteX5" fmla="*/ 630784 w 1378457"/>
              <a:gd name="connsiteY5" fmla="*/ 129387 h 1088472"/>
              <a:gd name="connsiteX6" fmla="*/ 636079 w 1378457"/>
              <a:gd name="connsiteY6" fmla="*/ 975879 h 1088472"/>
              <a:gd name="connsiteX7" fmla="*/ 794871 w 1378457"/>
              <a:gd name="connsiteY7" fmla="*/ 989309 h 1088472"/>
              <a:gd name="connsiteX8" fmla="*/ 815903 w 1378457"/>
              <a:gd name="connsiteY8" fmla="*/ 147415 h 1088472"/>
              <a:gd name="connsiteX9" fmla="*/ 988010 w 1378457"/>
              <a:gd name="connsiteY9" fmla="*/ 154508 h 1088472"/>
              <a:gd name="connsiteX10" fmla="*/ 990583 w 1378457"/>
              <a:gd name="connsiteY10" fmla="*/ 985122 h 1088472"/>
              <a:gd name="connsiteX11" fmla="*/ 1179908 w 1378457"/>
              <a:gd name="connsiteY11" fmla="*/ 988579 h 1088472"/>
              <a:gd name="connsiteX12" fmla="*/ 1182888 w 1378457"/>
              <a:gd name="connsiteY12" fmla="*/ 135313 h 1088472"/>
              <a:gd name="connsiteX13" fmla="*/ 1378457 w 1378457"/>
              <a:gd name="connsiteY13" fmla="*/ 126629 h 1088472"/>
              <a:gd name="connsiteX0" fmla="*/ 0 w 1378457"/>
              <a:gd name="connsiteY0" fmla="*/ 182486 h 1088472"/>
              <a:gd name="connsiteX1" fmla="*/ 269622 w 1378457"/>
              <a:gd name="connsiteY1" fmla="*/ 99768 h 1088472"/>
              <a:gd name="connsiteX2" fmla="*/ 281425 w 1378457"/>
              <a:gd name="connsiteY2" fmla="*/ 988258 h 1088472"/>
              <a:gd name="connsiteX3" fmla="*/ 448234 w 1378457"/>
              <a:gd name="connsiteY3" fmla="*/ 985074 h 1088472"/>
              <a:gd name="connsiteX4" fmla="*/ 451489 w 1378457"/>
              <a:gd name="connsiteY4" fmla="*/ 129321 h 1088472"/>
              <a:gd name="connsiteX5" fmla="*/ 630784 w 1378457"/>
              <a:gd name="connsiteY5" fmla="*/ 129387 h 1088472"/>
              <a:gd name="connsiteX6" fmla="*/ 636079 w 1378457"/>
              <a:gd name="connsiteY6" fmla="*/ 975879 h 1088472"/>
              <a:gd name="connsiteX7" fmla="*/ 794871 w 1378457"/>
              <a:gd name="connsiteY7" fmla="*/ 989309 h 1088472"/>
              <a:gd name="connsiteX8" fmla="*/ 815903 w 1378457"/>
              <a:gd name="connsiteY8" fmla="*/ 147415 h 1088472"/>
              <a:gd name="connsiteX9" fmla="*/ 988010 w 1378457"/>
              <a:gd name="connsiteY9" fmla="*/ 154508 h 1088472"/>
              <a:gd name="connsiteX10" fmla="*/ 990583 w 1378457"/>
              <a:gd name="connsiteY10" fmla="*/ 985122 h 1088472"/>
              <a:gd name="connsiteX11" fmla="*/ 1179908 w 1378457"/>
              <a:gd name="connsiteY11" fmla="*/ 988579 h 1088472"/>
              <a:gd name="connsiteX12" fmla="*/ 1182888 w 1378457"/>
              <a:gd name="connsiteY12" fmla="*/ 135313 h 1088472"/>
              <a:gd name="connsiteX13" fmla="*/ 1299395 w 1378457"/>
              <a:gd name="connsiteY13" fmla="*/ 85071 h 1088472"/>
              <a:gd name="connsiteX14" fmla="*/ 1378457 w 1378457"/>
              <a:gd name="connsiteY14" fmla="*/ 126629 h 1088472"/>
              <a:gd name="connsiteX0" fmla="*/ 0 w 1383753"/>
              <a:gd name="connsiteY0" fmla="*/ 182486 h 1088472"/>
              <a:gd name="connsiteX1" fmla="*/ 269622 w 1383753"/>
              <a:gd name="connsiteY1" fmla="*/ 99768 h 1088472"/>
              <a:gd name="connsiteX2" fmla="*/ 281425 w 1383753"/>
              <a:gd name="connsiteY2" fmla="*/ 988258 h 1088472"/>
              <a:gd name="connsiteX3" fmla="*/ 448234 w 1383753"/>
              <a:gd name="connsiteY3" fmla="*/ 985074 h 1088472"/>
              <a:gd name="connsiteX4" fmla="*/ 451489 w 1383753"/>
              <a:gd name="connsiteY4" fmla="*/ 129321 h 1088472"/>
              <a:gd name="connsiteX5" fmla="*/ 630784 w 1383753"/>
              <a:gd name="connsiteY5" fmla="*/ 129387 h 1088472"/>
              <a:gd name="connsiteX6" fmla="*/ 636079 w 1383753"/>
              <a:gd name="connsiteY6" fmla="*/ 975879 h 1088472"/>
              <a:gd name="connsiteX7" fmla="*/ 794871 w 1383753"/>
              <a:gd name="connsiteY7" fmla="*/ 989309 h 1088472"/>
              <a:gd name="connsiteX8" fmla="*/ 815903 w 1383753"/>
              <a:gd name="connsiteY8" fmla="*/ 147415 h 1088472"/>
              <a:gd name="connsiteX9" fmla="*/ 988010 w 1383753"/>
              <a:gd name="connsiteY9" fmla="*/ 154508 h 1088472"/>
              <a:gd name="connsiteX10" fmla="*/ 990583 w 1383753"/>
              <a:gd name="connsiteY10" fmla="*/ 985122 h 1088472"/>
              <a:gd name="connsiteX11" fmla="*/ 1179908 w 1383753"/>
              <a:gd name="connsiteY11" fmla="*/ 988579 h 1088472"/>
              <a:gd name="connsiteX12" fmla="*/ 1182888 w 1383753"/>
              <a:gd name="connsiteY12" fmla="*/ 135313 h 1088472"/>
              <a:gd name="connsiteX13" fmla="*/ 1299395 w 1383753"/>
              <a:gd name="connsiteY13" fmla="*/ 85071 h 1088472"/>
              <a:gd name="connsiteX14" fmla="*/ 1383753 w 1383753"/>
              <a:gd name="connsiteY14" fmla="*/ 990787 h 1088472"/>
              <a:gd name="connsiteX0" fmla="*/ 0 w 1383753"/>
              <a:gd name="connsiteY0" fmla="*/ 182486 h 1088472"/>
              <a:gd name="connsiteX1" fmla="*/ 269622 w 1383753"/>
              <a:gd name="connsiteY1" fmla="*/ 99768 h 1088472"/>
              <a:gd name="connsiteX2" fmla="*/ 281425 w 1383753"/>
              <a:gd name="connsiteY2" fmla="*/ 988258 h 1088472"/>
              <a:gd name="connsiteX3" fmla="*/ 448234 w 1383753"/>
              <a:gd name="connsiteY3" fmla="*/ 985074 h 1088472"/>
              <a:gd name="connsiteX4" fmla="*/ 451489 w 1383753"/>
              <a:gd name="connsiteY4" fmla="*/ 129321 h 1088472"/>
              <a:gd name="connsiteX5" fmla="*/ 630784 w 1383753"/>
              <a:gd name="connsiteY5" fmla="*/ 129387 h 1088472"/>
              <a:gd name="connsiteX6" fmla="*/ 636079 w 1383753"/>
              <a:gd name="connsiteY6" fmla="*/ 975879 h 1088472"/>
              <a:gd name="connsiteX7" fmla="*/ 794871 w 1383753"/>
              <a:gd name="connsiteY7" fmla="*/ 989309 h 1088472"/>
              <a:gd name="connsiteX8" fmla="*/ 815903 w 1383753"/>
              <a:gd name="connsiteY8" fmla="*/ 147415 h 1088472"/>
              <a:gd name="connsiteX9" fmla="*/ 988010 w 1383753"/>
              <a:gd name="connsiteY9" fmla="*/ 154508 h 1088472"/>
              <a:gd name="connsiteX10" fmla="*/ 990583 w 1383753"/>
              <a:gd name="connsiteY10" fmla="*/ 985122 h 1088472"/>
              <a:gd name="connsiteX11" fmla="*/ 1179908 w 1383753"/>
              <a:gd name="connsiteY11" fmla="*/ 988579 h 1088472"/>
              <a:gd name="connsiteX12" fmla="*/ 1182888 w 1383753"/>
              <a:gd name="connsiteY12" fmla="*/ 135313 h 1088472"/>
              <a:gd name="connsiteX13" fmla="*/ 1357649 w 1383753"/>
              <a:gd name="connsiteY13" fmla="*/ 160434 h 1088472"/>
              <a:gd name="connsiteX14" fmla="*/ 1383753 w 1383753"/>
              <a:gd name="connsiteY14" fmla="*/ 990787 h 1088472"/>
              <a:gd name="connsiteX0" fmla="*/ 0 w 1383753"/>
              <a:gd name="connsiteY0" fmla="*/ 182486 h 1088472"/>
              <a:gd name="connsiteX1" fmla="*/ 269622 w 1383753"/>
              <a:gd name="connsiteY1" fmla="*/ 99768 h 1088472"/>
              <a:gd name="connsiteX2" fmla="*/ 281425 w 1383753"/>
              <a:gd name="connsiteY2" fmla="*/ 988258 h 1088472"/>
              <a:gd name="connsiteX3" fmla="*/ 448234 w 1383753"/>
              <a:gd name="connsiteY3" fmla="*/ 985074 h 1088472"/>
              <a:gd name="connsiteX4" fmla="*/ 451489 w 1383753"/>
              <a:gd name="connsiteY4" fmla="*/ 129321 h 1088472"/>
              <a:gd name="connsiteX5" fmla="*/ 630784 w 1383753"/>
              <a:gd name="connsiteY5" fmla="*/ 129387 h 1088472"/>
              <a:gd name="connsiteX6" fmla="*/ 636079 w 1383753"/>
              <a:gd name="connsiteY6" fmla="*/ 975879 h 1088472"/>
              <a:gd name="connsiteX7" fmla="*/ 794871 w 1383753"/>
              <a:gd name="connsiteY7" fmla="*/ 989309 h 1088472"/>
              <a:gd name="connsiteX8" fmla="*/ 815903 w 1383753"/>
              <a:gd name="connsiteY8" fmla="*/ 147415 h 1088472"/>
              <a:gd name="connsiteX9" fmla="*/ 988010 w 1383753"/>
              <a:gd name="connsiteY9" fmla="*/ 154508 h 1088472"/>
              <a:gd name="connsiteX10" fmla="*/ 990583 w 1383753"/>
              <a:gd name="connsiteY10" fmla="*/ 985122 h 1088472"/>
              <a:gd name="connsiteX11" fmla="*/ 1179908 w 1383753"/>
              <a:gd name="connsiteY11" fmla="*/ 988579 h 1088472"/>
              <a:gd name="connsiteX12" fmla="*/ 1182888 w 1383753"/>
              <a:gd name="connsiteY12" fmla="*/ 135313 h 1088472"/>
              <a:gd name="connsiteX13" fmla="*/ 1357649 w 1383753"/>
              <a:gd name="connsiteY13" fmla="*/ 160434 h 1088472"/>
              <a:gd name="connsiteX14" fmla="*/ 1383753 w 1383753"/>
              <a:gd name="connsiteY14" fmla="*/ 990787 h 1088472"/>
              <a:gd name="connsiteX0" fmla="*/ 0 w 1383753"/>
              <a:gd name="connsiteY0" fmla="*/ 182486 h 1088472"/>
              <a:gd name="connsiteX1" fmla="*/ 269622 w 1383753"/>
              <a:gd name="connsiteY1" fmla="*/ 99768 h 1088472"/>
              <a:gd name="connsiteX2" fmla="*/ 281425 w 1383753"/>
              <a:gd name="connsiteY2" fmla="*/ 988258 h 1088472"/>
              <a:gd name="connsiteX3" fmla="*/ 448234 w 1383753"/>
              <a:gd name="connsiteY3" fmla="*/ 985074 h 1088472"/>
              <a:gd name="connsiteX4" fmla="*/ 451489 w 1383753"/>
              <a:gd name="connsiteY4" fmla="*/ 129321 h 1088472"/>
              <a:gd name="connsiteX5" fmla="*/ 630784 w 1383753"/>
              <a:gd name="connsiteY5" fmla="*/ 129387 h 1088472"/>
              <a:gd name="connsiteX6" fmla="*/ 636079 w 1383753"/>
              <a:gd name="connsiteY6" fmla="*/ 975879 h 1088472"/>
              <a:gd name="connsiteX7" fmla="*/ 794871 w 1383753"/>
              <a:gd name="connsiteY7" fmla="*/ 989309 h 1088472"/>
              <a:gd name="connsiteX8" fmla="*/ 815903 w 1383753"/>
              <a:gd name="connsiteY8" fmla="*/ 147415 h 1088472"/>
              <a:gd name="connsiteX9" fmla="*/ 988010 w 1383753"/>
              <a:gd name="connsiteY9" fmla="*/ 154508 h 1088472"/>
              <a:gd name="connsiteX10" fmla="*/ 990583 w 1383753"/>
              <a:gd name="connsiteY10" fmla="*/ 985122 h 1088472"/>
              <a:gd name="connsiteX11" fmla="*/ 1179908 w 1383753"/>
              <a:gd name="connsiteY11" fmla="*/ 988579 h 1088472"/>
              <a:gd name="connsiteX12" fmla="*/ 1182888 w 1383753"/>
              <a:gd name="connsiteY12" fmla="*/ 135313 h 1088472"/>
              <a:gd name="connsiteX13" fmla="*/ 1357649 w 1383753"/>
              <a:gd name="connsiteY13" fmla="*/ 160434 h 1088472"/>
              <a:gd name="connsiteX14" fmla="*/ 1383753 w 1383753"/>
              <a:gd name="connsiteY14" fmla="*/ 990787 h 1088472"/>
              <a:gd name="connsiteX0" fmla="*/ 0 w 1383753"/>
              <a:gd name="connsiteY0" fmla="*/ 182486 h 1088472"/>
              <a:gd name="connsiteX1" fmla="*/ 269622 w 1383753"/>
              <a:gd name="connsiteY1" fmla="*/ 99768 h 1088472"/>
              <a:gd name="connsiteX2" fmla="*/ 281425 w 1383753"/>
              <a:gd name="connsiteY2" fmla="*/ 988258 h 1088472"/>
              <a:gd name="connsiteX3" fmla="*/ 448234 w 1383753"/>
              <a:gd name="connsiteY3" fmla="*/ 985074 h 1088472"/>
              <a:gd name="connsiteX4" fmla="*/ 451489 w 1383753"/>
              <a:gd name="connsiteY4" fmla="*/ 129321 h 1088472"/>
              <a:gd name="connsiteX5" fmla="*/ 630784 w 1383753"/>
              <a:gd name="connsiteY5" fmla="*/ 129387 h 1088472"/>
              <a:gd name="connsiteX6" fmla="*/ 636079 w 1383753"/>
              <a:gd name="connsiteY6" fmla="*/ 975879 h 1088472"/>
              <a:gd name="connsiteX7" fmla="*/ 794871 w 1383753"/>
              <a:gd name="connsiteY7" fmla="*/ 989309 h 1088472"/>
              <a:gd name="connsiteX8" fmla="*/ 815903 w 1383753"/>
              <a:gd name="connsiteY8" fmla="*/ 147415 h 1088472"/>
              <a:gd name="connsiteX9" fmla="*/ 988010 w 1383753"/>
              <a:gd name="connsiteY9" fmla="*/ 154508 h 1088472"/>
              <a:gd name="connsiteX10" fmla="*/ 990583 w 1383753"/>
              <a:gd name="connsiteY10" fmla="*/ 985122 h 1088472"/>
              <a:gd name="connsiteX11" fmla="*/ 1179908 w 1383753"/>
              <a:gd name="connsiteY11" fmla="*/ 988579 h 1088472"/>
              <a:gd name="connsiteX12" fmla="*/ 1182888 w 1383753"/>
              <a:gd name="connsiteY12" fmla="*/ 135313 h 1088472"/>
              <a:gd name="connsiteX13" fmla="*/ 1352354 w 1383753"/>
              <a:gd name="connsiteY13" fmla="*/ 160434 h 1088472"/>
              <a:gd name="connsiteX14" fmla="*/ 1383753 w 1383753"/>
              <a:gd name="connsiteY14" fmla="*/ 990787 h 1088472"/>
              <a:gd name="connsiteX0" fmla="*/ 0 w 1365300"/>
              <a:gd name="connsiteY0" fmla="*/ 182486 h 1088472"/>
              <a:gd name="connsiteX1" fmla="*/ 269622 w 1365300"/>
              <a:gd name="connsiteY1" fmla="*/ 99768 h 1088472"/>
              <a:gd name="connsiteX2" fmla="*/ 281425 w 1365300"/>
              <a:gd name="connsiteY2" fmla="*/ 988258 h 1088472"/>
              <a:gd name="connsiteX3" fmla="*/ 448234 w 1365300"/>
              <a:gd name="connsiteY3" fmla="*/ 985074 h 1088472"/>
              <a:gd name="connsiteX4" fmla="*/ 451489 w 1365300"/>
              <a:gd name="connsiteY4" fmla="*/ 129321 h 1088472"/>
              <a:gd name="connsiteX5" fmla="*/ 630784 w 1365300"/>
              <a:gd name="connsiteY5" fmla="*/ 129387 h 1088472"/>
              <a:gd name="connsiteX6" fmla="*/ 636079 w 1365300"/>
              <a:gd name="connsiteY6" fmla="*/ 975879 h 1088472"/>
              <a:gd name="connsiteX7" fmla="*/ 794871 w 1365300"/>
              <a:gd name="connsiteY7" fmla="*/ 989309 h 1088472"/>
              <a:gd name="connsiteX8" fmla="*/ 815903 w 1365300"/>
              <a:gd name="connsiteY8" fmla="*/ 147415 h 1088472"/>
              <a:gd name="connsiteX9" fmla="*/ 988010 w 1365300"/>
              <a:gd name="connsiteY9" fmla="*/ 154508 h 1088472"/>
              <a:gd name="connsiteX10" fmla="*/ 990583 w 1365300"/>
              <a:gd name="connsiteY10" fmla="*/ 985122 h 1088472"/>
              <a:gd name="connsiteX11" fmla="*/ 1179908 w 1365300"/>
              <a:gd name="connsiteY11" fmla="*/ 988579 h 1088472"/>
              <a:gd name="connsiteX12" fmla="*/ 1182888 w 1365300"/>
              <a:gd name="connsiteY12" fmla="*/ 135313 h 1088472"/>
              <a:gd name="connsiteX13" fmla="*/ 1352354 w 1365300"/>
              <a:gd name="connsiteY13" fmla="*/ 160434 h 1088472"/>
              <a:gd name="connsiteX14" fmla="*/ 1357274 w 1365300"/>
              <a:gd name="connsiteY14" fmla="*/ 990787 h 1088472"/>
              <a:gd name="connsiteX0" fmla="*/ 0 w 1366613"/>
              <a:gd name="connsiteY0" fmla="*/ 182486 h 1088472"/>
              <a:gd name="connsiteX1" fmla="*/ 269622 w 1366613"/>
              <a:gd name="connsiteY1" fmla="*/ 99768 h 1088472"/>
              <a:gd name="connsiteX2" fmla="*/ 281425 w 1366613"/>
              <a:gd name="connsiteY2" fmla="*/ 988258 h 1088472"/>
              <a:gd name="connsiteX3" fmla="*/ 448234 w 1366613"/>
              <a:gd name="connsiteY3" fmla="*/ 985074 h 1088472"/>
              <a:gd name="connsiteX4" fmla="*/ 451489 w 1366613"/>
              <a:gd name="connsiteY4" fmla="*/ 129321 h 1088472"/>
              <a:gd name="connsiteX5" fmla="*/ 630784 w 1366613"/>
              <a:gd name="connsiteY5" fmla="*/ 129387 h 1088472"/>
              <a:gd name="connsiteX6" fmla="*/ 636079 w 1366613"/>
              <a:gd name="connsiteY6" fmla="*/ 975879 h 1088472"/>
              <a:gd name="connsiteX7" fmla="*/ 794871 w 1366613"/>
              <a:gd name="connsiteY7" fmla="*/ 989309 h 1088472"/>
              <a:gd name="connsiteX8" fmla="*/ 815903 w 1366613"/>
              <a:gd name="connsiteY8" fmla="*/ 147415 h 1088472"/>
              <a:gd name="connsiteX9" fmla="*/ 988010 w 1366613"/>
              <a:gd name="connsiteY9" fmla="*/ 154508 h 1088472"/>
              <a:gd name="connsiteX10" fmla="*/ 990583 w 1366613"/>
              <a:gd name="connsiteY10" fmla="*/ 985122 h 1088472"/>
              <a:gd name="connsiteX11" fmla="*/ 1179908 w 1366613"/>
              <a:gd name="connsiteY11" fmla="*/ 988579 h 1088472"/>
              <a:gd name="connsiteX12" fmla="*/ 1182888 w 1366613"/>
              <a:gd name="connsiteY12" fmla="*/ 135313 h 1088472"/>
              <a:gd name="connsiteX13" fmla="*/ 1352354 w 1366613"/>
              <a:gd name="connsiteY13" fmla="*/ 160434 h 1088472"/>
              <a:gd name="connsiteX14" fmla="*/ 1357651 w 1366613"/>
              <a:gd name="connsiteY14" fmla="*/ 919085 h 1088472"/>
              <a:gd name="connsiteX15" fmla="*/ 1357274 w 1366613"/>
              <a:gd name="connsiteY15" fmla="*/ 990787 h 1088472"/>
              <a:gd name="connsiteX0" fmla="*/ 0 w 1366613"/>
              <a:gd name="connsiteY0" fmla="*/ 182486 h 1402770"/>
              <a:gd name="connsiteX1" fmla="*/ 269622 w 1366613"/>
              <a:gd name="connsiteY1" fmla="*/ 99768 h 1402770"/>
              <a:gd name="connsiteX2" fmla="*/ 281425 w 1366613"/>
              <a:gd name="connsiteY2" fmla="*/ 988258 h 1402770"/>
              <a:gd name="connsiteX3" fmla="*/ 448234 w 1366613"/>
              <a:gd name="connsiteY3" fmla="*/ 985074 h 1402770"/>
              <a:gd name="connsiteX4" fmla="*/ 451489 w 1366613"/>
              <a:gd name="connsiteY4" fmla="*/ 129321 h 1402770"/>
              <a:gd name="connsiteX5" fmla="*/ 630784 w 1366613"/>
              <a:gd name="connsiteY5" fmla="*/ 129387 h 1402770"/>
              <a:gd name="connsiteX6" fmla="*/ 636079 w 1366613"/>
              <a:gd name="connsiteY6" fmla="*/ 975879 h 1402770"/>
              <a:gd name="connsiteX7" fmla="*/ 794871 w 1366613"/>
              <a:gd name="connsiteY7" fmla="*/ 989309 h 1402770"/>
              <a:gd name="connsiteX8" fmla="*/ 815903 w 1366613"/>
              <a:gd name="connsiteY8" fmla="*/ 147415 h 1402770"/>
              <a:gd name="connsiteX9" fmla="*/ 988010 w 1366613"/>
              <a:gd name="connsiteY9" fmla="*/ 154508 h 1402770"/>
              <a:gd name="connsiteX10" fmla="*/ 990583 w 1366613"/>
              <a:gd name="connsiteY10" fmla="*/ 985122 h 1402770"/>
              <a:gd name="connsiteX11" fmla="*/ 1179908 w 1366613"/>
              <a:gd name="connsiteY11" fmla="*/ 988579 h 1402770"/>
              <a:gd name="connsiteX12" fmla="*/ 1182888 w 1366613"/>
              <a:gd name="connsiteY12" fmla="*/ 135313 h 1402770"/>
              <a:gd name="connsiteX13" fmla="*/ 1352354 w 1366613"/>
              <a:gd name="connsiteY13" fmla="*/ 160434 h 1402770"/>
              <a:gd name="connsiteX14" fmla="*/ 1357651 w 1366613"/>
              <a:gd name="connsiteY14" fmla="*/ 919085 h 1402770"/>
              <a:gd name="connsiteX15" fmla="*/ 997160 w 1366613"/>
              <a:gd name="connsiteY15" fmla="*/ 1402770 h 1402770"/>
              <a:gd name="connsiteX0" fmla="*/ 0 w 1366613"/>
              <a:gd name="connsiteY0" fmla="*/ 182486 h 1402770"/>
              <a:gd name="connsiteX1" fmla="*/ 269622 w 1366613"/>
              <a:gd name="connsiteY1" fmla="*/ 99768 h 1402770"/>
              <a:gd name="connsiteX2" fmla="*/ 281425 w 1366613"/>
              <a:gd name="connsiteY2" fmla="*/ 988258 h 1402770"/>
              <a:gd name="connsiteX3" fmla="*/ 448234 w 1366613"/>
              <a:gd name="connsiteY3" fmla="*/ 985074 h 1402770"/>
              <a:gd name="connsiteX4" fmla="*/ 451489 w 1366613"/>
              <a:gd name="connsiteY4" fmla="*/ 129321 h 1402770"/>
              <a:gd name="connsiteX5" fmla="*/ 630784 w 1366613"/>
              <a:gd name="connsiteY5" fmla="*/ 129387 h 1402770"/>
              <a:gd name="connsiteX6" fmla="*/ 636079 w 1366613"/>
              <a:gd name="connsiteY6" fmla="*/ 975879 h 1402770"/>
              <a:gd name="connsiteX7" fmla="*/ 794871 w 1366613"/>
              <a:gd name="connsiteY7" fmla="*/ 989309 h 1402770"/>
              <a:gd name="connsiteX8" fmla="*/ 815903 w 1366613"/>
              <a:gd name="connsiteY8" fmla="*/ 147415 h 1402770"/>
              <a:gd name="connsiteX9" fmla="*/ 988010 w 1366613"/>
              <a:gd name="connsiteY9" fmla="*/ 154508 h 1402770"/>
              <a:gd name="connsiteX10" fmla="*/ 990583 w 1366613"/>
              <a:gd name="connsiteY10" fmla="*/ 985122 h 1402770"/>
              <a:gd name="connsiteX11" fmla="*/ 1179908 w 1366613"/>
              <a:gd name="connsiteY11" fmla="*/ 988579 h 1402770"/>
              <a:gd name="connsiteX12" fmla="*/ 1182888 w 1366613"/>
              <a:gd name="connsiteY12" fmla="*/ 135313 h 1402770"/>
              <a:gd name="connsiteX13" fmla="*/ 1352354 w 1366613"/>
              <a:gd name="connsiteY13" fmla="*/ 160434 h 1402770"/>
              <a:gd name="connsiteX14" fmla="*/ 1357651 w 1366613"/>
              <a:gd name="connsiteY14" fmla="*/ 979376 h 1402770"/>
              <a:gd name="connsiteX15" fmla="*/ 997160 w 1366613"/>
              <a:gd name="connsiteY15" fmla="*/ 1402770 h 1402770"/>
              <a:gd name="connsiteX0" fmla="*/ 0 w 1374911"/>
              <a:gd name="connsiteY0" fmla="*/ 182486 h 1402770"/>
              <a:gd name="connsiteX1" fmla="*/ 269622 w 1374911"/>
              <a:gd name="connsiteY1" fmla="*/ 99768 h 1402770"/>
              <a:gd name="connsiteX2" fmla="*/ 281425 w 1374911"/>
              <a:gd name="connsiteY2" fmla="*/ 988258 h 1402770"/>
              <a:gd name="connsiteX3" fmla="*/ 448234 w 1374911"/>
              <a:gd name="connsiteY3" fmla="*/ 985074 h 1402770"/>
              <a:gd name="connsiteX4" fmla="*/ 451489 w 1374911"/>
              <a:gd name="connsiteY4" fmla="*/ 129321 h 1402770"/>
              <a:gd name="connsiteX5" fmla="*/ 630784 w 1374911"/>
              <a:gd name="connsiteY5" fmla="*/ 129387 h 1402770"/>
              <a:gd name="connsiteX6" fmla="*/ 636079 w 1374911"/>
              <a:gd name="connsiteY6" fmla="*/ 975879 h 1402770"/>
              <a:gd name="connsiteX7" fmla="*/ 794871 w 1374911"/>
              <a:gd name="connsiteY7" fmla="*/ 989309 h 1402770"/>
              <a:gd name="connsiteX8" fmla="*/ 815903 w 1374911"/>
              <a:gd name="connsiteY8" fmla="*/ 147415 h 1402770"/>
              <a:gd name="connsiteX9" fmla="*/ 988010 w 1374911"/>
              <a:gd name="connsiteY9" fmla="*/ 154508 h 1402770"/>
              <a:gd name="connsiteX10" fmla="*/ 990583 w 1374911"/>
              <a:gd name="connsiteY10" fmla="*/ 985122 h 1402770"/>
              <a:gd name="connsiteX11" fmla="*/ 1179908 w 1374911"/>
              <a:gd name="connsiteY11" fmla="*/ 988579 h 1402770"/>
              <a:gd name="connsiteX12" fmla="*/ 1182888 w 1374911"/>
              <a:gd name="connsiteY12" fmla="*/ 135313 h 1402770"/>
              <a:gd name="connsiteX13" fmla="*/ 1352354 w 1374911"/>
              <a:gd name="connsiteY13" fmla="*/ 160434 h 1402770"/>
              <a:gd name="connsiteX14" fmla="*/ 1357651 w 1374911"/>
              <a:gd name="connsiteY14" fmla="*/ 979376 h 1402770"/>
              <a:gd name="connsiteX15" fmla="*/ 1209368 w 1374911"/>
              <a:gd name="connsiteY15" fmla="*/ 1220535 h 1402770"/>
              <a:gd name="connsiteX16" fmla="*/ 997160 w 1374911"/>
              <a:gd name="connsiteY16" fmla="*/ 1402770 h 1402770"/>
              <a:gd name="connsiteX0" fmla="*/ 0 w 1374911"/>
              <a:gd name="connsiteY0" fmla="*/ 182486 h 1257069"/>
              <a:gd name="connsiteX1" fmla="*/ 269622 w 1374911"/>
              <a:gd name="connsiteY1" fmla="*/ 99768 h 1257069"/>
              <a:gd name="connsiteX2" fmla="*/ 281425 w 1374911"/>
              <a:gd name="connsiteY2" fmla="*/ 988258 h 1257069"/>
              <a:gd name="connsiteX3" fmla="*/ 448234 w 1374911"/>
              <a:gd name="connsiteY3" fmla="*/ 985074 h 1257069"/>
              <a:gd name="connsiteX4" fmla="*/ 451489 w 1374911"/>
              <a:gd name="connsiteY4" fmla="*/ 129321 h 1257069"/>
              <a:gd name="connsiteX5" fmla="*/ 630784 w 1374911"/>
              <a:gd name="connsiteY5" fmla="*/ 129387 h 1257069"/>
              <a:gd name="connsiteX6" fmla="*/ 636079 w 1374911"/>
              <a:gd name="connsiteY6" fmla="*/ 975879 h 1257069"/>
              <a:gd name="connsiteX7" fmla="*/ 794871 w 1374911"/>
              <a:gd name="connsiteY7" fmla="*/ 989309 h 1257069"/>
              <a:gd name="connsiteX8" fmla="*/ 815903 w 1374911"/>
              <a:gd name="connsiteY8" fmla="*/ 147415 h 1257069"/>
              <a:gd name="connsiteX9" fmla="*/ 988010 w 1374911"/>
              <a:gd name="connsiteY9" fmla="*/ 154508 h 1257069"/>
              <a:gd name="connsiteX10" fmla="*/ 990583 w 1374911"/>
              <a:gd name="connsiteY10" fmla="*/ 985122 h 1257069"/>
              <a:gd name="connsiteX11" fmla="*/ 1179908 w 1374911"/>
              <a:gd name="connsiteY11" fmla="*/ 988579 h 1257069"/>
              <a:gd name="connsiteX12" fmla="*/ 1182888 w 1374911"/>
              <a:gd name="connsiteY12" fmla="*/ 135313 h 1257069"/>
              <a:gd name="connsiteX13" fmla="*/ 1352354 w 1374911"/>
              <a:gd name="connsiteY13" fmla="*/ 160434 h 1257069"/>
              <a:gd name="connsiteX14" fmla="*/ 1357651 w 1374911"/>
              <a:gd name="connsiteY14" fmla="*/ 979376 h 1257069"/>
              <a:gd name="connsiteX15" fmla="*/ 1209368 w 1374911"/>
              <a:gd name="connsiteY15" fmla="*/ 1220535 h 1257069"/>
              <a:gd name="connsiteX16" fmla="*/ 695299 w 1374911"/>
              <a:gd name="connsiteY16" fmla="*/ 1257069 h 1257069"/>
              <a:gd name="connsiteX0" fmla="*/ 0 w 1374911"/>
              <a:gd name="connsiteY0" fmla="*/ 182486 h 1257069"/>
              <a:gd name="connsiteX1" fmla="*/ 269622 w 1374911"/>
              <a:gd name="connsiteY1" fmla="*/ 99768 h 1257069"/>
              <a:gd name="connsiteX2" fmla="*/ 281425 w 1374911"/>
              <a:gd name="connsiteY2" fmla="*/ 988258 h 1257069"/>
              <a:gd name="connsiteX3" fmla="*/ 448234 w 1374911"/>
              <a:gd name="connsiteY3" fmla="*/ 985074 h 1257069"/>
              <a:gd name="connsiteX4" fmla="*/ 451489 w 1374911"/>
              <a:gd name="connsiteY4" fmla="*/ 129321 h 1257069"/>
              <a:gd name="connsiteX5" fmla="*/ 630784 w 1374911"/>
              <a:gd name="connsiteY5" fmla="*/ 129387 h 1257069"/>
              <a:gd name="connsiteX6" fmla="*/ 636079 w 1374911"/>
              <a:gd name="connsiteY6" fmla="*/ 975879 h 1257069"/>
              <a:gd name="connsiteX7" fmla="*/ 794871 w 1374911"/>
              <a:gd name="connsiteY7" fmla="*/ 989309 h 1257069"/>
              <a:gd name="connsiteX8" fmla="*/ 815903 w 1374911"/>
              <a:gd name="connsiteY8" fmla="*/ 147415 h 1257069"/>
              <a:gd name="connsiteX9" fmla="*/ 988010 w 1374911"/>
              <a:gd name="connsiteY9" fmla="*/ 154508 h 1257069"/>
              <a:gd name="connsiteX10" fmla="*/ 990583 w 1374911"/>
              <a:gd name="connsiteY10" fmla="*/ 985122 h 1257069"/>
              <a:gd name="connsiteX11" fmla="*/ 1179908 w 1374911"/>
              <a:gd name="connsiteY11" fmla="*/ 988579 h 1257069"/>
              <a:gd name="connsiteX12" fmla="*/ 1182888 w 1374911"/>
              <a:gd name="connsiteY12" fmla="*/ 135313 h 1257069"/>
              <a:gd name="connsiteX13" fmla="*/ 1352354 w 1374911"/>
              <a:gd name="connsiteY13" fmla="*/ 160434 h 1257069"/>
              <a:gd name="connsiteX14" fmla="*/ 1357651 w 1374911"/>
              <a:gd name="connsiteY14" fmla="*/ 979376 h 1257069"/>
              <a:gd name="connsiteX15" fmla="*/ 1209368 w 1374911"/>
              <a:gd name="connsiteY15" fmla="*/ 1220535 h 1257069"/>
              <a:gd name="connsiteX16" fmla="*/ 695299 w 1374911"/>
              <a:gd name="connsiteY16" fmla="*/ 1257069 h 1257069"/>
              <a:gd name="connsiteX0" fmla="*/ 0 w 1374911"/>
              <a:gd name="connsiteY0" fmla="*/ 182486 h 1279437"/>
              <a:gd name="connsiteX1" fmla="*/ 269622 w 1374911"/>
              <a:gd name="connsiteY1" fmla="*/ 99768 h 1279437"/>
              <a:gd name="connsiteX2" fmla="*/ 281425 w 1374911"/>
              <a:gd name="connsiteY2" fmla="*/ 988258 h 1279437"/>
              <a:gd name="connsiteX3" fmla="*/ 448234 w 1374911"/>
              <a:gd name="connsiteY3" fmla="*/ 985074 h 1279437"/>
              <a:gd name="connsiteX4" fmla="*/ 451489 w 1374911"/>
              <a:gd name="connsiteY4" fmla="*/ 129321 h 1279437"/>
              <a:gd name="connsiteX5" fmla="*/ 630784 w 1374911"/>
              <a:gd name="connsiteY5" fmla="*/ 129387 h 1279437"/>
              <a:gd name="connsiteX6" fmla="*/ 636079 w 1374911"/>
              <a:gd name="connsiteY6" fmla="*/ 975879 h 1279437"/>
              <a:gd name="connsiteX7" fmla="*/ 794871 w 1374911"/>
              <a:gd name="connsiteY7" fmla="*/ 989309 h 1279437"/>
              <a:gd name="connsiteX8" fmla="*/ 815903 w 1374911"/>
              <a:gd name="connsiteY8" fmla="*/ 147415 h 1279437"/>
              <a:gd name="connsiteX9" fmla="*/ 988010 w 1374911"/>
              <a:gd name="connsiteY9" fmla="*/ 154508 h 1279437"/>
              <a:gd name="connsiteX10" fmla="*/ 990583 w 1374911"/>
              <a:gd name="connsiteY10" fmla="*/ 985122 h 1279437"/>
              <a:gd name="connsiteX11" fmla="*/ 1179908 w 1374911"/>
              <a:gd name="connsiteY11" fmla="*/ 988579 h 1279437"/>
              <a:gd name="connsiteX12" fmla="*/ 1182888 w 1374911"/>
              <a:gd name="connsiteY12" fmla="*/ 135313 h 1279437"/>
              <a:gd name="connsiteX13" fmla="*/ 1352354 w 1374911"/>
              <a:gd name="connsiteY13" fmla="*/ 160434 h 1279437"/>
              <a:gd name="connsiteX14" fmla="*/ 1357651 w 1374911"/>
              <a:gd name="connsiteY14" fmla="*/ 979376 h 1279437"/>
              <a:gd name="connsiteX15" fmla="*/ 1209368 w 1374911"/>
              <a:gd name="connsiteY15" fmla="*/ 1220535 h 1279437"/>
              <a:gd name="connsiteX16" fmla="*/ 695299 w 1374911"/>
              <a:gd name="connsiteY16" fmla="*/ 1257069 h 1279437"/>
              <a:gd name="connsiteX0" fmla="*/ 0 w 1374911"/>
              <a:gd name="connsiteY0" fmla="*/ 182486 h 1301823"/>
              <a:gd name="connsiteX1" fmla="*/ 269622 w 1374911"/>
              <a:gd name="connsiteY1" fmla="*/ 99768 h 1301823"/>
              <a:gd name="connsiteX2" fmla="*/ 281425 w 1374911"/>
              <a:gd name="connsiteY2" fmla="*/ 988258 h 1301823"/>
              <a:gd name="connsiteX3" fmla="*/ 448234 w 1374911"/>
              <a:gd name="connsiteY3" fmla="*/ 985074 h 1301823"/>
              <a:gd name="connsiteX4" fmla="*/ 451489 w 1374911"/>
              <a:gd name="connsiteY4" fmla="*/ 129321 h 1301823"/>
              <a:gd name="connsiteX5" fmla="*/ 630784 w 1374911"/>
              <a:gd name="connsiteY5" fmla="*/ 129387 h 1301823"/>
              <a:gd name="connsiteX6" fmla="*/ 636079 w 1374911"/>
              <a:gd name="connsiteY6" fmla="*/ 975879 h 1301823"/>
              <a:gd name="connsiteX7" fmla="*/ 794871 w 1374911"/>
              <a:gd name="connsiteY7" fmla="*/ 989309 h 1301823"/>
              <a:gd name="connsiteX8" fmla="*/ 815903 w 1374911"/>
              <a:gd name="connsiteY8" fmla="*/ 147415 h 1301823"/>
              <a:gd name="connsiteX9" fmla="*/ 988010 w 1374911"/>
              <a:gd name="connsiteY9" fmla="*/ 154508 h 1301823"/>
              <a:gd name="connsiteX10" fmla="*/ 990583 w 1374911"/>
              <a:gd name="connsiteY10" fmla="*/ 985122 h 1301823"/>
              <a:gd name="connsiteX11" fmla="*/ 1179908 w 1374911"/>
              <a:gd name="connsiteY11" fmla="*/ 988579 h 1301823"/>
              <a:gd name="connsiteX12" fmla="*/ 1182888 w 1374911"/>
              <a:gd name="connsiteY12" fmla="*/ 135313 h 1301823"/>
              <a:gd name="connsiteX13" fmla="*/ 1352354 w 1374911"/>
              <a:gd name="connsiteY13" fmla="*/ 160434 h 1301823"/>
              <a:gd name="connsiteX14" fmla="*/ 1357651 w 1374911"/>
              <a:gd name="connsiteY14" fmla="*/ 979376 h 1301823"/>
              <a:gd name="connsiteX15" fmla="*/ 1140523 w 1374911"/>
              <a:gd name="connsiteY15" fmla="*/ 1250680 h 1301823"/>
              <a:gd name="connsiteX16" fmla="*/ 695299 w 1374911"/>
              <a:gd name="connsiteY16" fmla="*/ 1257069 h 1301823"/>
              <a:gd name="connsiteX0" fmla="*/ 0 w 1374911"/>
              <a:gd name="connsiteY0" fmla="*/ 182486 h 1296787"/>
              <a:gd name="connsiteX1" fmla="*/ 269622 w 1374911"/>
              <a:gd name="connsiteY1" fmla="*/ 99768 h 1296787"/>
              <a:gd name="connsiteX2" fmla="*/ 281425 w 1374911"/>
              <a:gd name="connsiteY2" fmla="*/ 988258 h 1296787"/>
              <a:gd name="connsiteX3" fmla="*/ 448234 w 1374911"/>
              <a:gd name="connsiteY3" fmla="*/ 985074 h 1296787"/>
              <a:gd name="connsiteX4" fmla="*/ 451489 w 1374911"/>
              <a:gd name="connsiteY4" fmla="*/ 129321 h 1296787"/>
              <a:gd name="connsiteX5" fmla="*/ 630784 w 1374911"/>
              <a:gd name="connsiteY5" fmla="*/ 129387 h 1296787"/>
              <a:gd name="connsiteX6" fmla="*/ 636079 w 1374911"/>
              <a:gd name="connsiteY6" fmla="*/ 975879 h 1296787"/>
              <a:gd name="connsiteX7" fmla="*/ 794871 w 1374911"/>
              <a:gd name="connsiteY7" fmla="*/ 989309 h 1296787"/>
              <a:gd name="connsiteX8" fmla="*/ 815903 w 1374911"/>
              <a:gd name="connsiteY8" fmla="*/ 147415 h 1296787"/>
              <a:gd name="connsiteX9" fmla="*/ 988010 w 1374911"/>
              <a:gd name="connsiteY9" fmla="*/ 154508 h 1296787"/>
              <a:gd name="connsiteX10" fmla="*/ 990583 w 1374911"/>
              <a:gd name="connsiteY10" fmla="*/ 985122 h 1296787"/>
              <a:gd name="connsiteX11" fmla="*/ 1179908 w 1374911"/>
              <a:gd name="connsiteY11" fmla="*/ 988579 h 1296787"/>
              <a:gd name="connsiteX12" fmla="*/ 1182888 w 1374911"/>
              <a:gd name="connsiteY12" fmla="*/ 135313 h 1296787"/>
              <a:gd name="connsiteX13" fmla="*/ 1352354 w 1374911"/>
              <a:gd name="connsiteY13" fmla="*/ 160434 h 1296787"/>
              <a:gd name="connsiteX14" fmla="*/ 1357651 w 1374911"/>
              <a:gd name="connsiteY14" fmla="*/ 979376 h 1296787"/>
              <a:gd name="connsiteX15" fmla="*/ 1140523 w 1374911"/>
              <a:gd name="connsiteY15" fmla="*/ 1250680 h 1296787"/>
              <a:gd name="connsiteX16" fmla="*/ 626454 w 1374911"/>
              <a:gd name="connsiteY16" fmla="*/ 1231948 h 1296787"/>
              <a:gd name="connsiteX0" fmla="*/ 0 w 1374911"/>
              <a:gd name="connsiteY0" fmla="*/ 182486 h 1303065"/>
              <a:gd name="connsiteX1" fmla="*/ 269622 w 1374911"/>
              <a:gd name="connsiteY1" fmla="*/ 99768 h 1303065"/>
              <a:gd name="connsiteX2" fmla="*/ 281425 w 1374911"/>
              <a:gd name="connsiteY2" fmla="*/ 988258 h 1303065"/>
              <a:gd name="connsiteX3" fmla="*/ 448234 w 1374911"/>
              <a:gd name="connsiteY3" fmla="*/ 985074 h 1303065"/>
              <a:gd name="connsiteX4" fmla="*/ 451489 w 1374911"/>
              <a:gd name="connsiteY4" fmla="*/ 129321 h 1303065"/>
              <a:gd name="connsiteX5" fmla="*/ 630784 w 1374911"/>
              <a:gd name="connsiteY5" fmla="*/ 129387 h 1303065"/>
              <a:gd name="connsiteX6" fmla="*/ 636079 w 1374911"/>
              <a:gd name="connsiteY6" fmla="*/ 975879 h 1303065"/>
              <a:gd name="connsiteX7" fmla="*/ 794871 w 1374911"/>
              <a:gd name="connsiteY7" fmla="*/ 989309 h 1303065"/>
              <a:gd name="connsiteX8" fmla="*/ 815903 w 1374911"/>
              <a:gd name="connsiteY8" fmla="*/ 147415 h 1303065"/>
              <a:gd name="connsiteX9" fmla="*/ 988010 w 1374911"/>
              <a:gd name="connsiteY9" fmla="*/ 154508 h 1303065"/>
              <a:gd name="connsiteX10" fmla="*/ 990583 w 1374911"/>
              <a:gd name="connsiteY10" fmla="*/ 985122 h 1303065"/>
              <a:gd name="connsiteX11" fmla="*/ 1179908 w 1374911"/>
              <a:gd name="connsiteY11" fmla="*/ 988579 h 1303065"/>
              <a:gd name="connsiteX12" fmla="*/ 1182888 w 1374911"/>
              <a:gd name="connsiteY12" fmla="*/ 135313 h 1303065"/>
              <a:gd name="connsiteX13" fmla="*/ 1352354 w 1374911"/>
              <a:gd name="connsiteY13" fmla="*/ 160434 h 1303065"/>
              <a:gd name="connsiteX14" fmla="*/ 1357651 w 1374911"/>
              <a:gd name="connsiteY14" fmla="*/ 979376 h 1303065"/>
              <a:gd name="connsiteX15" fmla="*/ 1140523 w 1374911"/>
              <a:gd name="connsiteY15" fmla="*/ 1250680 h 1303065"/>
              <a:gd name="connsiteX16" fmla="*/ 626454 w 1374911"/>
              <a:gd name="connsiteY16" fmla="*/ 1231948 h 1303065"/>
              <a:gd name="connsiteX0" fmla="*/ 0 w 1374911"/>
              <a:gd name="connsiteY0" fmla="*/ 182486 h 1273862"/>
              <a:gd name="connsiteX1" fmla="*/ 269622 w 1374911"/>
              <a:gd name="connsiteY1" fmla="*/ 99768 h 1273862"/>
              <a:gd name="connsiteX2" fmla="*/ 281425 w 1374911"/>
              <a:gd name="connsiteY2" fmla="*/ 988258 h 1273862"/>
              <a:gd name="connsiteX3" fmla="*/ 448234 w 1374911"/>
              <a:gd name="connsiteY3" fmla="*/ 985074 h 1273862"/>
              <a:gd name="connsiteX4" fmla="*/ 451489 w 1374911"/>
              <a:gd name="connsiteY4" fmla="*/ 129321 h 1273862"/>
              <a:gd name="connsiteX5" fmla="*/ 630784 w 1374911"/>
              <a:gd name="connsiteY5" fmla="*/ 129387 h 1273862"/>
              <a:gd name="connsiteX6" fmla="*/ 636079 w 1374911"/>
              <a:gd name="connsiteY6" fmla="*/ 975879 h 1273862"/>
              <a:gd name="connsiteX7" fmla="*/ 794871 w 1374911"/>
              <a:gd name="connsiteY7" fmla="*/ 989309 h 1273862"/>
              <a:gd name="connsiteX8" fmla="*/ 815903 w 1374911"/>
              <a:gd name="connsiteY8" fmla="*/ 147415 h 1273862"/>
              <a:gd name="connsiteX9" fmla="*/ 988010 w 1374911"/>
              <a:gd name="connsiteY9" fmla="*/ 154508 h 1273862"/>
              <a:gd name="connsiteX10" fmla="*/ 990583 w 1374911"/>
              <a:gd name="connsiteY10" fmla="*/ 985122 h 1273862"/>
              <a:gd name="connsiteX11" fmla="*/ 1179908 w 1374911"/>
              <a:gd name="connsiteY11" fmla="*/ 988579 h 1273862"/>
              <a:gd name="connsiteX12" fmla="*/ 1182888 w 1374911"/>
              <a:gd name="connsiteY12" fmla="*/ 135313 h 1273862"/>
              <a:gd name="connsiteX13" fmla="*/ 1352354 w 1374911"/>
              <a:gd name="connsiteY13" fmla="*/ 160434 h 1273862"/>
              <a:gd name="connsiteX14" fmla="*/ 1357651 w 1374911"/>
              <a:gd name="connsiteY14" fmla="*/ 979376 h 1273862"/>
              <a:gd name="connsiteX15" fmla="*/ 1161707 w 1374911"/>
              <a:gd name="connsiteY15" fmla="*/ 1210486 h 1273862"/>
              <a:gd name="connsiteX16" fmla="*/ 626454 w 1374911"/>
              <a:gd name="connsiteY16" fmla="*/ 1231948 h 1273862"/>
              <a:gd name="connsiteX0" fmla="*/ 0 w 1374911"/>
              <a:gd name="connsiteY0" fmla="*/ 182486 h 1233517"/>
              <a:gd name="connsiteX1" fmla="*/ 269622 w 1374911"/>
              <a:gd name="connsiteY1" fmla="*/ 99768 h 1233517"/>
              <a:gd name="connsiteX2" fmla="*/ 281425 w 1374911"/>
              <a:gd name="connsiteY2" fmla="*/ 988258 h 1233517"/>
              <a:gd name="connsiteX3" fmla="*/ 448234 w 1374911"/>
              <a:gd name="connsiteY3" fmla="*/ 985074 h 1233517"/>
              <a:gd name="connsiteX4" fmla="*/ 451489 w 1374911"/>
              <a:gd name="connsiteY4" fmla="*/ 129321 h 1233517"/>
              <a:gd name="connsiteX5" fmla="*/ 630784 w 1374911"/>
              <a:gd name="connsiteY5" fmla="*/ 129387 h 1233517"/>
              <a:gd name="connsiteX6" fmla="*/ 636079 w 1374911"/>
              <a:gd name="connsiteY6" fmla="*/ 975879 h 1233517"/>
              <a:gd name="connsiteX7" fmla="*/ 794871 w 1374911"/>
              <a:gd name="connsiteY7" fmla="*/ 989309 h 1233517"/>
              <a:gd name="connsiteX8" fmla="*/ 815903 w 1374911"/>
              <a:gd name="connsiteY8" fmla="*/ 147415 h 1233517"/>
              <a:gd name="connsiteX9" fmla="*/ 988010 w 1374911"/>
              <a:gd name="connsiteY9" fmla="*/ 154508 h 1233517"/>
              <a:gd name="connsiteX10" fmla="*/ 990583 w 1374911"/>
              <a:gd name="connsiteY10" fmla="*/ 985122 h 1233517"/>
              <a:gd name="connsiteX11" fmla="*/ 1179908 w 1374911"/>
              <a:gd name="connsiteY11" fmla="*/ 988579 h 1233517"/>
              <a:gd name="connsiteX12" fmla="*/ 1182888 w 1374911"/>
              <a:gd name="connsiteY12" fmla="*/ 135313 h 1233517"/>
              <a:gd name="connsiteX13" fmla="*/ 1352354 w 1374911"/>
              <a:gd name="connsiteY13" fmla="*/ 160434 h 1233517"/>
              <a:gd name="connsiteX14" fmla="*/ 1357651 w 1374911"/>
              <a:gd name="connsiteY14" fmla="*/ 979376 h 1233517"/>
              <a:gd name="connsiteX15" fmla="*/ 1161707 w 1374911"/>
              <a:gd name="connsiteY15" fmla="*/ 1210486 h 1233517"/>
              <a:gd name="connsiteX16" fmla="*/ 626454 w 1374911"/>
              <a:gd name="connsiteY16" fmla="*/ 1231948 h 1233517"/>
              <a:gd name="connsiteX0" fmla="*/ 0 w 1374911"/>
              <a:gd name="connsiteY0" fmla="*/ 182486 h 1235286"/>
              <a:gd name="connsiteX1" fmla="*/ 269622 w 1374911"/>
              <a:gd name="connsiteY1" fmla="*/ 99768 h 1235286"/>
              <a:gd name="connsiteX2" fmla="*/ 281425 w 1374911"/>
              <a:gd name="connsiteY2" fmla="*/ 988258 h 1235286"/>
              <a:gd name="connsiteX3" fmla="*/ 448234 w 1374911"/>
              <a:gd name="connsiteY3" fmla="*/ 985074 h 1235286"/>
              <a:gd name="connsiteX4" fmla="*/ 451489 w 1374911"/>
              <a:gd name="connsiteY4" fmla="*/ 129321 h 1235286"/>
              <a:gd name="connsiteX5" fmla="*/ 630784 w 1374911"/>
              <a:gd name="connsiteY5" fmla="*/ 129387 h 1235286"/>
              <a:gd name="connsiteX6" fmla="*/ 636079 w 1374911"/>
              <a:gd name="connsiteY6" fmla="*/ 975879 h 1235286"/>
              <a:gd name="connsiteX7" fmla="*/ 794871 w 1374911"/>
              <a:gd name="connsiteY7" fmla="*/ 989309 h 1235286"/>
              <a:gd name="connsiteX8" fmla="*/ 815903 w 1374911"/>
              <a:gd name="connsiteY8" fmla="*/ 147415 h 1235286"/>
              <a:gd name="connsiteX9" fmla="*/ 988010 w 1374911"/>
              <a:gd name="connsiteY9" fmla="*/ 154508 h 1235286"/>
              <a:gd name="connsiteX10" fmla="*/ 990583 w 1374911"/>
              <a:gd name="connsiteY10" fmla="*/ 985122 h 1235286"/>
              <a:gd name="connsiteX11" fmla="*/ 1179908 w 1374911"/>
              <a:gd name="connsiteY11" fmla="*/ 988579 h 1235286"/>
              <a:gd name="connsiteX12" fmla="*/ 1182888 w 1374911"/>
              <a:gd name="connsiteY12" fmla="*/ 135313 h 1235286"/>
              <a:gd name="connsiteX13" fmla="*/ 1352354 w 1374911"/>
              <a:gd name="connsiteY13" fmla="*/ 160434 h 1235286"/>
              <a:gd name="connsiteX14" fmla="*/ 1357651 w 1374911"/>
              <a:gd name="connsiteY14" fmla="*/ 979376 h 1235286"/>
              <a:gd name="connsiteX15" fmla="*/ 1161707 w 1374911"/>
              <a:gd name="connsiteY15" fmla="*/ 1210486 h 1235286"/>
              <a:gd name="connsiteX16" fmla="*/ 626454 w 1374911"/>
              <a:gd name="connsiteY16" fmla="*/ 1231948 h 1235286"/>
              <a:gd name="connsiteX0" fmla="*/ 0 w 1374911"/>
              <a:gd name="connsiteY0" fmla="*/ 182486 h 1235286"/>
              <a:gd name="connsiteX1" fmla="*/ 269622 w 1374911"/>
              <a:gd name="connsiteY1" fmla="*/ 99768 h 1235286"/>
              <a:gd name="connsiteX2" fmla="*/ 281425 w 1374911"/>
              <a:gd name="connsiteY2" fmla="*/ 988258 h 1235286"/>
              <a:gd name="connsiteX3" fmla="*/ 448234 w 1374911"/>
              <a:gd name="connsiteY3" fmla="*/ 985074 h 1235286"/>
              <a:gd name="connsiteX4" fmla="*/ 451489 w 1374911"/>
              <a:gd name="connsiteY4" fmla="*/ 129321 h 1235286"/>
              <a:gd name="connsiteX5" fmla="*/ 630784 w 1374911"/>
              <a:gd name="connsiteY5" fmla="*/ 129387 h 1235286"/>
              <a:gd name="connsiteX6" fmla="*/ 636079 w 1374911"/>
              <a:gd name="connsiteY6" fmla="*/ 975879 h 1235286"/>
              <a:gd name="connsiteX7" fmla="*/ 794871 w 1374911"/>
              <a:gd name="connsiteY7" fmla="*/ 989309 h 1235286"/>
              <a:gd name="connsiteX8" fmla="*/ 815903 w 1374911"/>
              <a:gd name="connsiteY8" fmla="*/ 147415 h 1235286"/>
              <a:gd name="connsiteX9" fmla="*/ 988010 w 1374911"/>
              <a:gd name="connsiteY9" fmla="*/ 154508 h 1235286"/>
              <a:gd name="connsiteX10" fmla="*/ 990583 w 1374911"/>
              <a:gd name="connsiteY10" fmla="*/ 985122 h 1235286"/>
              <a:gd name="connsiteX11" fmla="*/ 1179908 w 1374911"/>
              <a:gd name="connsiteY11" fmla="*/ 988579 h 1235286"/>
              <a:gd name="connsiteX12" fmla="*/ 1182888 w 1374911"/>
              <a:gd name="connsiteY12" fmla="*/ 135313 h 1235286"/>
              <a:gd name="connsiteX13" fmla="*/ 1352354 w 1374911"/>
              <a:gd name="connsiteY13" fmla="*/ 160434 h 1235286"/>
              <a:gd name="connsiteX14" fmla="*/ 1357651 w 1374911"/>
              <a:gd name="connsiteY14" fmla="*/ 979376 h 1235286"/>
              <a:gd name="connsiteX15" fmla="*/ 1161707 w 1374911"/>
              <a:gd name="connsiteY15" fmla="*/ 1210486 h 1235286"/>
              <a:gd name="connsiteX16" fmla="*/ 626454 w 1374911"/>
              <a:gd name="connsiteY16" fmla="*/ 1231948 h 1235286"/>
              <a:gd name="connsiteX0" fmla="*/ 0 w 1374911"/>
              <a:gd name="connsiteY0" fmla="*/ 182486 h 1235286"/>
              <a:gd name="connsiteX1" fmla="*/ 269622 w 1374911"/>
              <a:gd name="connsiteY1" fmla="*/ 99768 h 1235286"/>
              <a:gd name="connsiteX2" fmla="*/ 281425 w 1374911"/>
              <a:gd name="connsiteY2" fmla="*/ 988258 h 1235286"/>
              <a:gd name="connsiteX3" fmla="*/ 448234 w 1374911"/>
              <a:gd name="connsiteY3" fmla="*/ 985074 h 1235286"/>
              <a:gd name="connsiteX4" fmla="*/ 451489 w 1374911"/>
              <a:gd name="connsiteY4" fmla="*/ 129321 h 1235286"/>
              <a:gd name="connsiteX5" fmla="*/ 630784 w 1374911"/>
              <a:gd name="connsiteY5" fmla="*/ 129387 h 1235286"/>
              <a:gd name="connsiteX6" fmla="*/ 636079 w 1374911"/>
              <a:gd name="connsiteY6" fmla="*/ 975879 h 1235286"/>
              <a:gd name="connsiteX7" fmla="*/ 794871 w 1374911"/>
              <a:gd name="connsiteY7" fmla="*/ 989309 h 1235286"/>
              <a:gd name="connsiteX8" fmla="*/ 815903 w 1374911"/>
              <a:gd name="connsiteY8" fmla="*/ 147415 h 1235286"/>
              <a:gd name="connsiteX9" fmla="*/ 988010 w 1374911"/>
              <a:gd name="connsiteY9" fmla="*/ 154508 h 1235286"/>
              <a:gd name="connsiteX10" fmla="*/ 990583 w 1374911"/>
              <a:gd name="connsiteY10" fmla="*/ 985122 h 1235286"/>
              <a:gd name="connsiteX11" fmla="*/ 978137 w 1374911"/>
              <a:gd name="connsiteY11" fmla="*/ 1188006 h 1235286"/>
              <a:gd name="connsiteX12" fmla="*/ 1179908 w 1374911"/>
              <a:gd name="connsiteY12" fmla="*/ 988579 h 1235286"/>
              <a:gd name="connsiteX13" fmla="*/ 1182888 w 1374911"/>
              <a:gd name="connsiteY13" fmla="*/ 135313 h 1235286"/>
              <a:gd name="connsiteX14" fmla="*/ 1352354 w 1374911"/>
              <a:gd name="connsiteY14" fmla="*/ 160434 h 1235286"/>
              <a:gd name="connsiteX15" fmla="*/ 1357651 w 1374911"/>
              <a:gd name="connsiteY15" fmla="*/ 979376 h 1235286"/>
              <a:gd name="connsiteX16" fmla="*/ 1161707 w 1374911"/>
              <a:gd name="connsiteY16" fmla="*/ 1210486 h 1235286"/>
              <a:gd name="connsiteX17" fmla="*/ 626454 w 1374911"/>
              <a:gd name="connsiteY17" fmla="*/ 1231948 h 1235286"/>
              <a:gd name="connsiteX0" fmla="*/ 0 w 1374911"/>
              <a:gd name="connsiteY0" fmla="*/ 182486 h 1235286"/>
              <a:gd name="connsiteX1" fmla="*/ 269622 w 1374911"/>
              <a:gd name="connsiteY1" fmla="*/ 99768 h 1235286"/>
              <a:gd name="connsiteX2" fmla="*/ 281425 w 1374911"/>
              <a:gd name="connsiteY2" fmla="*/ 988258 h 1235286"/>
              <a:gd name="connsiteX3" fmla="*/ 448234 w 1374911"/>
              <a:gd name="connsiteY3" fmla="*/ 985074 h 1235286"/>
              <a:gd name="connsiteX4" fmla="*/ 451489 w 1374911"/>
              <a:gd name="connsiteY4" fmla="*/ 129321 h 1235286"/>
              <a:gd name="connsiteX5" fmla="*/ 630784 w 1374911"/>
              <a:gd name="connsiteY5" fmla="*/ 129387 h 1235286"/>
              <a:gd name="connsiteX6" fmla="*/ 636079 w 1374911"/>
              <a:gd name="connsiteY6" fmla="*/ 975879 h 1235286"/>
              <a:gd name="connsiteX7" fmla="*/ 794871 w 1374911"/>
              <a:gd name="connsiteY7" fmla="*/ 989309 h 1235286"/>
              <a:gd name="connsiteX8" fmla="*/ 815903 w 1374911"/>
              <a:gd name="connsiteY8" fmla="*/ 147415 h 1235286"/>
              <a:gd name="connsiteX9" fmla="*/ 988010 w 1374911"/>
              <a:gd name="connsiteY9" fmla="*/ 154508 h 1235286"/>
              <a:gd name="connsiteX10" fmla="*/ 990583 w 1374911"/>
              <a:gd name="connsiteY10" fmla="*/ 985122 h 1235286"/>
              <a:gd name="connsiteX11" fmla="*/ 978137 w 1374911"/>
              <a:gd name="connsiteY11" fmla="*/ 1188006 h 1235286"/>
              <a:gd name="connsiteX12" fmla="*/ 1179908 w 1374911"/>
              <a:gd name="connsiteY12" fmla="*/ 988579 h 1235286"/>
              <a:gd name="connsiteX13" fmla="*/ 1182888 w 1374911"/>
              <a:gd name="connsiteY13" fmla="*/ 135313 h 1235286"/>
              <a:gd name="connsiteX14" fmla="*/ 1352354 w 1374911"/>
              <a:gd name="connsiteY14" fmla="*/ 160434 h 1235286"/>
              <a:gd name="connsiteX15" fmla="*/ 1357651 w 1374911"/>
              <a:gd name="connsiteY15" fmla="*/ 979376 h 1235286"/>
              <a:gd name="connsiteX16" fmla="*/ 1161707 w 1374911"/>
              <a:gd name="connsiteY16" fmla="*/ 1210486 h 1235286"/>
              <a:gd name="connsiteX17" fmla="*/ 626454 w 1374911"/>
              <a:gd name="connsiteY17" fmla="*/ 1231948 h 1235286"/>
              <a:gd name="connsiteX0" fmla="*/ 0 w 1374911"/>
              <a:gd name="connsiteY0" fmla="*/ 182486 h 1235286"/>
              <a:gd name="connsiteX1" fmla="*/ 269622 w 1374911"/>
              <a:gd name="connsiteY1" fmla="*/ 99768 h 1235286"/>
              <a:gd name="connsiteX2" fmla="*/ 281425 w 1374911"/>
              <a:gd name="connsiteY2" fmla="*/ 988258 h 1235286"/>
              <a:gd name="connsiteX3" fmla="*/ 448234 w 1374911"/>
              <a:gd name="connsiteY3" fmla="*/ 985074 h 1235286"/>
              <a:gd name="connsiteX4" fmla="*/ 451489 w 1374911"/>
              <a:gd name="connsiteY4" fmla="*/ 129321 h 1235286"/>
              <a:gd name="connsiteX5" fmla="*/ 630784 w 1374911"/>
              <a:gd name="connsiteY5" fmla="*/ 129387 h 1235286"/>
              <a:gd name="connsiteX6" fmla="*/ 636079 w 1374911"/>
              <a:gd name="connsiteY6" fmla="*/ 975879 h 1235286"/>
              <a:gd name="connsiteX7" fmla="*/ 794871 w 1374911"/>
              <a:gd name="connsiteY7" fmla="*/ 989309 h 1235286"/>
              <a:gd name="connsiteX8" fmla="*/ 815903 w 1374911"/>
              <a:gd name="connsiteY8" fmla="*/ 147415 h 1235286"/>
              <a:gd name="connsiteX9" fmla="*/ 988010 w 1374911"/>
              <a:gd name="connsiteY9" fmla="*/ 154508 h 1235286"/>
              <a:gd name="connsiteX10" fmla="*/ 990583 w 1374911"/>
              <a:gd name="connsiteY10" fmla="*/ 985122 h 1235286"/>
              <a:gd name="connsiteX11" fmla="*/ 978137 w 1374911"/>
              <a:gd name="connsiteY11" fmla="*/ 1188006 h 1235286"/>
              <a:gd name="connsiteX12" fmla="*/ 1179908 w 1374911"/>
              <a:gd name="connsiteY12" fmla="*/ 988579 h 1235286"/>
              <a:gd name="connsiteX13" fmla="*/ 1182888 w 1374911"/>
              <a:gd name="connsiteY13" fmla="*/ 135313 h 1235286"/>
              <a:gd name="connsiteX14" fmla="*/ 1352354 w 1374911"/>
              <a:gd name="connsiteY14" fmla="*/ 160434 h 1235286"/>
              <a:gd name="connsiteX15" fmla="*/ 1357651 w 1374911"/>
              <a:gd name="connsiteY15" fmla="*/ 979376 h 1235286"/>
              <a:gd name="connsiteX16" fmla="*/ 1161707 w 1374911"/>
              <a:gd name="connsiteY16" fmla="*/ 1210486 h 1235286"/>
              <a:gd name="connsiteX17" fmla="*/ 626454 w 1374911"/>
              <a:gd name="connsiteY17" fmla="*/ 1231948 h 1235286"/>
              <a:gd name="connsiteX0" fmla="*/ 0 w 1374911"/>
              <a:gd name="connsiteY0" fmla="*/ 182486 h 1235286"/>
              <a:gd name="connsiteX1" fmla="*/ 269622 w 1374911"/>
              <a:gd name="connsiteY1" fmla="*/ 99768 h 1235286"/>
              <a:gd name="connsiteX2" fmla="*/ 281425 w 1374911"/>
              <a:gd name="connsiteY2" fmla="*/ 988258 h 1235286"/>
              <a:gd name="connsiteX3" fmla="*/ 448234 w 1374911"/>
              <a:gd name="connsiteY3" fmla="*/ 985074 h 1235286"/>
              <a:gd name="connsiteX4" fmla="*/ 451489 w 1374911"/>
              <a:gd name="connsiteY4" fmla="*/ 129321 h 1235286"/>
              <a:gd name="connsiteX5" fmla="*/ 630784 w 1374911"/>
              <a:gd name="connsiteY5" fmla="*/ 129387 h 1235286"/>
              <a:gd name="connsiteX6" fmla="*/ 636079 w 1374911"/>
              <a:gd name="connsiteY6" fmla="*/ 975879 h 1235286"/>
              <a:gd name="connsiteX7" fmla="*/ 794871 w 1374911"/>
              <a:gd name="connsiteY7" fmla="*/ 989309 h 1235286"/>
              <a:gd name="connsiteX8" fmla="*/ 815903 w 1374911"/>
              <a:gd name="connsiteY8" fmla="*/ 147415 h 1235286"/>
              <a:gd name="connsiteX9" fmla="*/ 988010 w 1374911"/>
              <a:gd name="connsiteY9" fmla="*/ 154508 h 1235286"/>
              <a:gd name="connsiteX10" fmla="*/ 990583 w 1374911"/>
              <a:gd name="connsiteY10" fmla="*/ 985122 h 1235286"/>
              <a:gd name="connsiteX11" fmla="*/ 1038377 w 1374911"/>
              <a:gd name="connsiteY11" fmla="*/ 1086406 h 1235286"/>
              <a:gd name="connsiteX12" fmla="*/ 1179908 w 1374911"/>
              <a:gd name="connsiteY12" fmla="*/ 988579 h 1235286"/>
              <a:gd name="connsiteX13" fmla="*/ 1182888 w 1374911"/>
              <a:gd name="connsiteY13" fmla="*/ 135313 h 1235286"/>
              <a:gd name="connsiteX14" fmla="*/ 1352354 w 1374911"/>
              <a:gd name="connsiteY14" fmla="*/ 160434 h 1235286"/>
              <a:gd name="connsiteX15" fmla="*/ 1357651 w 1374911"/>
              <a:gd name="connsiteY15" fmla="*/ 979376 h 1235286"/>
              <a:gd name="connsiteX16" fmla="*/ 1161707 w 1374911"/>
              <a:gd name="connsiteY16" fmla="*/ 1210486 h 1235286"/>
              <a:gd name="connsiteX17" fmla="*/ 626454 w 1374911"/>
              <a:gd name="connsiteY17" fmla="*/ 1231948 h 1235286"/>
              <a:gd name="connsiteX0" fmla="*/ 0 w 1374911"/>
              <a:gd name="connsiteY0" fmla="*/ 182486 h 1498712"/>
              <a:gd name="connsiteX1" fmla="*/ 269622 w 1374911"/>
              <a:gd name="connsiteY1" fmla="*/ 99768 h 1498712"/>
              <a:gd name="connsiteX2" fmla="*/ 281425 w 1374911"/>
              <a:gd name="connsiteY2" fmla="*/ 988258 h 1498712"/>
              <a:gd name="connsiteX3" fmla="*/ 448234 w 1374911"/>
              <a:gd name="connsiteY3" fmla="*/ 985074 h 1498712"/>
              <a:gd name="connsiteX4" fmla="*/ 451489 w 1374911"/>
              <a:gd name="connsiteY4" fmla="*/ 129321 h 1498712"/>
              <a:gd name="connsiteX5" fmla="*/ 630784 w 1374911"/>
              <a:gd name="connsiteY5" fmla="*/ 129387 h 1498712"/>
              <a:gd name="connsiteX6" fmla="*/ 636079 w 1374911"/>
              <a:gd name="connsiteY6" fmla="*/ 975879 h 1498712"/>
              <a:gd name="connsiteX7" fmla="*/ 794871 w 1374911"/>
              <a:gd name="connsiteY7" fmla="*/ 989309 h 1498712"/>
              <a:gd name="connsiteX8" fmla="*/ 815903 w 1374911"/>
              <a:gd name="connsiteY8" fmla="*/ 147415 h 1498712"/>
              <a:gd name="connsiteX9" fmla="*/ 988010 w 1374911"/>
              <a:gd name="connsiteY9" fmla="*/ 154508 h 1498712"/>
              <a:gd name="connsiteX10" fmla="*/ 990583 w 1374911"/>
              <a:gd name="connsiteY10" fmla="*/ 985122 h 1498712"/>
              <a:gd name="connsiteX11" fmla="*/ 1038377 w 1374911"/>
              <a:gd name="connsiteY11" fmla="*/ 1086406 h 1498712"/>
              <a:gd name="connsiteX12" fmla="*/ 1179908 w 1374911"/>
              <a:gd name="connsiteY12" fmla="*/ 988579 h 1498712"/>
              <a:gd name="connsiteX13" fmla="*/ 1182888 w 1374911"/>
              <a:gd name="connsiteY13" fmla="*/ 135313 h 1498712"/>
              <a:gd name="connsiteX14" fmla="*/ 1352354 w 1374911"/>
              <a:gd name="connsiteY14" fmla="*/ 160434 h 1498712"/>
              <a:gd name="connsiteX15" fmla="*/ 1357651 w 1374911"/>
              <a:gd name="connsiteY15" fmla="*/ 979376 h 1498712"/>
              <a:gd name="connsiteX16" fmla="*/ 1161707 w 1374911"/>
              <a:gd name="connsiteY16" fmla="*/ 1210486 h 1498712"/>
              <a:gd name="connsiteX17" fmla="*/ 1054826 w 1374911"/>
              <a:gd name="connsiteY17" fmla="*/ 1498648 h 1498712"/>
              <a:gd name="connsiteX0" fmla="*/ 0 w 1439133"/>
              <a:gd name="connsiteY0" fmla="*/ 182486 h 1498730"/>
              <a:gd name="connsiteX1" fmla="*/ 269622 w 1439133"/>
              <a:gd name="connsiteY1" fmla="*/ 99768 h 1498730"/>
              <a:gd name="connsiteX2" fmla="*/ 281425 w 1439133"/>
              <a:gd name="connsiteY2" fmla="*/ 988258 h 1498730"/>
              <a:gd name="connsiteX3" fmla="*/ 448234 w 1439133"/>
              <a:gd name="connsiteY3" fmla="*/ 985074 h 1498730"/>
              <a:gd name="connsiteX4" fmla="*/ 451489 w 1439133"/>
              <a:gd name="connsiteY4" fmla="*/ 129321 h 1498730"/>
              <a:gd name="connsiteX5" fmla="*/ 630784 w 1439133"/>
              <a:gd name="connsiteY5" fmla="*/ 129387 h 1498730"/>
              <a:gd name="connsiteX6" fmla="*/ 636079 w 1439133"/>
              <a:gd name="connsiteY6" fmla="*/ 975879 h 1498730"/>
              <a:gd name="connsiteX7" fmla="*/ 794871 w 1439133"/>
              <a:gd name="connsiteY7" fmla="*/ 989309 h 1498730"/>
              <a:gd name="connsiteX8" fmla="*/ 815903 w 1439133"/>
              <a:gd name="connsiteY8" fmla="*/ 147415 h 1498730"/>
              <a:gd name="connsiteX9" fmla="*/ 988010 w 1439133"/>
              <a:gd name="connsiteY9" fmla="*/ 154508 h 1498730"/>
              <a:gd name="connsiteX10" fmla="*/ 990583 w 1439133"/>
              <a:gd name="connsiteY10" fmla="*/ 985122 h 1498730"/>
              <a:gd name="connsiteX11" fmla="*/ 1038377 w 1439133"/>
              <a:gd name="connsiteY11" fmla="*/ 1086406 h 1498730"/>
              <a:gd name="connsiteX12" fmla="*/ 1179908 w 1439133"/>
              <a:gd name="connsiteY12" fmla="*/ 988579 h 1498730"/>
              <a:gd name="connsiteX13" fmla="*/ 1182888 w 1439133"/>
              <a:gd name="connsiteY13" fmla="*/ 135313 h 1498730"/>
              <a:gd name="connsiteX14" fmla="*/ 1352354 w 1439133"/>
              <a:gd name="connsiteY14" fmla="*/ 160434 h 1498730"/>
              <a:gd name="connsiteX15" fmla="*/ 1357651 w 1439133"/>
              <a:gd name="connsiteY15" fmla="*/ 979376 h 1498730"/>
              <a:gd name="connsiteX16" fmla="*/ 1409359 w 1439133"/>
              <a:gd name="connsiteY16" fmla="*/ 1267636 h 1498730"/>
              <a:gd name="connsiteX17" fmla="*/ 1054826 w 1439133"/>
              <a:gd name="connsiteY17" fmla="*/ 1498648 h 1498730"/>
              <a:gd name="connsiteX0" fmla="*/ 0 w 1439133"/>
              <a:gd name="connsiteY0" fmla="*/ 182486 h 1498730"/>
              <a:gd name="connsiteX1" fmla="*/ 269622 w 1439133"/>
              <a:gd name="connsiteY1" fmla="*/ 99768 h 1498730"/>
              <a:gd name="connsiteX2" fmla="*/ 281425 w 1439133"/>
              <a:gd name="connsiteY2" fmla="*/ 988258 h 1498730"/>
              <a:gd name="connsiteX3" fmla="*/ 448234 w 1439133"/>
              <a:gd name="connsiteY3" fmla="*/ 985074 h 1498730"/>
              <a:gd name="connsiteX4" fmla="*/ 451489 w 1439133"/>
              <a:gd name="connsiteY4" fmla="*/ 129321 h 1498730"/>
              <a:gd name="connsiteX5" fmla="*/ 630784 w 1439133"/>
              <a:gd name="connsiteY5" fmla="*/ 129387 h 1498730"/>
              <a:gd name="connsiteX6" fmla="*/ 636079 w 1439133"/>
              <a:gd name="connsiteY6" fmla="*/ 975879 h 1498730"/>
              <a:gd name="connsiteX7" fmla="*/ 794871 w 1439133"/>
              <a:gd name="connsiteY7" fmla="*/ 989309 h 1498730"/>
              <a:gd name="connsiteX8" fmla="*/ 815903 w 1439133"/>
              <a:gd name="connsiteY8" fmla="*/ 147415 h 1498730"/>
              <a:gd name="connsiteX9" fmla="*/ 988010 w 1439133"/>
              <a:gd name="connsiteY9" fmla="*/ 154508 h 1498730"/>
              <a:gd name="connsiteX10" fmla="*/ 990583 w 1439133"/>
              <a:gd name="connsiteY10" fmla="*/ 985122 h 1498730"/>
              <a:gd name="connsiteX11" fmla="*/ 1038377 w 1439133"/>
              <a:gd name="connsiteY11" fmla="*/ 1300414 h 1498730"/>
              <a:gd name="connsiteX12" fmla="*/ 1179908 w 1439133"/>
              <a:gd name="connsiteY12" fmla="*/ 988579 h 1498730"/>
              <a:gd name="connsiteX13" fmla="*/ 1182888 w 1439133"/>
              <a:gd name="connsiteY13" fmla="*/ 135313 h 1498730"/>
              <a:gd name="connsiteX14" fmla="*/ 1352354 w 1439133"/>
              <a:gd name="connsiteY14" fmla="*/ 160434 h 1498730"/>
              <a:gd name="connsiteX15" fmla="*/ 1357651 w 1439133"/>
              <a:gd name="connsiteY15" fmla="*/ 979376 h 1498730"/>
              <a:gd name="connsiteX16" fmla="*/ 1409359 w 1439133"/>
              <a:gd name="connsiteY16" fmla="*/ 1267636 h 1498730"/>
              <a:gd name="connsiteX17" fmla="*/ 1054826 w 1439133"/>
              <a:gd name="connsiteY17" fmla="*/ 1498648 h 1498730"/>
              <a:gd name="connsiteX0" fmla="*/ 0 w 1439133"/>
              <a:gd name="connsiteY0" fmla="*/ 182486 h 1498730"/>
              <a:gd name="connsiteX1" fmla="*/ 269622 w 1439133"/>
              <a:gd name="connsiteY1" fmla="*/ 99768 h 1498730"/>
              <a:gd name="connsiteX2" fmla="*/ 281425 w 1439133"/>
              <a:gd name="connsiteY2" fmla="*/ 988258 h 1498730"/>
              <a:gd name="connsiteX3" fmla="*/ 448234 w 1439133"/>
              <a:gd name="connsiteY3" fmla="*/ 985074 h 1498730"/>
              <a:gd name="connsiteX4" fmla="*/ 451489 w 1439133"/>
              <a:gd name="connsiteY4" fmla="*/ 129321 h 1498730"/>
              <a:gd name="connsiteX5" fmla="*/ 630784 w 1439133"/>
              <a:gd name="connsiteY5" fmla="*/ 129387 h 1498730"/>
              <a:gd name="connsiteX6" fmla="*/ 636079 w 1439133"/>
              <a:gd name="connsiteY6" fmla="*/ 975879 h 1498730"/>
              <a:gd name="connsiteX7" fmla="*/ 794871 w 1439133"/>
              <a:gd name="connsiteY7" fmla="*/ 989309 h 1498730"/>
              <a:gd name="connsiteX8" fmla="*/ 815903 w 1439133"/>
              <a:gd name="connsiteY8" fmla="*/ 147415 h 1498730"/>
              <a:gd name="connsiteX9" fmla="*/ 988010 w 1439133"/>
              <a:gd name="connsiteY9" fmla="*/ 154508 h 1498730"/>
              <a:gd name="connsiteX10" fmla="*/ 990583 w 1439133"/>
              <a:gd name="connsiteY10" fmla="*/ 985122 h 1498730"/>
              <a:gd name="connsiteX11" fmla="*/ 1038377 w 1439133"/>
              <a:gd name="connsiteY11" fmla="*/ 1300414 h 1498730"/>
              <a:gd name="connsiteX12" fmla="*/ 1179908 w 1439133"/>
              <a:gd name="connsiteY12" fmla="*/ 988579 h 1498730"/>
              <a:gd name="connsiteX13" fmla="*/ 1182888 w 1439133"/>
              <a:gd name="connsiteY13" fmla="*/ 135313 h 1498730"/>
              <a:gd name="connsiteX14" fmla="*/ 1352354 w 1439133"/>
              <a:gd name="connsiteY14" fmla="*/ 160434 h 1498730"/>
              <a:gd name="connsiteX15" fmla="*/ 1357651 w 1439133"/>
              <a:gd name="connsiteY15" fmla="*/ 979376 h 1498730"/>
              <a:gd name="connsiteX16" fmla="*/ 1409359 w 1439133"/>
              <a:gd name="connsiteY16" fmla="*/ 1267636 h 1498730"/>
              <a:gd name="connsiteX17" fmla="*/ 1054826 w 1439133"/>
              <a:gd name="connsiteY17" fmla="*/ 1498648 h 1498730"/>
              <a:gd name="connsiteX0" fmla="*/ 0 w 1439133"/>
              <a:gd name="connsiteY0" fmla="*/ 182486 h 1498730"/>
              <a:gd name="connsiteX1" fmla="*/ 269622 w 1439133"/>
              <a:gd name="connsiteY1" fmla="*/ 99768 h 1498730"/>
              <a:gd name="connsiteX2" fmla="*/ 281425 w 1439133"/>
              <a:gd name="connsiteY2" fmla="*/ 988258 h 1498730"/>
              <a:gd name="connsiteX3" fmla="*/ 448234 w 1439133"/>
              <a:gd name="connsiteY3" fmla="*/ 985074 h 1498730"/>
              <a:gd name="connsiteX4" fmla="*/ 451489 w 1439133"/>
              <a:gd name="connsiteY4" fmla="*/ 129321 h 1498730"/>
              <a:gd name="connsiteX5" fmla="*/ 630784 w 1439133"/>
              <a:gd name="connsiteY5" fmla="*/ 129387 h 1498730"/>
              <a:gd name="connsiteX6" fmla="*/ 636079 w 1439133"/>
              <a:gd name="connsiteY6" fmla="*/ 975879 h 1498730"/>
              <a:gd name="connsiteX7" fmla="*/ 794871 w 1439133"/>
              <a:gd name="connsiteY7" fmla="*/ 989309 h 1498730"/>
              <a:gd name="connsiteX8" fmla="*/ 815903 w 1439133"/>
              <a:gd name="connsiteY8" fmla="*/ 147415 h 1498730"/>
              <a:gd name="connsiteX9" fmla="*/ 988010 w 1439133"/>
              <a:gd name="connsiteY9" fmla="*/ 154508 h 1498730"/>
              <a:gd name="connsiteX10" fmla="*/ 990583 w 1439133"/>
              <a:gd name="connsiteY10" fmla="*/ 985122 h 1498730"/>
              <a:gd name="connsiteX11" fmla="*/ 1038377 w 1439133"/>
              <a:gd name="connsiteY11" fmla="*/ 1300414 h 1498730"/>
              <a:gd name="connsiteX12" fmla="*/ 1179908 w 1439133"/>
              <a:gd name="connsiteY12" fmla="*/ 988579 h 1498730"/>
              <a:gd name="connsiteX13" fmla="*/ 1182888 w 1439133"/>
              <a:gd name="connsiteY13" fmla="*/ 135313 h 1498730"/>
              <a:gd name="connsiteX14" fmla="*/ 1352354 w 1439133"/>
              <a:gd name="connsiteY14" fmla="*/ 160434 h 1498730"/>
              <a:gd name="connsiteX15" fmla="*/ 1357651 w 1439133"/>
              <a:gd name="connsiteY15" fmla="*/ 979376 h 1498730"/>
              <a:gd name="connsiteX16" fmla="*/ 1409359 w 1439133"/>
              <a:gd name="connsiteY16" fmla="*/ 1267636 h 1498730"/>
              <a:gd name="connsiteX17" fmla="*/ 1054826 w 1439133"/>
              <a:gd name="connsiteY17" fmla="*/ 1498648 h 1498730"/>
              <a:gd name="connsiteX0" fmla="*/ 0 w 1439133"/>
              <a:gd name="connsiteY0" fmla="*/ 182486 h 1498730"/>
              <a:gd name="connsiteX1" fmla="*/ 269622 w 1439133"/>
              <a:gd name="connsiteY1" fmla="*/ 99768 h 1498730"/>
              <a:gd name="connsiteX2" fmla="*/ 281425 w 1439133"/>
              <a:gd name="connsiteY2" fmla="*/ 988258 h 1498730"/>
              <a:gd name="connsiteX3" fmla="*/ 448234 w 1439133"/>
              <a:gd name="connsiteY3" fmla="*/ 985074 h 1498730"/>
              <a:gd name="connsiteX4" fmla="*/ 451489 w 1439133"/>
              <a:gd name="connsiteY4" fmla="*/ 129321 h 1498730"/>
              <a:gd name="connsiteX5" fmla="*/ 630784 w 1439133"/>
              <a:gd name="connsiteY5" fmla="*/ 129387 h 1498730"/>
              <a:gd name="connsiteX6" fmla="*/ 636079 w 1439133"/>
              <a:gd name="connsiteY6" fmla="*/ 975879 h 1498730"/>
              <a:gd name="connsiteX7" fmla="*/ 794871 w 1439133"/>
              <a:gd name="connsiteY7" fmla="*/ 989309 h 1498730"/>
              <a:gd name="connsiteX8" fmla="*/ 815903 w 1439133"/>
              <a:gd name="connsiteY8" fmla="*/ 147415 h 1498730"/>
              <a:gd name="connsiteX9" fmla="*/ 988010 w 1439133"/>
              <a:gd name="connsiteY9" fmla="*/ 154508 h 1498730"/>
              <a:gd name="connsiteX10" fmla="*/ 990583 w 1439133"/>
              <a:gd name="connsiteY10" fmla="*/ 985122 h 1498730"/>
              <a:gd name="connsiteX11" fmla="*/ 1038377 w 1439133"/>
              <a:gd name="connsiteY11" fmla="*/ 1300414 h 1498730"/>
              <a:gd name="connsiteX12" fmla="*/ 1179908 w 1439133"/>
              <a:gd name="connsiteY12" fmla="*/ 988579 h 1498730"/>
              <a:gd name="connsiteX13" fmla="*/ 1182888 w 1439133"/>
              <a:gd name="connsiteY13" fmla="*/ 135313 h 1498730"/>
              <a:gd name="connsiteX14" fmla="*/ 1352354 w 1439133"/>
              <a:gd name="connsiteY14" fmla="*/ 160434 h 1498730"/>
              <a:gd name="connsiteX15" fmla="*/ 1357651 w 1439133"/>
              <a:gd name="connsiteY15" fmla="*/ 979376 h 1498730"/>
              <a:gd name="connsiteX16" fmla="*/ 1409359 w 1439133"/>
              <a:gd name="connsiteY16" fmla="*/ 1267636 h 1498730"/>
              <a:gd name="connsiteX17" fmla="*/ 1054826 w 1439133"/>
              <a:gd name="connsiteY17" fmla="*/ 1498648 h 1498730"/>
              <a:gd name="connsiteX0" fmla="*/ 0 w 1439133"/>
              <a:gd name="connsiteY0" fmla="*/ 182486 h 1498730"/>
              <a:gd name="connsiteX1" fmla="*/ 269622 w 1439133"/>
              <a:gd name="connsiteY1" fmla="*/ 99768 h 1498730"/>
              <a:gd name="connsiteX2" fmla="*/ 281425 w 1439133"/>
              <a:gd name="connsiteY2" fmla="*/ 988258 h 1498730"/>
              <a:gd name="connsiteX3" fmla="*/ 448234 w 1439133"/>
              <a:gd name="connsiteY3" fmla="*/ 985074 h 1498730"/>
              <a:gd name="connsiteX4" fmla="*/ 451489 w 1439133"/>
              <a:gd name="connsiteY4" fmla="*/ 129321 h 1498730"/>
              <a:gd name="connsiteX5" fmla="*/ 630784 w 1439133"/>
              <a:gd name="connsiteY5" fmla="*/ 129387 h 1498730"/>
              <a:gd name="connsiteX6" fmla="*/ 636079 w 1439133"/>
              <a:gd name="connsiteY6" fmla="*/ 975879 h 1498730"/>
              <a:gd name="connsiteX7" fmla="*/ 794871 w 1439133"/>
              <a:gd name="connsiteY7" fmla="*/ 989309 h 1498730"/>
              <a:gd name="connsiteX8" fmla="*/ 815903 w 1439133"/>
              <a:gd name="connsiteY8" fmla="*/ 147415 h 1498730"/>
              <a:gd name="connsiteX9" fmla="*/ 988010 w 1439133"/>
              <a:gd name="connsiteY9" fmla="*/ 154508 h 1498730"/>
              <a:gd name="connsiteX10" fmla="*/ 990583 w 1439133"/>
              <a:gd name="connsiteY10" fmla="*/ 985122 h 1498730"/>
              <a:gd name="connsiteX11" fmla="*/ 1038377 w 1439133"/>
              <a:gd name="connsiteY11" fmla="*/ 1300414 h 1498730"/>
              <a:gd name="connsiteX12" fmla="*/ 1179908 w 1439133"/>
              <a:gd name="connsiteY12" fmla="*/ 988579 h 1498730"/>
              <a:gd name="connsiteX13" fmla="*/ 1182888 w 1439133"/>
              <a:gd name="connsiteY13" fmla="*/ 135313 h 1498730"/>
              <a:gd name="connsiteX14" fmla="*/ 1352354 w 1439133"/>
              <a:gd name="connsiteY14" fmla="*/ 160434 h 1498730"/>
              <a:gd name="connsiteX15" fmla="*/ 1357651 w 1439133"/>
              <a:gd name="connsiteY15" fmla="*/ 979376 h 1498730"/>
              <a:gd name="connsiteX16" fmla="*/ 1409359 w 1439133"/>
              <a:gd name="connsiteY16" fmla="*/ 1267636 h 1498730"/>
              <a:gd name="connsiteX17" fmla="*/ 1054826 w 1439133"/>
              <a:gd name="connsiteY17" fmla="*/ 1498648 h 1498730"/>
              <a:gd name="connsiteX0" fmla="*/ 0 w 1439133"/>
              <a:gd name="connsiteY0" fmla="*/ 182486 h 1498730"/>
              <a:gd name="connsiteX1" fmla="*/ 269622 w 1439133"/>
              <a:gd name="connsiteY1" fmla="*/ 99768 h 1498730"/>
              <a:gd name="connsiteX2" fmla="*/ 281425 w 1439133"/>
              <a:gd name="connsiteY2" fmla="*/ 988258 h 1498730"/>
              <a:gd name="connsiteX3" fmla="*/ 448234 w 1439133"/>
              <a:gd name="connsiteY3" fmla="*/ 985074 h 1498730"/>
              <a:gd name="connsiteX4" fmla="*/ 451489 w 1439133"/>
              <a:gd name="connsiteY4" fmla="*/ 129321 h 1498730"/>
              <a:gd name="connsiteX5" fmla="*/ 630784 w 1439133"/>
              <a:gd name="connsiteY5" fmla="*/ 129387 h 1498730"/>
              <a:gd name="connsiteX6" fmla="*/ 636079 w 1439133"/>
              <a:gd name="connsiteY6" fmla="*/ 975879 h 1498730"/>
              <a:gd name="connsiteX7" fmla="*/ 794871 w 1439133"/>
              <a:gd name="connsiteY7" fmla="*/ 989309 h 1498730"/>
              <a:gd name="connsiteX8" fmla="*/ 815903 w 1439133"/>
              <a:gd name="connsiteY8" fmla="*/ 147415 h 1498730"/>
              <a:gd name="connsiteX9" fmla="*/ 988010 w 1439133"/>
              <a:gd name="connsiteY9" fmla="*/ 154508 h 1498730"/>
              <a:gd name="connsiteX10" fmla="*/ 990583 w 1439133"/>
              <a:gd name="connsiteY10" fmla="*/ 985122 h 1498730"/>
              <a:gd name="connsiteX11" fmla="*/ 1038377 w 1439133"/>
              <a:gd name="connsiteY11" fmla="*/ 1300414 h 1498730"/>
              <a:gd name="connsiteX12" fmla="*/ 1179908 w 1439133"/>
              <a:gd name="connsiteY12" fmla="*/ 988579 h 1498730"/>
              <a:gd name="connsiteX13" fmla="*/ 1182888 w 1439133"/>
              <a:gd name="connsiteY13" fmla="*/ 135313 h 1498730"/>
              <a:gd name="connsiteX14" fmla="*/ 1352354 w 1439133"/>
              <a:gd name="connsiteY14" fmla="*/ 160434 h 1498730"/>
              <a:gd name="connsiteX15" fmla="*/ 1357651 w 1439133"/>
              <a:gd name="connsiteY15" fmla="*/ 979376 h 1498730"/>
              <a:gd name="connsiteX16" fmla="*/ 1409359 w 1439133"/>
              <a:gd name="connsiteY16" fmla="*/ 1267636 h 1498730"/>
              <a:gd name="connsiteX17" fmla="*/ 1054826 w 1439133"/>
              <a:gd name="connsiteY17" fmla="*/ 1498648 h 1498730"/>
              <a:gd name="connsiteX0" fmla="*/ 0 w 1439133"/>
              <a:gd name="connsiteY0" fmla="*/ 182486 h 1498730"/>
              <a:gd name="connsiteX1" fmla="*/ 269622 w 1439133"/>
              <a:gd name="connsiteY1" fmla="*/ 99768 h 1498730"/>
              <a:gd name="connsiteX2" fmla="*/ 281425 w 1439133"/>
              <a:gd name="connsiteY2" fmla="*/ 988258 h 1498730"/>
              <a:gd name="connsiteX3" fmla="*/ 448234 w 1439133"/>
              <a:gd name="connsiteY3" fmla="*/ 985074 h 1498730"/>
              <a:gd name="connsiteX4" fmla="*/ 451489 w 1439133"/>
              <a:gd name="connsiteY4" fmla="*/ 129321 h 1498730"/>
              <a:gd name="connsiteX5" fmla="*/ 630784 w 1439133"/>
              <a:gd name="connsiteY5" fmla="*/ 129387 h 1498730"/>
              <a:gd name="connsiteX6" fmla="*/ 636079 w 1439133"/>
              <a:gd name="connsiteY6" fmla="*/ 975879 h 1498730"/>
              <a:gd name="connsiteX7" fmla="*/ 794871 w 1439133"/>
              <a:gd name="connsiteY7" fmla="*/ 989309 h 1498730"/>
              <a:gd name="connsiteX8" fmla="*/ 815903 w 1439133"/>
              <a:gd name="connsiteY8" fmla="*/ 147415 h 1498730"/>
              <a:gd name="connsiteX9" fmla="*/ 988010 w 1439133"/>
              <a:gd name="connsiteY9" fmla="*/ 154508 h 1498730"/>
              <a:gd name="connsiteX10" fmla="*/ 990583 w 1439133"/>
              <a:gd name="connsiteY10" fmla="*/ 985122 h 1498730"/>
              <a:gd name="connsiteX11" fmla="*/ 1038377 w 1439133"/>
              <a:gd name="connsiteY11" fmla="*/ 1300414 h 1498730"/>
              <a:gd name="connsiteX12" fmla="*/ 1179908 w 1439133"/>
              <a:gd name="connsiteY12" fmla="*/ 988579 h 1498730"/>
              <a:gd name="connsiteX13" fmla="*/ 1182888 w 1439133"/>
              <a:gd name="connsiteY13" fmla="*/ 135313 h 1498730"/>
              <a:gd name="connsiteX14" fmla="*/ 1352354 w 1439133"/>
              <a:gd name="connsiteY14" fmla="*/ 160434 h 1498730"/>
              <a:gd name="connsiteX15" fmla="*/ 1357651 w 1439133"/>
              <a:gd name="connsiteY15" fmla="*/ 979376 h 1498730"/>
              <a:gd name="connsiteX16" fmla="*/ 1409359 w 1439133"/>
              <a:gd name="connsiteY16" fmla="*/ 1267636 h 1498730"/>
              <a:gd name="connsiteX17" fmla="*/ 1054826 w 1439133"/>
              <a:gd name="connsiteY17" fmla="*/ 1498648 h 1498730"/>
              <a:gd name="connsiteX0" fmla="*/ 0 w 1439133"/>
              <a:gd name="connsiteY0" fmla="*/ 182486 h 1498730"/>
              <a:gd name="connsiteX1" fmla="*/ 269622 w 1439133"/>
              <a:gd name="connsiteY1" fmla="*/ 99768 h 1498730"/>
              <a:gd name="connsiteX2" fmla="*/ 281425 w 1439133"/>
              <a:gd name="connsiteY2" fmla="*/ 988258 h 1498730"/>
              <a:gd name="connsiteX3" fmla="*/ 448234 w 1439133"/>
              <a:gd name="connsiteY3" fmla="*/ 985074 h 1498730"/>
              <a:gd name="connsiteX4" fmla="*/ 451489 w 1439133"/>
              <a:gd name="connsiteY4" fmla="*/ 129321 h 1498730"/>
              <a:gd name="connsiteX5" fmla="*/ 630784 w 1439133"/>
              <a:gd name="connsiteY5" fmla="*/ 129387 h 1498730"/>
              <a:gd name="connsiteX6" fmla="*/ 636079 w 1439133"/>
              <a:gd name="connsiteY6" fmla="*/ 975879 h 1498730"/>
              <a:gd name="connsiteX7" fmla="*/ 794871 w 1439133"/>
              <a:gd name="connsiteY7" fmla="*/ 989309 h 1498730"/>
              <a:gd name="connsiteX8" fmla="*/ 815903 w 1439133"/>
              <a:gd name="connsiteY8" fmla="*/ 147415 h 1498730"/>
              <a:gd name="connsiteX9" fmla="*/ 988010 w 1439133"/>
              <a:gd name="connsiteY9" fmla="*/ 154508 h 1498730"/>
              <a:gd name="connsiteX10" fmla="*/ 990583 w 1439133"/>
              <a:gd name="connsiteY10" fmla="*/ 985122 h 1498730"/>
              <a:gd name="connsiteX11" fmla="*/ 1038377 w 1439133"/>
              <a:gd name="connsiteY11" fmla="*/ 1300414 h 1498730"/>
              <a:gd name="connsiteX12" fmla="*/ 1179908 w 1439133"/>
              <a:gd name="connsiteY12" fmla="*/ 988579 h 1498730"/>
              <a:gd name="connsiteX13" fmla="*/ 1182888 w 1439133"/>
              <a:gd name="connsiteY13" fmla="*/ 135313 h 1498730"/>
              <a:gd name="connsiteX14" fmla="*/ 1352354 w 1439133"/>
              <a:gd name="connsiteY14" fmla="*/ 160434 h 1498730"/>
              <a:gd name="connsiteX15" fmla="*/ 1357651 w 1439133"/>
              <a:gd name="connsiteY15" fmla="*/ 979376 h 1498730"/>
              <a:gd name="connsiteX16" fmla="*/ 1409359 w 1439133"/>
              <a:gd name="connsiteY16" fmla="*/ 1267636 h 1498730"/>
              <a:gd name="connsiteX17" fmla="*/ 1054826 w 1439133"/>
              <a:gd name="connsiteY17" fmla="*/ 1498648 h 1498730"/>
              <a:gd name="connsiteX0" fmla="*/ 0 w 1439133"/>
              <a:gd name="connsiteY0" fmla="*/ 182486 h 1498730"/>
              <a:gd name="connsiteX1" fmla="*/ 269622 w 1439133"/>
              <a:gd name="connsiteY1" fmla="*/ 99768 h 1498730"/>
              <a:gd name="connsiteX2" fmla="*/ 281425 w 1439133"/>
              <a:gd name="connsiteY2" fmla="*/ 988258 h 1498730"/>
              <a:gd name="connsiteX3" fmla="*/ 448234 w 1439133"/>
              <a:gd name="connsiteY3" fmla="*/ 985074 h 1498730"/>
              <a:gd name="connsiteX4" fmla="*/ 451489 w 1439133"/>
              <a:gd name="connsiteY4" fmla="*/ 129321 h 1498730"/>
              <a:gd name="connsiteX5" fmla="*/ 630784 w 1439133"/>
              <a:gd name="connsiteY5" fmla="*/ 129387 h 1498730"/>
              <a:gd name="connsiteX6" fmla="*/ 636079 w 1439133"/>
              <a:gd name="connsiteY6" fmla="*/ 975879 h 1498730"/>
              <a:gd name="connsiteX7" fmla="*/ 794871 w 1439133"/>
              <a:gd name="connsiteY7" fmla="*/ 989309 h 1498730"/>
              <a:gd name="connsiteX8" fmla="*/ 815903 w 1439133"/>
              <a:gd name="connsiteY8" fmla="*/ 147415 h 1498730"/>
              <a:gd name="connsiteX9" fmla="*/ 988010 w 1439133"/>
              <a:gd name="connsiteY9" fmla="*/ 154508 h 1498730"/>
              <a:gd name="connsiteX10" fmla="*/ 990583 w 1439133"/>
              <a:gd name="connsiteY10" fmla="*/ 985122 h 1498730"/>
              <a:gd name="connsiteX11" fmla="*/ 1053758 w 1439133"/>
              <a:gd name="connsiteY11" fmla="*/ 1271231 h 1498730"/>
              <a:gd name="connsiteX12" fmla="*/ 1179908 w 1439133"/>
              <a:gd name="connsiteY12" fmla="*/ 988579 h 1498730"/>
              <a:gd name="connsiteX13" fmla="*/ 1182888 w 1439133"/>
              <a:gd name="connsiteY13" fmla="*/ 135313 h 1498730"/>
              <a:gd name="connsiteX14" fmla="*/ 1352354 w 1439133"/>
              <a:gd name="connsiteY14" fmla="*/ 160434 h 1498730"/>
              <a:gd name="connsiteX15" fmla="*/ 1357651 w 1439133"/>
              <a:gd name="connsiteY15" fmla="*/ 979376 h 1498730"/>
              <a:gd name="connsiteX16" fmla="*/ 1409359 w 1439133"/>
              <a:gd name="connsiteY16" fmla="*/ 1267636 h 1498730"/>
              <a:gd name="connsiteX17" fmla="*/ 1054826 w 1439133"/>
              <a:gd name="connsiteY17" fmla="*/ 1498648 h 1498730"/>
              <a:gd name="connsiteX0" fmla="*/ 0 w 1439133"/>
              <a:gd name="connsiteY0" fmla="*/ 182486 h 1498730"/>
              <a:gd name="connsiteX1" fmla="*/ 269622 w 1439133"/>
              <a:gd name="connsiteY1" fmla="*/ 99768 h 1498730"/>
              <a:gd name="connsiteX2" fmla="*/ 281425 w 1439133"/>
              <a:gd name="connsiteY2" fmla="*/ 988258 h 1498730"/>
              <a:gd name="connsiteX3" fmla="*/ 448234 w 1439133"/>
              <a:gd name="connsiteY3" fmla="*/ 985074 h 1498730"/>
              <a:gd name="connsiteX4" fmla="*/ 451489 w 1439133"/>
              <a:gd name="connsiteY4" fmla="*/ 129321 h 1498730"/>
              <a:gd name="connsiteX5" fmla="*/ 630784 w 1439133"/>
              <a:gd name="connsiteY5" fmla="*/ 129387 h 1498730"/>
              <a:gd name="connsiteX6" fmla="*/ 636079 w 1439133"/>
              <a:gd name="connsiteY6" fmla="*/ 975879 h 1498730"/>
              <a:gd name="connsiteX7" fmla="*/ 794871 w 1439133"/>
              <a:gd name="connsiteY7" fmla="*/ 989309 h 1498730"/>
              <a:gd name="connsiteX8" fmla="*/ 815903 w 1439133"/>
              <a:gd name="connsiteY8" fmla="*/ 147415 h 1498730"/>
              <a:gd name="connsiteX9" fmla="*/ 988010 w 1439133"/>
              <a:gd name="connsiteY9" fmla="*/ 154508 h 1498730"/>
              <a:gd name="connsiteX10" fmla="*/ 990583 w 1439133"/>
              <a:gd name="connsiteY10" fmla="*/ 985122 h 1498730"/>
              <a:gd name="connsiteX11" fmla="*/ 1053758 w 1439133"/>
              <a:gd name="connsiteY11" fmla="*/ 1271231 h 1498730"/>
              <a:gd name="connsiteX12" fmla="*/ 1179908 w 1439133"/>
              <a:gd name="connsiteY12" fmla="*/ 988579 h 1498730"/>
              <a:gd name="connsiteX13" fmla="*/ 1182888 w 1439133"/>
              <a:gd name="connsiteY13" fmla="*/ 135313 h 1498730"/>
              <a:gd name="connsiteX14" fmla="*/ 1352354 w 1439133"/>
              <a:gd name="connsiteY14" fmla="*/ 160434 h 1498730"/>
              <a:gd name="connsiteX15" fmla="*/ 1357651 w 1439133"/>
              <a:gd name="connsiteY15" fmla="*/ 979376 h 1498730"/>
              <a:gd name="connsiteX16" fmla="*/ 1409359 w 1439133"/>
              <a:gd name="connsiteY16" fmla="*/ 1267636 h 1498730"/>
              <a:gd name="connsiteX17" fmla="*/ 1054826 w 1439133"/>
              <a:gd name="connsiteY17" fmla="*/ 1498648 h 1498730"/>
              <a:gd name="connsiteX0" fmla="*/ 0 w 1439133"/>
              <a:gd name="connsiteY0" fmla="*/ 182486 h 1498730"/>
              <a:gd name="connsiteX1" fmla="*/ 269622 w 1439133"/>
              <a:gd name="connsiteY1" fmla="*/ 99768 h 1498730"/>
              <a:gd name="connsiteX2" fmla="*/ 281425 w 1439133"/>
              <a:gd name="connsiteY2" fmla="*/ 988258 h 1498730"/>
              <a:gd name="connsiteX3" fmla="*/ 448234 w 1439133"/>
              <a:gd name="connsiteY3" fmla="*/ 985074 h 1498730"/>
              <a:gd name="connsiteX4" fmla="*/ 451489 w 1439133"/>
              <a:gd name="connsiteY4" fmla="*/ 129321 h 1498730"/>
              <a:gd name="connsiteX5" fmla="*/ 630784 w 1439133"/>
              <a:gd name="connsiteY5" fmla="*/ 129387 h 1498730"/>
              <a:gd name="connsiteX6" fmla="*/ 636079 w 1439133"/>
              <a:gd name="connsiteY6" fmla="*/ 975879 h 1498730"/>
              <a:gd name="connsiteX7" fmla="*/ 794871 w 1439133"/>
              <a:gd name="connsiteY7" fmla="*/ 989309 h 1498730"/>
              <a:gd name="connsiteX8" fmla="*/ 815903 w 1439133"/>
              <a:gd name="connsiteY8" fmla="*/ 147415 h 1498730"/>
              <a:gd name="connsiteX9" fmla="*/ 988010 w 1439133"/>
              <a:gd name="connsiteY9" fmla="*/ 154508 h 1498730"/>
              <a:gd name="connsiteX10" fmla="*/ 995710 w 1439133"/>
              <a:gd name="connsiteY10" fmla="*/ 1019169 h 1498730"/>
              <a:gd name="connsiteX11" fmla="*/ 1053758 w 1439133"/>
              <a:gd name="connsiteY11" fmla="*/ 1271231 h 1498730"/>
              <a:gd name="connsiteX12" fmla="*/ 1179908 w 1439133"/>
              <a:gd name="connsiteY12" fmla="*/ 988579 h 1498730"/>
              <a:gd name="connsiteX13" fmla="*/ 1182888 w 1439133"/>
              <a:gd name="connsiteY13" fmla="*/ 135313 h 1498730"/>
              <a:gd name="connsiteX14" fmla="*/ 1352354 w 1439133"/>
              <a:gd name="connsiteY14" fmla="*/ 160434 h 1498730"/>
              <a:gd name="connsiteX15" fmla="*/ 1357651 w 1439133"/>
              <a:gd name="connsiteY15" fmla="*/ 979376 h 1498730"/>
              <a:gd name="connsiteX16" fmla="*/ 1409359 w 1439133"/>
              <a:gd name="connsiteY16" fmla="*/ 1267636 h 1498730"/>
              <a:gd name="connsiteX17" fmla="*/ 1054826 w 1439133"/>
              <a:gd name="connsiteY17" fmla="*/ 1498648 h 1498730"/>
              <a:gd name="connsiteX0" fmla="*/ 0 w 1439133"/>
              <a:gd name="connsiteY0" fmla="*/ 182486 h 1498730"/>
              <a:gd name="connsiteX1" fmla="*/ 269622 w 1439133"/>
              <a:gd name="connsiteY1" fmla="*/ 99768 h 1498730"/>
              <a:gd name="connsiteX2" fmla="*/ 281425 w 1439133"/>
              <a:gd name="connsiteY2" fmla="*/ 988258 h 1498730"/>
              <a:gd name="connsiteX3" fmla="*/ 448234 w 1439133"/>
              <a:gd name="connsiteY3" fmla="*/ 985074 h 1498730"/>
              <a:gd name="connsiteX4" fmla="*/ 451489 w 1439133"/>
              <a:gd name="connsiteY4" fmla="*/ 129321 h 1498730"/>
              <a:gd name="connsiteX5" fmla="*/ 630784 w 1439133"/>
              <a:gd name="connsiteY5" fmla="*/ 129387 h 1498730"/>
              <a:gd name="connsiteX6" fmla="*/ 636079 w 1439133"/>
              <a:gd name="connsiteY6" fmla="*/ 975879 h 1498730"/>
              <a:gd name="connsiteX7" fmla="*/ 794871 w 1439133"/>
              <a:gd name="connsiteY7" fmla="*/ 989309 h 1498730"/>
              <a:gd name="connsiteX8" fmla="*/ 815903 w 1439133"/>
              <a:gd name="connsiteY8" fmla="*/ 147415 h 1498730"/>
              <a:gd name="connsiteX9" fmla="*/ 988010 w 1439133"/>
              <a:gd name="connsiteY9" fmla="*/ 154508 h 1498730"/>
              <a:gd name="connsiteX10" fmla="*/ 995710 w 1439133"/>
              <a:gd name="connsiteY10" fmla="*/ 1019169 h 1498730"/>
              <a:gd name="connsiteX11" fmla="*/ 1053758 w 1439133"/>
              <a:gd name="connsiteY11" fmla="*/ 1271231 h 1498730"/>
              <a:gd name="connsiteX12" fmla="*/ 1179908 w 1439133"/>
              <a:gd name="connsiteY12" fmla="*/ 988579 h 1498730"/>
              <a:gd name="connsiteX13" fmla="*/ 1182888 w 1439133"/>
              <a:gd name="connsiteY13" fmla="*/ 135313 h 1498730"/>
              <a:gd name="connsiteX14" fmla="*/ 1352354 w 1439133"/>
              <a:gd name="connsiteY14" fmla="*/ 160434 h 1498730"/>
              <a:gd name="connsiteX15" fmla="*/ 1357651 w 1439133"/>
              <a:gd name="connsiteY15" fmla="*/ 979376 h 1498730"/>
              <a:gd name="connsiteX16" fmla="*/ 1409359 w 1439133"/>
              <a:gd name="connsiteY16" fmla="*/ 1267636 h 1498730"/>
              <a:gd name="connsiteX17" fmla="*/ 1054826 w 1439133"/>
              <a:gd name="connsiteY17" fmla="*/ 1498648 h 1498730"/>
              <a:gd name="connsiteX0" fmla="*/ 0 w 1439133"/>
              <a:gd name="connsiteY0" fmla="*/ 182486 h 1498730"/>
              <a:gd name="connsiteX1" fmla="*/ 269622 w 1439133"/>
              <a:gd name="connsiteY1" fmla="*/ 99768 h 1498730"/>
              <a:gd name="connsiteX2" fmla="*/ 281425 w 1439133"/>
              <a:gd name="connsiteY2" fmla="*/ 988258 h 1498730"/>
              <a:gd name="connsiteX3" fmla="*/ 448234 w 1439133"/>
              <a:gd name="connsiteY3" fmla="*/ 985074 h 1498730"/>
              <a:gd name="connsiteX4" fmla="*/ 451489 w 1439133"/>
              <a:gd name="connsiteY4" fmla="*/ 129321 h 1498730"/>
              <a:gd name="connsiteX5" fmla="*/ 630784 w 1439133"/>
              <a:gd name="connsiteY5" fmla="*/ 129387 h 1498730"/>
              <a:gd name="connsiteX6" fmla="*/ 636079 w 1439133"/>
              <a:gd name="connsiteY6" fmla="*/ 975879 h 1498730"/>
              <a:gd name="connsiteX7" fmla="*/ 794871 w 1439133"/>
              <a:gd name="connsiteY7" fmla="*/ 989309 h 1498730"/>
              <a:gd name="connsiteX8" fmla="*/ 815903 w 1439133"/>
              <a:gd name="connsiteY8" fmla="*/ 147415 h 1498730"/>
              <a:gd name="connsiteX9" fmla="*/ 988010 w 1439133"/>
              <a:gd name="connsiteY9" fmla="*/ 154508 h 1498730"/>
              <a:gd name="connsiteX10" fmla="*/ 995710 w 1439133"/>
              <a:gd name="connsiteY10" fmla="*/ 1019169 h 1498730"/>
              <a:gd name="connsiteX11" fmla="*/ 1053758 w 1439133"/>
              <a:gd name="connsiteY11" fmla="*/ 1271231 h 1498730"/>
              <a:gd name="connsiteX12" fmla="*/ 1179908 w 1439133"/>
              <a:gd name="connsiteY12" fmla="*/ 988579 h 1498730"/>
              <a:gd name="connsiteX13" fmla="*/ 1182888 w 1439133"/>
              <a:gd name="connsiteY13" fmla="*/ 135313 h 1498730"/>
              <a:gd name="connsiteX14" fmla="*/ 1352354 w 1439133"/>
              <a:gd name="connsiteY14" fmla="*/ 160434 h 1498730"/>
              <a:gd name="connsiteX15" fmla="*/ 1357651 w 1439133"/>
              <a:gd name="connsiteY15" fmla="*/ 979376 h 1498730"/>
              <a:gd name="connsiteX16" fmla="*/ 1409359 w 1439133"/>
              <a:gd name="connsiteY16" fmla="*/ 1267636 h 1498730"/>
              <a:gd name="connsiteX17" fmla="*/ 1054826 w 1439133"/>
              <a:gd name="connsiteY17" fmla="*/ 1498648 h 1498730"/>
              <a:gd name="connsiteX0" fmla="*/ 0 w 1439133"/>
              <a:gd name="connsiteY0" fmla="*/ 182486 h 1498730"/>
              <a:gd name="connsiteX1" fmla="*/ 269622 w 1439133"/>
              <a:gd name="connsiteY1" fmla="*/ 99768 h 1498730"/>
              <a:gd name="connsiteX2" fmla="*/ 281425 w 1439133"/>
              <a:gd name="connsiteY2" fmla="*/ 988258 h 1498730"/>
              <a:gd name="connsiteX3" fmla="*/ 448234 w 1439133"/>
              <a:gd name="connsiteY3" fmla="*/ 985074 h 1498730"/>
              <a:gd name="connsiteX4" fmla="*/ 451489 w 1439133"/>
              <a:gd name="connsiteY4" fmla="*/ 129321 h 1498730"/>
              <a:gd name="connsiteX5" fmla="*/ 630784 w 1439133"/>
              <a:gd name="connsiteY5" fmla="*/ 129387 h 1498730"/>
              <a:gd name="connsiteX6" fmla="*/ 636079 w 1439133"/>
              <a:gd name="connsiteY6" fmla="*/ 975879 h 1498730"/>
              <a:gd name="connsiteX7" fmla="*/ 794871 w 1439133"/>
              <a:gd name="connsiteY7" fmla="*/ 989309 h 1498730"/>
              <a:gd name="connsiteX8" fmla="*/ 815903 w 1439133"/>
              <a:gd name="connsiteY8" fmla="*/ 147415 h 1498730"/>
              <a:gd name="connsiteX9" fmla="*/ 988010 w 1439133"/>
              <a:gd name="connsiteY9" fmla="*/ 154508 h 1498730"/>
              <a:gd name="connsiteX10" fmla="*/ 995710 w 1439133"/>
              <a:gd name="connsiteY10" fmla="*/ 1019169 h 1498730"/>
              <a:gd name="connsiteX11" fmla="*/ 1053758 w 1439133"/>
              <a:gd name="connsiteY11" fmla="*/ 1271231 h 1498730"/>
              <a:gd name="connsiteX12" fmla="*/ 1179908 w 1439133"/>
              <a:gd name="connsiteY12" fmla="*/ 988579 h 1498730"/>
              <a:gd name="connsiteX13" fmla="*/ 1182888 w 1439133"/>
              <a:gd name="connsiteY13" fmla="*/ 135313 h 1498730"/>
              <a:gd name="connsiteX14" fmla="*/ 1352354 w 1439133"/>
              <a:gd name="connsiteY14" fmla="*/ 160434 h 1498730"/>
              <a:gd name="connsiteX15" fmla="*/ 1357651 w 1439133"/>
              <a:gd name="connsiteY15" fmla="*/ 979376 h 1498730"/>
              <a:gd name="connsiteX16" fmla="*/ 1409359 w 1439133"/>
              <a:gd name="connsiteY16" fmla="*/ 1267636 h 1498730"/>
              <a:gd name="connsiteX17" fmla="*/ 1054826 w 1439133"/>
              <a:gd name="connsiteY17" fmla="*/ 1498648 h 1498730"/>
              <a:gd name="connsiteX0" fmla="*/ 0 w 1439133"/>
              <a:gd name="connsiteY0" fmla="*/ 182486 h 1498730"/>
              <a:gd name="connsiteX1" fmla="*/ 269622 w 1439133"/>
              <a:gd name="connsiteY1" fmla="*/ 99768 h 1498730"/>
              <a:gd name="connsiteX2" fmla="*/ 281425 w 1439133"/>
              <a:gd name="connsiteY2" fmla="*/ 988258 h 1498730"/>
              <a:gd name="connsiteX3" fmla="*/ 448234 w 1439133"/>
              <a:gd name="connsiteY3" fmla="*/ 985074 h 1498730"/>
              <a:gd name="connsiteX4" fmla="*/ 451489 w 1439133"/>
              <a:gd name="connsiteY4" fmla="*/ 129321 h 1498730"/>
              <a:gd name="connsiteX5" fmla="*/ 630784 w 1439133"/>
              <a:gd name="connsiteY5" fmla="*/ 129387 h 1498730"/>
              <a:gd name="connsiteX6" fmla="*/ 636079 w 1439133"/>
              <a:gd name="connsiteY6" fmla="*/ 975879 h 1498730"/>
              <a:gd name="connsiteX7" fmla="*/ 794871 w 1439133"/>
              <a:gd name="connsiteY7" fmla="*/ 989309 h 1498730"/>
              <a:gd name="connsiteX8" fmla="*/ 815903 w 1439133"/>
              <a:gd name="connsiteY8" fmla="*/ 147415 h 1498730"/>
              <a:gd name="connsiteX9" fmla="*/ 988010 w 1439133"/>
              <a:gd name="connsiteY9" fmla="*/ 154508 h 1498730"/>
              <a:gd name="connsiteX10" fmla="*/ 995710 w 1439133"/>
              <a:gd name="connsiteY10" fmla="*/ 1019169 h 1498730"/>
              <a:gd name="connsiteX11" fmla="*/ 1053758 w 1439133"/>
              <a:gd name="connsiteY11" fmla="*/ 1271231 h 1498730"/>
              <a:gd name="connsiteX12" fmla="*/ 1174781 w 1439133"/>
              <a:gd name="connsiteY12" fmla="*/ 949668 h 1498730"/>
              <a:gd name="connsiteX13" fmla="*/ 1182888 w 1439133"/>
              <a:gd name="connsiteY13" fmla="*/ 135313 h 1498730"/>
              <a:gd name="connsiteX14" fmla="*/ 1352354 w 1439133"/>
              <a:gd name="connsiteY14" fmla="*/ 160434 h 1498730"/>
              <a:gd name="connsiteX15" fmla="*/ 1357651 w 1439133"/>
              <a:gd name="connsiteY15" fmla="*/ 979376 h 1498730"/>
              <a:gd name="connsiteX16" fmla="*/ 1409359 w 1439133"/>
              <a:gd name="connsiteY16" fmla="*/ 1267636 h 1498730"/>
              <a:gd name="connsiteX17" fmla="*/ 1054826 w 1439133"/>
              <a:gd name="connsiteY17" fmla="*/ 1498648 h 1498730"/>
              <a:gd name="connsiteX0" fmla="*/ 0 w 1439133"/>
              <a:gd name="connsiteY0" fmla="*/ 182486 h 1498730"/>
              <a:gd name="connsiteX1" fmla="*/ 269622 w 1439133"/>
              <a:gd name="connsiteY1" fmla="*/ 99768 h 1498730"/>
              <a:gd name="connsiteX2" fmla="*/ 281425 w 1439133"/>
              <a:gd name="connsiteY2" fmla="*/ 988258 h 1498730"/>
              <a:gd name="connsiteX3" fmla="*/ 448234 w 1439133"/>
              <a:gd name="connsiteY3" fmla="*/ 985074 h 1498730"/>
              <a:gd name="connsiteX4" fmla="*/ 451489 w 1439133"/>
              <a:gd name="connsiteY4" fmla="*/ 129321 h 1498730"/>
              <a:gd name="connsiteX5" fmla="*/ 630784 w 1439133"/>
              <a:gd name="connsiteY5" fmla="*/ 129387 h 1498730"/>
              <a:gd name="connsiteX6" fmla="*/ 636079 w 1439133"/>
              <a:gd name="connsiteY6" fmla="*/ 975879 h 1498730"/>
              <a:gd name="connsiteX7" fmla="*/ 794871 w 1439133"/>
              <a:gd name="connsiteY7" fmla="*/ 989309 h 1498730"/>
              <a:gd name="connsiteX8" fmla="*/ 815903 w 1439133"/>
              <a:gd name="connsiteY8" fmla="*/ 147415 h 1498730"/>
              <a:gd name="connsiteX9" fmla="*/ 988010 w 1439133"/>
              <a:gd name="connsiteY9" fmla="*/ 154508 h 1498730"/>
              <a:gd name="connsiteX10" fmla="*/ 995710 w 1439133"/>
              <a:gd name="connsiteY10" fmla="*/ 960803 h 1498730"/>
              <a:gd name="connsiteX11" fmla="*/ 1053758 w 1439133"/>
              <a:gd name="connsiteY11" fmla="*/ 1271231 h 1498730"/>
              <a:gd name="connsiteX12" fmla="*/ 1174781 w 1439133"/>
              <a:gd name="connsiteY12" fmla="*/ 949668 h 1498730"/>
              <a:gd name="connsiteX13" fmla="*/ 1182888 w 1439133"/>
              <a:gd name="connsiteY13" fmla="*/ 135313 h 1498730"/>
              <a:gd name="connsiteX14" fmla="*/ 1352354 w 1439133"/>
              <a:gd name="connsiteY14" fmla="*/ 160434 h 1498730"/>
              <a:gd name="connsiteX15" fmla="*/ 1357651 w 1439133"/>
              <a:gd name="connsiteY15" fmla="*/ 979376 h 1498730"/>
              <a:gd name="connsiteX16" fmla="*/ 1409359 w 1439133"/>
              <a:gd name="connsiteY16" fmla="*/ 1267636 h 1498730"/>
              <a:gd name="connsiteX17" fmla="*/ 1054826 w 1439133"/>
              <a:gd name="connsiteY17" fmla="*/ 1498648 h 1498730"/>
              <a:gd name="connsiteX0" fmla="*/ 0 w 1439133"/>
              <a:gd name="connsiteY0" fmla="*/ 182486 h 1498730"/>
              <a:gd name="connsiteX1" fmla="*/ 269622 w 1439133"/>
              <a:gd name="connsiteY1" fmla="*/ 99768 h 1498730"/>
              <a:gd name="connsiteX2" fmla="*/ 281425 w 1439133"/>
              <a:gd name="connsiteY2" fmla="*/ 988258 h 1498730"/>
              <a:gd name="connsiteX3" fmla="*/ 448234 w 1439133"/>
              <a:gd name="connsiteY3" fmla="*/ 985074 h 1498730"/>
              <a:gd name="connsiteX4" fmla="*/ 451489 w 1439133"/>
              <a:gd name="connsiteY4" fmla="*/ 129321 h 1498730"/>
              <a:gd name="connsiteX5" fmla="*/ 630784 w 1439133"/>
              <a:gd name="connsiteY5" fmla="*/ 129387 h 1498730"/>
              <a:gd name="connsiteX6" fmla="*/ 636079 w 1439133"/>
              <a:gd name="connsiteY6" fmla="*/ 975879 h 1498730"/>
              <a:gd name="connsiteX7" fmla="*/ 794871 w 1439133"/>
              <a:gd name="connsiteY7" fmla="*/ 989309 h 1498730"/>
              <a:gd name="connsiteX8" fmla="*/ 815903 w 1439133"/>
              <a:gd name="connsiteY8" fmla="*/ 147415 h 1498730"/>
              <a:gd name="connsiteX9" fmla="*/ 988010 w 1439133"/>
              <a:gd name="connsiteY9" fmla="*/ 154508 h 1498730"/>
              <a:gd name="connsiteX10" fmla="*/ 995710 w 1439133"/>
              <a:gd name="connsiteY10" fmla="*/ 960803 h 1498730"/>
              <a:gd name="connsiteX11" fmla="*/ 1053758 w 1439133"/>
              <a:gd name="connsiteY11" fmla="*/ 1271231 h 1498730"/>
              <a:gd name="connsiteX12" fmla="*/ 1174781 w 1439133"/>
              <a:gd name="connsiteY12" fmla="*/ 949668 h 1498730"/>
              <a:gd name="connsiteX13" fmla="*/ 1182888 w 1439133"/>
              <a:gd name="connsiteY13" fmla="*/ 135313 h 1498730"/>
              <a:gd name="connsiteX14" fmla="*/ 1352354 w 1439133"/>
              <a:gd name="connsiteY14" fmla="*/ 160434 h 1498730"/>
              <a:gd name="connsiteX15" fmla="*/ 1357651 w 1439133"/>
              <a:gd name="connsiteY15" fmla="*/ 979376 h 1498730"/>
              <a:gd name="connsiteX16" fmla="*/ 1409359 w 1439133"/>
              <a:gd name="connsiteY16" fmla="*/ 1267636 h 1498730"/>
              <a:gd name="connsiteX17" fmla="*/ 1054826 w 1439133"/>
              <a:gd name="connsiteY17" fmla="*/ 1498648 h 1498730"/>
              <a:gd name="connsiteX0" fmla="*/ 0 w 1439133"/>
              <a:gd name="connsiteY0" fmla="*/ 182486 h 1498730"/>
              <a:gd name="connsiteX1" fmla="*/ 269622 w 1439133"/>
              <a:gd name="connsiteY1" fmla="*/ 99768 h 1498730"/>
              <a:gd name="connsiteX2" fmla="*/ 281425 w 1439133"/>
              <a:gd name="connsiteY2" fmla="*/ 988258 h 1498730"/>
              <a:gd name="connsiteX3" fmla="*/ 448234 w 1439133"/>
              <a:gd name="connsiteY3" fmla="*/ 985074 h 1498730"/>
              <a:gd name="connsiteX4" fmla="*/ 451489 w 1439133"/>
              <a:gd name="connsiteY4" fmla="*/ 129321 h 1498730"/>
              <a:gd name="connsiteX5" fmla="*/ 630784 w 1439133"/>
              <a:gd name="connsiteY5" fmla="*/ 129387 h 1498730"/>
              <a:gd name="connsiteX6" fmla="*/ 636079 w 1439133"/>
              <a:gd name="connsiteY6" fmla="*/ 975879 h 1498730"/>
              <a:gd name="connsiteX7" fmla="*/ 794871 w 1439133"/>
              <a:gd name="connsiteY7" fmla="*/ 989309 h 1498730"/>
              <a:gd name="connsiteX8" fmla="*/ 815903 w 1439133"/>
              <a:gd name="connsiteY8" fmla="*/ 147415 h 1498730"/>
              <a:gd name="connsiteX9" fmla="*/ 988010 w 1439133"/>
              <a:gd name="connsiteY9" fmla="*/ 154508 h 1498730"/>
              <a:gd name="connsiteX10" fmla="*/ 1021343 w 1439133"/>
              <a:gd name="connsiteY10" fmla="*/ 960803 h 1498730"/>
              <a:gd name="connsiteX11" fmla="*/ 1053758 w 1439133"/>
              <a:gd name="connsiteY11" fmla="*/ 1271231 h 1498730"/>
              <a:gd name="connsiteX12" fmla="*/ 1174781 w 1439133"/>
              <a:gd name="connsiteY12" fmla="*/ 949668 h 1498730"/>
              <a:gd name="connsiteX13" fmla="*/ 1182888 w 1439133"/>
              <a:gd name="connsiteY13" fmla="*/ 135313 h 1498730"/>
              <a:gd name="connsiteX14" fmla="*/ 1352354 w 1439133"/>
              <a:gd name="connsiteY14" fmla="*/ 160434 h 1498730"/>
              <a:gd name="connsiteX15" fmla="*/ 1357651 w 1439133"/>
              <a:gd name="connsiteY15" fmla="*/ 979376 h 1498730"/>
              <a:gd name="connsiteX16" fmla="*/ 1409359 w 1439133"/>
              <a:gd name="connsiteY16" fmla="*/ 1267636 h 1498730"/>
              <a:gd name="connsiteX17" fmla="*/ 1054826 w 1439133"/>
              <a:gd name="connsiteY17" fmla="*/ 1498648 h 1498730"/>
              <a:gd name="connsiteX0" fmla="*/ 0 w 1439133"/>
              <a:gd name="connsiteY0" fmla="*/ 182486 h 1498730"/>
              <a:gd name="connsiteX1" fmla="*/ 269622 w 1439133"/>
              <a:gd name="connsiteY1" fmla="*/ 99768 h 1498730"/>
              <a:gd name="connsiteX2" fmla="*/ 281425 w 1439133"/>
              <a:gd name="connsiteY2" fmla="*/ 988258 h 1498730"/>
              <a:gd name="connsiteX3" fmla="*/ 448234 w 1439133"/>
              <a:gd name="connsiteY3" fmla="*/ 985074 h 1498730"/>
              <a:gd name="connsiteX4" fmla="*/ 451489 w 1439133"/>
              <a:gd name="connsiteY4" fmla="*/ 129321 h 1498730"/>
              <a:gd name="connsiteX5" fmla="*/ 630784 w 1439133"/>
              <a:gd name="connsiteY5" fmla="*/ 129387 h 1498730"/>
              <a:gd name="connsiteX6" fmla="*/ 636079 w 1439133"/>
              <a:gd name="connsiteY6" fmla="*/ 975879 h 1498730"/>
              <a:gd name="connsiteX7" fmla="*/ 794871 w 1439133"/>
              <a:gd name="connsiteY7" fmla="*/ 989309 h 1498730"/>
              <a:gd name="connsiteX8" fmla="*/ 815903 w 1439133"/>
              <a:gd name="connsiteY8" fmla="*/ 147415 h 1498730"/>
              <a:gd name="connsiteX9" fmla="*/ 988010 w 1439133"/>
              <a:gd name="connsiteY9" fmla="*/ 154508 h 1498730"/>
              <a:gd name="connsiteX10" fmla="*/ 1021343 w 1439133"/>
              <a:gd name="connsiteY10" fmla="*/ 960803 h 1498730"/>
              <a:gd name="connsiteX11" fmla="*/ 1028124 w 1439133"/>
              <a:gd name="connsiteY11" fmla="*/ 1276095 h 1498730"/>
              <a:gd name="connsiteX12" fmla="*/ 1174781 w 1439133"/>
              <a:gd name="connsiteY12" fmla="*/ 949668 h 1498730"/>
              <a:gd name="connsiteX13" fmla="*/ 1182888 w 1439133"/>
              <a:gd name="connsiteY13" fmla="*/ 135313 h 1498730"/>
              <a:gd name="connsiteX14" fmla="*/ 1352354 w 1439133"/>
              <a:gd name="connsiteY14" fmla="*/ 160434 h 1498730"/>
              <a:gd name="connsiteX15" fmla="*/ 1357651 w 1439133"/>
              <a:gd name="connsiteY15" fmla="*/ 979376 h 1498730"/>
              <a:gd name="connsiteX16" fmla="*/ 1409359 w 1439133"/>
              <a:gd name="connsiteY16" fmla="*/ 1267636 h 1498730"/>
              <a:gd name="connsiteX17" fmla="*/ 1054826 w 1439133"/>
              <a:gd name="connsiteY17" fmla="*/ 1498648 h 1498730"/>
              <a:gd name="connsiteX0" fmla="*/ 0 w 1439133"/>
              <a:gd name="connsiteY0" fmla="*/ 182486 h 1498730"/>
              <a:gd name="connsiteX1" fmla="*/ 269622 w 1439133"/>
              <a:gd name="connsiteY1" fmla="*/ 99768 h 1498730"/>
              <a:gd name="connsiteX2" fmla="*/ 281425 w 1439133"/>
              <a:gd name="connsiteY2" fmla="*/ 988258 h 1498730"/>
              <a:gd name="connsiteX3" fmla="*/ 448234 w 1439133"/>
              <a:gd name="connsiteY3" fmla="*/ 985074 h 1498730"/>
              <a:gd name="connsiteX4" fmla="*/ 451489 w 1439133"/>
              <a:gd name="connsiteY4" fmla="*/ 129321 h 1498730"/>
              <a:gd name="connsiteX5" fmla="*/ 630784 w 1439133"/>
              <a:gd name="connsiteY5" fmla="*/ 129387 h 1498730"/>
              <a:gd name="connsiteX6" fmla="*/ 636079 w 1439133"/>
              <a:gd name="connsiteY6" fmla="*/ 975879 h 1498730"/>
              <a:gd name="connsiteX7" fmla="*/ 794871 w 1439133"/>
              <a:gd name="connsiteY7" fmla="*/ 989309 h 1498730"/>
              <a:gd name="connsiteX8" fmla="*/ 815903 w 1439133"/>
              <a:gd name="connsiteY8" fmla="*/ 147415 h 1498730"/>
              <a:gd name="connsiteX9" fmla="*/ 988010 w 1439133"/>
              <a:gd name="connsiteY9" fmla="*/ 154508 h 1498730"/>
              <a:gd name="connsiteX10" fmla="*/ 1021343 w 1439133"/>
              <a:gd name="connsiteY10" fmla="*/ 960803 h 1498730"/>
              <a:gd name="connsiteX11" fmla="*/ 1028124 w 1439133"/>
              <a:gd name="connsiteY11" fmla="*/ 1276095 h 1498730"/>
              <a:gd name="connsiteX12" fmla="*/ 1174781 w 1439133"/>
              <a:gd name="connsiteY12" fmla="*/ 949668 h 1498730"/>
              <a:gd name="connsiteX13" fmla="*/ 1182888 w 1439133"/>
              <a:gd name="connsiteY13" fmla="*/ 135313 h 1498730"/>
              <a:gd name="connsiteX14" fmla="*/ 1352354 w 1439133"/>
              <a:gd name="connsiteY14" fmla="*/ 160434 h 1498730"/>
              <a:gd name="connsiteX15" fmla="*/ 1357651 w 1439133"/>
              <a:gd name="connsiteY15" fmla="*/ 979376 h 1498730"/>
              <a:gd name="connsiteX16" fmla="*/ 1409359 w 1439133"/>
              <a:gd name="connsiteY16" fmla="*/ 1267636 h 1498730"/>
              <a:gd name="connsiteX17" fmla="*/ 1054826 w 1439133"/>
              <a:gd name="connsiteY17" fmla="*/ 1498648 h 1498730"/>
              <a:gd name="connsiteX0" fmla="*/ 0 w 1439133"/>
              <a:gd name="connsiteY0" fmla="*/ 182486 h 1498730"/>
              <a:gd name="connsiteX1" fmla="*/ 269622 w 1439133"/>
              <a:gd name="connsiteY1" fmla="*/ 99768 h 1498730"/>
              <a:gd name="connsiteX2" fmla="*/ 281425 w 1439133"/>
              <a:gd name="connsiteY2" fmla="*/ 988258 h 1498730"/>
              <a:gd name="connsiteX3" fmla="*/ 448234 w 1439133"/>
              <a:gd name="connsiteY3" fmla="*/ 985074 h 1498730"/>
              <a:gd name="connsiteX4" fmla="*/ 451489 w 1439133"/>
              <a:gd name="connsiteY4" fmla="*/ 129321 h 1498730"/>
              <a:gd name="connsiteX5" fmla="*/ 630784 w 1439133"/>
              <a:gd name="connsiteY5" fmla="*/ 129387 h 1498730"/>
              <a:gd name="connsiteX6" fmla="*/ 636079 w 1439133"/>
              <a:gd name="connsiteY6" fmla="*/ 975879 h 1498730"/>
              <a:gd name="connsiteX7" fmla="*/ 794871 w 1439133"/>
              <a:gd name="connsiteY7" fmla="*/ 989309 h 1498730"/>
              <a:gd name="connsiteX8" fmla="*/ 815903 w 1439133"/>
              <a:gd name="connsiteY8" fmla="*/ 147415 h 1498730"/>
              <a:gd name="connsiteX9" fmla="*/ 988010 w 1439133"/>
              <a:gd name="connsiteY9" fmla="*/ 154508 h 1498730"/>
              <a:gd name="connsiteX10" fmla="*/ 1021343 w 1439133"/>
              <a:gd name="connsiteY10" fmla="*/ 960803 h 1498730"/>
              <a:gd name="connsiteX11" fmla="*/ 1028124 w 1439133"/>
              <a:gd name="connsiteY11" fmla="*/ 1276095 h 1498730"/>
              <a:gd name="connsiteX12" fmla="*/ 1174781 w 1439133"/>
              <a:gd name="connsiteY12" fmla="*/ 949668 h 1498730"/>
              <a:gd name="connsiteX13" fmla="*/ 1182888 w 1439133"/>
              <a:gd name="connsiteY13" fmla="*/ 135313 h 1498730"/>
              <a:gd name="connsiteX14" fmla="*/ 1352354 w 1439133"/>
              <a:gd name="connsiteY14" fmla="*/ 160434 h 1498730"/>
              <a:gd name="connsiteX15" fmla="*/ 1357651 w 1439133"/>
              <a:gd name="connsiteY15" fmla="*/ 979376 h 1498730"/>
              <a:gd name="connsiteX16" fmla="*/ 1409359 w 1439133"/>
              <a:gd name="connsiteY16" fmla="*/ 1267636 h 1498730"/>
              <a:gd name="connsiteX17" fmla="*/ 1054826 w 1439133"/>
              <a:gd name="connsiteY17" fmla="*/ 1498648 h 1498730"/>
              <a:gd name="connsiteX0" fmla="*/ 0 w 1439133"/>
              <a:gd name="connsiteY0" fmla="*/ 182486 h 1498730"/>
              <a:gd name="connsiteX1" fmla="*/ 269622 w 1439133"/>
              <a:gd name="connsiteY1" fmla="*/ 99768 h 1498730"/>
              <a:gd name="connsiteX2" fmla="*/ 281425 w 1439133"/>
              <a:gd name="connsiteY2" fmla="*/ 988258 h 1498730"/>
              <a:gd name="connsiteX3" fmla="*/ 448234 w 1439133"/>
              <a:gd name="connsiteY3" fmla="*/ 985074 h 1498730"/>
              <a:gd name="connsiteX4" fmla="*/ 451489 w 1439133"/>
              <a:gd name="connsiteY4" fmla="*/ 129321 h 1498730"/>
              <a:gd name="connsiteX5" fmla="*/ 630784 w 1439133"/>
              <a:gd name="connsiteY5" fmla="*/ 129387 h 1498730"/>
              <a:gd name="connsiteX6" fmla="*/ 636079 w 1439133"/>
              <a:gd name="connsiteY6" fmla="*/ 975879 h 1498730"/>
              <a:gd name="connsiteX7" fmla="*/ 794871 w 1439133"/>
              <a:gd name="connsiteY7" fmla="*/ 989309 h 1498730"/>
              <a:gd name="connsiteX8" fmla="*/ 815903 w 1439133"/>
              <a:gd name="connsiteY8" fmla="*/ 147415 h 1498730"/>
              <a:gd name="connsiteX9" fmla="*/ 988010 w 1439133"/>
              <a:gd name="connsiteY9" fmla="*/ 154508 h 1498730"/>
              <a:gd name="connsiteX10" fmla="*/ 1021343 w 1439133"/>
              <a:gd name="connsiteY10" fmla="*/ 960803 h 1498730"/>
              <a:gd name="connsiteX11" fmla="*/ 1028124 w 1439133"/>
              <a:gd name="connsiteY11" fmla="*/ 1276095 h 1498730"/>
              <a:gd name="connsiteX12" fmla="*/ 1174781 w 1439133"/>
              <a:gd name="connsiteY12" fmla="*/ 949668 h 1498730"/>
              <a:gd name="connsiteX13" fmla="*/ 1182888 w 1439133"/>
              <a:gd name="connsiteY13" fmla="*/ 135313 h 1498730"/>
              <a:gd name="connsiteX14" fmla="*/ 1352354 w 1439133"/>
              <a:gd name="connsiteY14" fmla="*/ 160434 h 1498730"/>
              <a:gd name="connsiteX15" fmla="*/ 1357651 w 1439133"/>
              <a:gd name="connsiteY15" fmla="*/ 979376 h 1498730"/>
              <a:gd name="connsiteX16" fmla="*/ 1409359 w 1439133"/>
              <a:gd name="connsiteY16" fmla="*/ 1267636 h 1498730"/>
              <a:gd name="connsiteX17" fmla="*/ 1054826 w 1439133"/>
              <a:gd name="connsiteY17" fmla="*/ 1498648 h 1498730"/>
              <a:gd name="connsiteX0" fmla="*/ 0 w 1439133"/>
              <a:gd name="connsiteY0" fmla="*/ 182486 h 1498730"/>
              <a:gd name="connsiteX1" fmla="*/ 269622 w 1439133"/>
              <a:gd name="connsiteY1" fmla="*/ 99768 h 1498730"/>
              <a:gd name="connsiteX2" fmla="*/ 281425 w 1439133"/>
              <a:gd name="connsiteY2" fmla="*/ 988258 h 1498730"/>
              <a:gd name="connsiteX3" fmla="*/ 448234 w 1439133"/>
              <a:gd name="connsiteY3" fmla="*/ 985074 h 1498730"/>
              <a:gd name="connsiteX4" fmla="*/ 451489 w 1439133"/>
              <a:gd name="connsiteY4" fmla="*/ 129321 h 1498730"/>
              <a:gd name="connsiteX5" fmla="*/ 630784 w 1439133"/>
              <a:gd name="connsiteY5" fmla="*/ 129387 h 1498730"/>
              <a:gd name="connsiteX6" fmla="*/ 636079 w 1439133"/>
              <a:gd name="connsiteY6" fmla="*/ 975879 h 1498730"/>
              <a:gd name="connsiteX7" fmla="*/ 794871 w 1439133"/>
              <a:gd name="connsiteY7" fmla="*/ 989309 h 1498730"/>
              <a:gd name="connsiteX8" fmla="*/ 815903 w 1439133"/>
              <a:gd name="connsiteY8" fmla="*/ 147415 h 1498730"/>
              <a:gd name="connsiteX9" fmla="*/ 988010 w 1439133"/>
              <a:gd name="connsiteY9" fmla="*/ 154508 h 1498730"/>
              <a:gd name="connsiteX10" fmla="*/ 1021343 w 1439133"/>
              <a:gd name="connsiteY10" fmla="*/ 960803 h 1498730"/>
              <a:gd name="connsiteX11" fmla="*/ 1028124 w 1439133"/>
              <a:gd name="connsiteY11" fmla="*/ 1276095 h 1498730"/>
              <a:gd name="connsiteX12" fmla="*/ 1179908 w 1439133"/>
              <a:gd name="connsiteY12" fmla="*/ 949668 h 1498730"/>
              <a:gd name="connsiteX13" fmla="*/ 1182888 w 1439133"/>
              <a:gd name="connsiteY13" fmla="*/ 135313 h 1498730"/>
              <a:gd name="connsiteX14" fmla="*/ 1352354 w 1439133"/>
              <a:gd name="connsiteY14" fmla="*/ 160434 h 1498730"/>
              <a:gd name="connsiteX15" fmla="*/ 1357651 w 1439133"/>
              <a:gd name="connsiteY15" fmla="*/ 979376 h 1498730"/>
              <a:gd name="connsiteX16" fmla="*/ 1409359 w 1439133"/>
              <a:gd name="connsiteY16" fmla="*/ 1267636 h 1498730"/>
              <a:gd name="connsiteX17" fmla="*/ 1054826 w 1439133"/>
              <a:gd name="connsiteY17" fmla="*/ 1498648 h 1498730"/>
              <a:gd name="connsiteX0" fmla="*/ 0 w 1439133"/>
              <a:gd name="connsiteY0" fmla="*/ 182486 h 1498730"/>
              <a:gd name="connsiteX1" fmla="*/ 269622 w 1439133"/>
              <a:gd name="connsiteY1" fmla="*/ 99768 h 1498730"/>
              <a:gd name="connsiteX2" fmla="*/ 281425 w 1439133"/>
              <a:gd name="connsiteY2" fmla="*/ 988258 h 1498730"/>
              <a:gd name="connsiteX3" fmla="*/ 448234 w 1439133"/>
              <a:gd name="connsiteY3" fmla="*/ 985074 h 1498730"/>
              <a:gd name="connsiteX4" fmla="*/ 451489 w 1439133"/>
              <a:gd name="connsiteY4" fmla="*/ 129321 h 1498730"/>
              <a:gd name="connsiteX5" fmla="*/ 630784 w 1439133"/>
              <a:gd name="connsiteY5" fmla="*/ 129387 h 1498730"/>
              <a:gd name="connsiteX6" fmla="*/ 636079 w 1439133"/>
              <a:gd name="connsiteY6" fmla="*/ 975879 h 1498730"/>
              <a:gd name="connsiteX7" fmla="*/ 794871 w 1439133"/>
              <a:gd name="connsiteY7" fmla="*/ 989309 h 1498730"/>
              <a:gd name="connsiteX8" fmla="*/ 815903 w 1439133"/>
              <a:gd name="connsiteY8" fmla="*/ 147415 h 1498730"/>
              <a:gd name="connsiteX9" fmla="*/ 988010 w 1439133"/>
              <a:gd name="connsiteY9" fmla="*/ 154508 h 1498730"/>
              <a:gd name="connsiteX10" fmla="*/ 1021343 w 1439133"/>
              <a:gd name="connsiteY10" fmla="*/ 960803 h 1498730"/>
              <a:gd name="connsiteX11" fmla="*/ 1028124 w 1439133"/>
              <a:gd name="connsiteY11" fmla="*/ 1276095 h 1498730"/>
              <a:gd name="connsiteX12" fmla="*/ 1179908 w 1439133"/>
              <a:gd name="connsiteY12" fmla="*/ 949668 h 1498730"/>
              <a:gd name="connsiteX13" fmla="*/ 1182888 w 1439133"/>
              <a:gd name="connsiteY13" fmla="*/ 135313 h 1498730"/>
              <a:gd name="connsiteX14" fmla="*/ 1352354 w 1439133"/>
              <a:gd name="connsiteY14" fmla="*/ 160434 h 1498730"/>
              <a:gd name="connsiteX15" fmla="*/ 1357651 w 1439133"/>
              <a:gd name="connsiteY15" fmla="*/ 979376 h 1498730"/>
              <a:gd name="connsiteX16" fmla="*/ 1409359 w 1439133"/>
              <a:gd name="connsiteY16" fmla="*/ 1267636 h 1498730"/>
              <a:gd name="connsiteX17" fmla="*/ 1054826 w 1439133"/>
              <a:gd name="connsiteY17" fmla="*/ 1498648 h 1498730"/>
              <a:gd name="connsiteX0" fmla="*/ 0 w 1439133"/>
              <a:gd name="connsiteY0" fmla="*/ 182486 h 1498730"/>
              <a:gd name="connsiteX1" fmla="*/ 269622 w 1439133"/>
              <a:gd name="connsiteY1" fmla="*/ 99768 h 1498730"/>
              <a:gd name="connsiteX2" fmla="*/ 281425 w 1439133"/>
              <a:gd name="connsiteY2" fmla="*/ 988258 h 1498730"/>
              <a:gd name="connsiteX3" fmla="*/ 448234 w 1439133"/>
              <a:gd name="connsiteY3" fmla="*/ 985074 h 1498730"/>
              <a:gd name="connsiteX4" fmla="*/ 451489 w 1439133"/>
              <a:gd name="connsiteY4" fmla="*/ 129321 h 1498730"/>
              <a:gd name="connsiteX5" fmla="*/ 630784 w 1439133"/>
              <a:gd name="connsiteY5" fmla="*/ 129387 h 1498730"/>
              <a:gd name="connsiteX6" fmla="*/ 636079 w 1439133"/>
              <a:gd name="connsiteY6" fmla="*/ 975879 h 1498730"/>
              <a:gd name="connsiteX7" fmla="*/ 794871 w 1439133"/>
              <a:gd name="connsiteY7" fmla="*/ 989309 h 1498730"/>
              <a:gd name="connsiteX8" fmla="*/ 815903 w 1439133"/>
              <a:gd name="connsiteY8" fmla="*/ 147415 h 1498730"/>
              <a:gd name="connsiteX9" fmla="*/ 988010 w 1439133"/>
              <a:gd name="connsiteY9" fmla="*/ 154508 h 1498730"/>
              <a:gd name="connsiteX10" fmla="*/ 1021343 w 1439133"/>
              <a:gd name="connsiteY10" fmla="*/ 960803 h 1498730"/>
              <a:gd name="connsiteX11" fmla="*/ 1028124 w 1439133"/>
              <a:gd name="connsiteY11" fmla="*/ 1276095 h 1498730"/>
              <a:gd name="connsiteX12" fmla="*/ 1174781 w 1439133"/>
              <a:gd name="connsiteY12" fmla="*/ 915621 h 1498730"/>
              <a:gd name="connsiteX13" fmla="*/ 1182888 w 1439133"/>
              <a:gd name="connsiteY13" fmla="*/ 135313 h 1498730"/>
              <a:gd name="connsiteX14" fmla="*/ 1352354 w 1439133"/>
              <a:gd name="connsiteY14" fmla="*/ 160434 h 1498730"/>
              <a:gd name="connsiteX15" fmla="*/ 1357651 w 1439133"/>
              <a:gd name="connsiteY15" fmla="*/ 979376 h 1498730"/>
              <a:gd name="connsiteX16" fmla="*/ 1409359 w 1439133"/>
              <a:gd name="connsiteY16" fmla="*/ 1267636 h 1498730"/>
              <a:gd name="connsiteX17" fmla="*/ 1054826 w 1439133"/>
              <a:gd name="connsiteY17" fmla="*/ 1498648 h 1498730"/>
              <a:gd name="connsiteX0" fmla="*/ 0 w 1439133"/>
              <a:gd name="connsiteY0" fmla="*/ 182486 h 1498730"/>
              <a:gd name="connsiteX1" fmla="*/ 269622 w 1439133"/>
              <a:gd name="connsiteY1" fmla="*/ 99768 h 1498730"/>
              <a:gd name="connsiteX2" fmla="*/ 281425 w 1439133"/>
              <a:gd name="connsiteY2" fmla="*/ 988258 h 1498730"/>
              <a:gd name="connsiteX3" fmla="*/ 448234 w 1439133"/>
              <a:gd name="connsiteY3" fmla="*/ 985074 h 1498730"/>
              <a:gd name="connsiteX4" fmla="*/ 451489 w 1439133"/>
              <a:gd name="connsiteY4" fmla="*/ 129321 h 1498730"/>
              <a:gd name="connsiteX5" fmla="*/ 630784 w 1439133"/>
              <a:gd name="connsiteY5" fmla="*/ 129387 h 1498730"/>
              <a:gd name="connsiteX6" fmla="*/ 636079 w 1439133"/>
              <a:gd name="connsiteY6" fmla="*/ 975879 h 1498730"/>
              <a:gd name="connsiteX7" fmla="*/ 794871 w 1439133"/>
              <a:gd name="connsiteY7" fmla="*/ 989309 h 1498730"/>
              <a:gd name="connsiteX8" fmla="*/ 815903 w 1439133"/>
              <a:gd name="connsiteY8" fmla="*/ 147415 h 1498730"/>
              <a:gd name="connsiteX9" fmla="*/ 988010 w 1439133"/>
              <a:gd name="connsiteY9" fmla="*/ 154508 h 1498730"/>
              <a:gd name="connsiteX10" fmla="*/ 1021343 w 1439133"/>
              <a:gd name="connsiteY10" fmla="*/ 960803 h 1498730"/>
              <a:gd name="connsiteX11" fmla="*/ 1028124 w 1439133"/>
              <a:gd name="connsiteY11" fmla="*/ 1276095 h 1498730"/>
              <a:gd name="connsiteX12" fmla="*/ 1174781 w 1439133"/>
              <a:gd name="connsiteY12" fmla="*/ 915621 h 1498730"/>
              <a:gd name="connsiteX13" fmla="*/ 1182888 w 1439133"/>
              <a:gd name="connsiteY13" fmla="*/ 135313 h 1498730"/>
              <a:gd name="connsiteX14" fmla="*/ 1352354 w 1439133"/>
              <a:gd name="connsiteY14" fmla="*/ 160434 h 1498730"/>
              <a:gd name="connsiteX15" fmla="*/ 1357651 w 1439133"/>
              <a:gd name="connsiteY15" fmla="*/ 979376 h 1498730"/>
              <a:gd name="connsiteX16" fmla="*/ 1409359 w 1439133"/>
              <a:gd name="connsiteY16" fmla="*/ 1267636 h 1498730"/>
              <a:gd name="connsiteX17" fmla="*/ 1054826 w 1439133"/>
              <a:gd name="connsiteY17" fmla="*/ 1498648 h 1498730"/>
              <a:gd name="connsiteX0" fmla="*/ 0 w 1439133"/>
              <a:gd name="connsiteY0" fmla="*/ 182486 h 1498730"/>
              <a:gd name="connsiteX1" fmla="*/ 269622 w 1439133"/>
              <a:gd name="connsiteY1" fmla="*/ 99768 h 1498730"/>
              <a:gd name="connsiteX2" fmla="*/ 281425 w 1439133"/>
              <a:gd name="connsiteY2" fmla="*/ 988258 h 1498730"/>
              <a:gd name="connsiteX3" fmla="*/ 448234 w 1439133"/>
              <a:gd name="connsiteY3" fmla="*/ 985074 h 1498730"/>
              <a:gd name="connsiteX4" fmla="*/ 451489 w 1439133"/>
              <a:gd name="connsiteY4" fmla="*/ 129321 h 1498730"/>
              <a:gd name="connsiteX5" fmla="*/ 630784 w 1439133"/>
              <a:gd name="connsiteY5" fmla="*/ 129387 h 1498730"/>
              <a:gd name="connsiteX6" fmla="*/ 620699 w 1439133"/>
              <a:gd name="connsiteY6" fmla="*/ 941832 h 1498730"/>
              <a:gd name="connsiteX7" fmla="*/ 794871 w 1439133"/>
              <a:gd name="connsiteY7" fmla="*/ 989309 h 1498730"/>
              <a:gd name="connsiteX8" fmla="*/ 815903 w 1439133"/>
              <a:gd name="connsiteY8" fmla="*/ 147415 h 1498730"/>
              <a:gd name="connsiteX9" fmla="*/ 988010 w 1439133"/>
              <a:gd name="connsiteY9" fmla="*/ 154508 h 1498730"/>
              <a:gd name="connsiteX10" fmla="*/ 1021343 w 1439133"/>
              <a:gd name="connsiteY10" fmla="*/ 960803 h 1498730"/>
              <a:gd name="connsiteX11" fmla="*/ 1028124 w 1439133"/>
              <a:gd name="connsiteY11" fmla="*/ 1276095 h 1498730"/>
              <a:gd name="connsiteX12" fmla="*/ 1174781 w 1439133"/>
              <a:gd name="connsiteY12" fmla="*/ 915621 h 1498730"/>
              <a:gd name="connsiteX13" fmla="*/ 1182888 w 1439133"/>
              <a:gd name="connsiteY13" fmla="*/ 135313 h 1498730"/>
              <a:gd name="connsiteX14" fmla="*/ 1352354 w 1439133"/>
              <a:gd name="connsiteY14" fmla="*/ 160434 h 1498730"/>
              <a:gd name="connsiteX15" fmla="*/ 1357651 w 1439133"/>
              <a:gd name="connsiteY15" fmla="*/ 979376 h 1498730"/>
              <a:gd name="connsiteX16" fmla="*/ 1409359 w 1439133"/>
              <a:gd name="connsiteY16" fmla="*/ 1267636 h 1498730"/>
              <a:gd name="connsiteX17" fmla="*/ 1054826 w 1439133"/>
              <a:gd name="connsiteY17" fmla="*/ 1498648 h 1498730"/>
              <a:gd name="connsiteX0" fmla="*/ 0 w 1439133"/>
              <a:gd name="connsiteY0" fmla="*/ 182486 h 1498730"/>
              <a:gd name="connsiteX1" fmla="*/ 269622 w 1439133"/>
              <a:gd name="connsiteY1" fmla="*/ 99768 h 1498730"/>
              <a:gd name="connsiteX2" fmla="*/ 281425 w 1439133"/>
              <a:gd name="connsiteY2" fmla="*/ 988258 h 1498730"/>
              <a:gd name="connsiteX3" fmla="*/ 448234 w 1439133"/>
              <a:gd name="connsiteY3" fmla="*/ 985074 h 1498730"/>
              <a:gd name="connsiteX4" fmla="*/ 451489 w 1439133"/>
              <a:gd name="connsiteY4" fmla="*/ 129321 h 1498730"/>
              <a:gd name="connsiteX5" fmla="*/ 630784 w 1439133"/>
              <a:gd name="connsiteY5" fmla="*/ 129387 h 1498730"/>
              <a:gd name="connsiteX6" fmla="*/ 620699 w 1439133"/>
              <a:gd name="connsiteY6" fmla="*/ 941832 h 1498730"/>
              <a:gd name="connsiteX7" fmla="*/ 815378 w 1439133"/>
              <a:gd name="connsiteY7" fmla="*/ 935807 h 1498730"/>
              <a:gd name="connsiteX8" fmla="*/ 815903 w 1439133"/>
              <a:gd name="connsiteY8" fmla="*/ 147415 h 1498730"/>
              <a:gd name="connsiteX9" fmla="*/ 988010 w 1439133"/>
              <a:gd name="connsiteY9" fmla="*/ 154508 h 1498730"/>
              <a:gd name="connsiteX10" fmla="*/ 1021343 w 1439133"/>
              <a:gd name="connsiteY10" fmla="*/ 960803 h 1498730"/>
              <a:gd name="connsiteX11" fmla="*/ 1028124 w 1439133"/>
              <a:gd name="connsiteY11" fmla="*/ 1276095 h 1498730"/>
              <a:gd name="connsiteX12" fmla="*/ 1174781 w 1439133"/>
              <a:gd name="connsiteY12" fmla="*/ 915621 h 1498730"/>
              <a:gd name="connsiteX13" fmla="*/ 1182888 w 1439133"/>
              <a:gd name="connsiteY13" fmla="*/ 135313 h 1498730"/>
              <a:gd name="connsiteX14" fmla="*/ 1352354 w 1439133"/>
              <a:gd name="connsiteY14" fmla="*/ 160434 h 1498730"/>
              <a:gd name="connsiteX15" fmla="*/ 1357651 w 1439133"/>
              <a:gd name="connsiteY15" fmla="*/ 979376 h 1498730"/>
              <a:gd name="connsiteX16" fmla="*/ 1409359 w 1439133"/>
              <a:gd name="connsiteY16" fmla="*/ 1267636 h 1498730"/>
              <a:gd name="connsiteX17" fmla="*/ 1054826 w 1439133"/>
              <a:gd name="connsiteY17" fmla="*/ 1498648 h 1498730"/>
              <a:gd name="connsiteX0" fmla="*/ 0 w 1439133"/>
              <a:gd name="connsiteY0" fmla="*/ 182486 h 1498730"/>
              <a:gd name="connsiteX1" fmla="*/ 269622 w 1439133"/>
              <a:gd name="connsiteY1" fmla="*/ 99768 h 1498730"/>
              <a:gd name="connsiteX2" fmla="*/ 281425 w 1439133"/>
              <a:gd name="connsiteY2" fmla="*/ 988258 h 1498730"/>
              <a:gd name="connsiteX3" fmla="*/ 448234 w 1439133"/>
              <a:gd name="connsiteY3" fmla="*/ 985074 h 1498730"/>
              <a:gd name="connsiteX4" fmla="*/ 451489 w 1439133"/>
              <a:gd name="connsiteY4" fmla="*/ 129321 h 1498730"/>
              <a:gd name="connsiteX5" fmla="*/ 630784 w 1439133"/>
              <a:gd name="connsiteY5" fmla="*/ 129387 h 1498730"/>
              <a:gd name="connsiteX6" fmla="*/ 620699 w 1439133"/>
              <a:gd name="connsiteY6" fmla="*/ 941832 h 1498730"/>
              <a:gd name="connsiteX7" fmla="*/ 815378 w 1439133"/>
              <a:gd name="connsiteY7" fmla="*/ 935807 h 1498730"/>
              <a:gd name="connsiteX8" fmla="*/ 815903 w 1439133"/>
              <a:gd name="connsiteY8" fmla="*/ 147415 h 1498730"/>
              <a:gd name="connsiteX9" fmla="*/ 988010 w 1439133"/>
              <a:gd name="connsiteY9" fmla="*/ 154508 h 1498730"/>
              <a:gd name="connsiteX10" fmla="*/ 1021343 w 1439133"/>
              <a:gd name="connsiteY10" fmla="*/ 960803 h 1498730"/>
              <a:gd name="connsiteX11" fmla="*/ 1028124 w 1439133"/>
              <a:gd name="connsiteY11" fmla="*/ 1276095 h 1498730"/>
              <a:gd name="connsiteX12" fmla="*/ 1174781 w 1439133"/>
              <a:gd name="connsiteY12" fmla="*/ 915621 h 1498730"/>
              <a:gd name="connsiteX13" fmla="*/ 1182888 w 1439133"/>
              <a:gd name="connsiteY13" fmla="*/ 135313 h 1498730"/>
              <a:gd name="connsiteX14" fmla="*/ 1352354 w 1439133"/>
              <a:gd name="connsiteY14" fmla="*/ 160434 h 1498730"/>
              <a:gd name="connsiteX15" fmla="*/ 1357651 w 1439133"/>
              <a:gd name="connsiteY15" fmla="*/ 979376 h 1498730"/>
              <a:gd name="connsiteX16" fmla="*/ 1409359 w 1439133"/>
              <a:gd name="connsiteY16" fmla="*/ 1267636 h 1498730"/>
              <a:gd name="connsiteX17" fmla="*/ 1054826 w 1439133"/>
              <a:gd name="connsiteY17" fmla="*/ 1498648 h 1498730"/>
              <a:gd name="connsiteX0" fmla="*/ 0 w 1439133"/>
              <a:gd name="connsiteY0" fmla="*/ 182486 h 1498730"/>
              <a:gd name="connsiteX1" fmla="*/ 269622 w 1439133"/>
              <a:gd name="connsiteY1" fmla="*/ 99768 h 1498730"/>
              <a:gd name="connsiteX2" fmla="*/ 281425 w 1439133"/>
              <a:gd name="connsiteY2" fmla="*/ 988258 h 1498730"/>
              <a:gd name="connsiteX3" fmla="*/ 448234 w 1439133"/>
              <a:gd name="connsiteY3" fmla="*/ 985074 h 1498730"/>
              <a:gd name="connsiteX4" fmla="*/ 451489 w 1439133"/>
              <a:gd name="connsiteY4" fmla="*/ 129321 h 1498730"/>
              <a:gd name="connsiteX5" fmla="*/ 630784 w 1439133"/>
              <a:gd name="connsiteY5" fmla="*/ 129387 h 1498730"/>
              <a:gd name="connsiteX6" fmla="*/ 620699 w 1439133"/>
              <a:gd name="connsiteY6" fmla="*/ 941832 h 1498730"/>
              <a:gd name="connsiteX7" fmla="*/ 815378 w 1439133"/>
              <a:gd name="connsiteY7" fmla="*/ 935807 h 1498730"/>
              <a:gd name="connsiteX8" fmla="*/ 815903 w 1439133"/>
              <a:gd name="connsiteY8" fmla="*/ 147415 h 1498730"/>
              <a:gd name="connsiteX9" fmla="*/ 988010 w 1439133"/>
              <a:gd name="connsiteY9" fmla="*/ 154508 h 1498730"/>
              <a:gd name="connsiteX10" fmla="*/ 1021343 w 1439133"/>
              <a:gd name="connsiteY10" fmla="*/ 960803 h 1498730"/>
              <a:gd name="connsiteX11" fmla="*/ 1028124 w 1439133"/>
              <a:gd name="connsiteY11" fmla="*/ 1276095 h 1498730"/>
              <a:gd name="connsiteX12" fmla="*/ 1174781 w 1439133"/>
              <a:gd name="connsiteY12" fmla="*/ 915621 h 1498730"/>
              <a:gd name="connsiteX13" fmla="*/ 1182888 w 1439133"/>
              <a:gd name="connsiteY13" fmla="*/ 135313 h 1498730"/>
              <a:gd name="connsiteX14" fmla="*/ 1352354 w 1439133"/>
              <a:gd name="connsiteY14" fmla="*/ 160434 h 1498730"/>
              <a:gd name="connsiteX15" fmla="*/ 1357651 w 1439133"/>
              <a:gd name="connsiteY15" fmla="*/ 979376 h 1498730"/>
              <a:gd name="connsiteX16" fmla="*/ 1409359 w 1439133"/>
              <a:gd name="connsiteY16" fmla="*/ 1267636 h 1498730"/>
              <a:gd name="connsiteX17" fmla="*/ 1054826 w 1439133"/>
              <a:gd name="connsiteY17" fmla="*/ 1498648 h 1498730"/>
              <a:gd name="connsiteX0" fmla="*/ 0 w 1439133"/>
              <a:gd name="connsiteY0" fmla="*/ 182486 h 1498730"/>
              <a:gd name="connsiteX1" fmla="*/ 269622 w 1439133"/>
              <a:gd name="connsiteY1" fmla="*/ 99768 h 1498730"/>
              <a:gd name="connsiteX2" fmla="*/ 281425 w 1439133"/>
              <a:gd name="connsiteY2" fmla="*/ 988258 h 1498730"/>
              <a:gd name="connsiteX3" fmla="*/ 468742 w 1439133"/>
              <a:gd name="connsiteY3" fmla="*/ 931572 h 1498730"/>
              <a:gd name="connsiteX4" fmla="*/ 451489 w 1439133"/>
              <a:gd name="connsiteY4" fmla="*/ 129321 h 1498730"/>
              <a:gd name="connsiteX5" fmla="*/ 630784 w 1439133"/>
              <a:gd name="connsiteY5" fmla="*/ 129387 h 1498730"/>
              <a:gd name="connsiteX6" fmla="*/ 620699 w 1439133"/>
              <a:gd name="connsiteY6" fmla="*/ 941832 h 1498730"/>
              <a:gd name="connsiteX7" fmla="*/ 815378 w 1439133"/>
              <a:gd name="connsiteY7" fmla="*/ 935807 h 1498730"/>
              <a:gd name="connsiteX8" fmla="*/ 815903 w 1439133"/>
              <a:gd name="connsiteY8" fmla="*/ 147415 h 1498730"/>
              <a:gd name="connsiteX9" fmla="*/ 988010 w 1439133"/>
              <a:gd name="connsiteY9" fmla="*/ 154508 h 1498730"/>
              <a:gd name="connsiteX10" fmla="*/ 1021343 w 1439133"/>
              <a:gd name="connsiteY10" fmla="*/ 960803 h 1498730"/>
              <a:gd name="connsiteX11" fmla="*/ 1028124 w 1439133"/>
              <a:gd name="connsiteY11" fmla="*/ 1276095 h 1498730"/>
              <a:gd name="connsiteX12" fmla="*/ 1174781 w 1439133"/>
              <a:gd name="connsiteY12" fmla="*/ 915621 h 1498730"/>
              <a:gd name="connsiteX13" fmla="*/ 1182888 w 1439133"/>
              <a:gd name="connsiteY13" fmla="*/ 135313 h 1498730"/>
              <a:gd name="connsiteX14" fmla="*/ 1352354 w 1439133"/>
              <a:gd name="connsiteY14" fmla="*/ 160434 h 1498730"/>
              <a:gd name="connsiteX15" fmla="*/ 1357651 w 1439133"/>
              <a:gd name="connsiteY15" fmla="*/ 979376 h 1498730"/>
              <a:gd name="connsiteX16" fmla="*/ 1409359 w 1439133"/>
              <a:gd name="connsiteY16" fmla="*/ 1267636 h 1498730"/>
              <a:gd name="connsiteX17" fmla="*/ 1054826 w 1439133"/>
              <a:gd name="connsiteY17" fmla="*/ 1498648 h 1498730"/>
              <a:gd name="connsiteX0" fmla="*/ 0 w 1439133"/>
              <a:gd name="connsiteY0" fmla="*/ 182486 h 1498730"/>
              <a:gd name="connsiteX1" fmla="*/ 269622 w 1439133"/>
              <a:gd name="connsiteY1" fmla="*/ 99768 h 1498730"/>
              <a:gd name="connsiteX2" fmla="*/ 281425 w 1439133"/>
              <a:gd name="connsiteY2" fmla="*/ 988258 h 1498730"/>
              <a:gd name="connsiteX3" fmla="*/ 468742 w 1439133"/>
              <a:gd name="connsiteY3" fmla="*/ 931572 h 1498730"/>
              <a:gd name="connsiteX4" fmla="*/ 451489 w 1439133"/>
              <a:gd name="connsiteY4" fmla="*/ 129321 h 1498730"/>
              <a:gd name="connsiteX5" fmla="*/ 630784 w 1439133"/>
              <a:gd name="connsiteY5" fmla="*/ 129387 h 1498730"/>
              <a:gd name="connsiteX6" fmla="*/ 620699 w 1439133"/>
              <a:gd name="connsiteY6" fmla="*/ 941832 h 1498730"/>
              <a:gd name="connsiteX7" fmla="*/ 815378 w 1439133"/>
              <a:gd name="connsiteY7" fmla="*/ 935807 h 1498730"/>
              <a:gd name="connsiteX8" fmla="*/ 815903 w 1439133"/>
              <a:gd name="connsiteY8" fmla="*/ 147415 h 1498730"/>
              <a:gd name="connsiteX9" fmla="*/ 988010 w 1439133"/>
              <a:gd name="connsiteY9" fmla="*/ 154508 h 1498730"/>
              <a:gd name="connsiteX10" fmla="*/ 1021343 w 1439133"/>
              <a:gd name="connsiteY10" fmla="*/ 960803 h 1498730"/>
              <a:gd name="connsiteX11" fmla="*/ 1028124 w 1439133"/>
              <a:gd name="connsiteY11" fmla="*/ 1276095 h 1498730"/>
              <a:gd name="connsiteX12" fmla="*/ 1174781 w 1439133"/>
              <a:gd name="connsiteY12" fmla="*/ 915621 h 1498730"/>
              <a:gd name="connsiteX13" fmla="*/ 1182888 w 1439133"/>
              <a:gd name="connsiteY13" fmla="*/ 135313 h 1498730"/>
              <a:gd name="connsiteX14" fmla="*/ 1352354 w 1439133"/>
              <a:gd name="connsiteY14" fmla="*/ 160434 h 1498730"/>
              <a:gd name="connsiteX15" fmla="*/ 1357651 w 1439133"/>
              <a:gd name="connsiteY15" fmla="*/ 979376 h 1498730"/>
              <a:gd name="connsiteX16" fmla="*/ 1409359 w 1439133"/>
              <a:gd name="connsiteY16" fmla="*/ 1267636 h 1498730"/>
              <a:gd name="connsiteX17" fmla="*/ 1054826 w 1439133"/>
              <a:gd name="connsiteY17" fmla="*/ 1498648 h 1498730"/>
              <a:gd name="connsiteX0" fmla="*/ 0 w 1439133"/>
              <a:gd name="connsiteY0" fmla="*/ 154052 h 1470296"/>
              <a:gd name="connsiteX1" fmla="*/ 269622 w 1439133"/>
              <a:gd name="connsiteY1" fmla="*/ 71334 h 1470296"/>
              <a:gd name="connsiteX2" fmla="*/ 286552 w 1439133"/>
              <a:gd name="connsiteY2" fmla="*/ 911186 h 1470296"/>
              <a:gd name="connsiteX3" fmla="*/ 468742 w 1439133"/>
              <a:gd name="connsiteY3" fmla="*/ 903138 h 1470296"/>
              <a:gd name="connsiteX4" fmla="*/ 451489 w 1439133"/>
              <a:gd name="connsiteY4" fmla="*/ 100887 h 1470296"/>
              <a:gd name="connsiteX5" fmla="*/ 630784 w 1439133"/>
              <a:gd name="connsiteY5" fmla="*/ 100953 h 1470296"/>
              <a:gd name="connsiteX6" fmla="*/ 620699 w 1439133"/>
              <a:gd name="connsiteY6" fmla="*/ 913398 h 1470296"/>
              <a:gd name="connsiteX7" fmla="*/ 815378 w 1439133"/>
              <a:gd name="connsiteY7" fmla="*/ 907373 h 1470296"/>
              <a:gd name="connsiteX8" fmla="*/ 815903 w 1439133"/>
              <a:gd name="connsiteY8" fmla="*/ 118981 h 1470296"/>
              <a:gd name="connsiteX9" fmla="*/ 988010 w 1439133"/>
              <a:gd name="connsiteY9" fmla="*/ 126074 h 1470296"/>
              <a:gd name="connsiteX10" fmla="*/ 1021343 w 1439133"/>
              <a:gd name="connsiteY10" fmla="*/ 932369 h 1470296"/>
              <a:gd name="connsiteX11" fmla="*/ 1028124 w 1439133"/>
              <a:gd name="connsiteY11" fmla="*/ 1247661 h 1470296"/>
              <a:gd name="connsiteX12" fmla="*/ 1174781 w 1439133"/>
              <a:gd name="connsiteY12" fmla="*/ 887187 h 1470296"/>
              <a:gd name="connsiteX13" fmla="*/ 1182888 w 1439133"/>
              <a:gd name="connsiteY13" fmla="*/ 106879 h 1470296"/>
              <a:gd name="connsiteX14" fmla="*/ 1352354 w 1439133"/>
              <a:gd name="connsiteY14" fmla="*/ 132000 h 1470296"/>
              <a:gd name="connsiteX15" fmla="*/ 1357651 w 1439133"/>
              <a:gd name="connsiteY15" fmla="*/ 950942 h 1470296"/>
              <a:gd name="connsiteX16" fmla="*/ 1409359 w 1439133"/>
              <a:gd name="connsiteY16" fmla="*/ 1239202 h 1470296"/>
              <a:gd name="connsiteX17" fmla="*/ 1054826 w 1439133"/>
              <a:gd name="connsiteY17" fmla="*/ 1470214 h 1470296"/>
              <a:gd name="connsiteX0" fmla="*/ 0 w 1439133"/>
              <a:gd name="connsiteY0" fmla="*/ 154052 h 1470296"/>
              <a:gd name="connsiteX1" fmla="*/ 269622 w 1439133"/>
              <a:gd name="connsiteY1" fmla="*/ 71334 h 1470296"/>
              <a:gd name="connsiteX2" fmla="*/ 286552 w 1439133"/>
              <a:gd name="connsiteY2" fmla="*/ 911186 h 1470296"/>
              <a:gd name="connsiteX3" fmla="*/ 468742 w 1439133"/>
              <a:gd name="connsiteY3" fmla="*/ 903138 h 1470296"/>
              <a:gd name="connsiteX4" fmla="*/ 451489 w 1439133"/>
              <a:gd name="connsiteY4" fmla="*/ 100887 h 1470296"/>
              <a:gd name="connsiteX5" fmla="*/ 630784 w 1439133"/>
              <a:gd name="connsiteY5" fmla="*/ 100953 h 1470296"/>
              <a:gd name="connsiteX6" fmla="*/ 620699 w 1439133"/>
              <a:gd name="connsiteY6" fmla="*/ 913398 h 1470296"/>
              <a:gd name="connsiteX7" fmla="*/ 815378 w 1439133"/>
              <a:gd name="connsiteY7" fmla="*/ 907373 h 1470296"/>
              <a:gd name="connsiteX8" fmla="*/ 815903 w 1439133"/>
              <a:gd name="connsiteY8" fmla="*/ 118981 h 1470296"/>
              <a:gd name="connsiteX9" fmla="*/ 988010 w 1439133"/>
              <a:gd name="connsiteY9" fmla="*/ 126074 h 1470296"/>
              <a:gd name="connsiteX10" fmla="*/ 1021343 w 1439133"/>
              <a:gd name="connsiteY10" fmla="*/ 932369 h 1470296"/>
              <a:gd name="connsiteX11" fmla="*/ 1028124 w 1439133"/>
              <a:gd name="connsiteY11" fmla="*/ 1247661 h 1470296"/>
              <a:gd name="connsiteX12" fmla="*/ 1174781 w 1439133"/>
              <a:gd name="connsiteY12" fmla="*/ 887187 h 1470296"/>
              <a:gd name="connsiteX13" fmla="*/ 1182888 w 1439133"/>
              <a:gd name="connsiteY13" fmla="*/ 106879 h 1470296"/>
              <a:gd name="connsiteX14" fmla="*/ 1352354 w 1439133"/>
              <a:gd name="connsiteY14" fmla="*/ 132000 h 1470296"/>
              <a:gd name="connsiteX15" fmla="*/ 1357651 w 1439133"/>
              <a:gd name="connsiteY15" fmla="*/ 950942 h 1470296"/>
              <a:gd name="connsiteX16" fmla="*/ 1409359 w 1439133"/>
              <a:gd name="connsiteY16" fmla="*/ 1239202 h 1470296"/>
              <a:gd name="connsiteX17" fmla="*/ 1054826 w 1439133"/>
              <a:gd name="connsiteY17" fmla="*/ 1470214 h 1470296"/>
              <a:gd name="connsiteX0" fmla="*/ 0 w 1522776"/>
              <a:gd name="connsiteY0" fmla="*/ 154052 h 1470274"/>
              <a:gd name="connsiteX1" fmla="*/ 269622 w 1522776"/>
              <a:gd name="connsiteY1" fmla="*/ 71334 h 1470274"/>
              <a:gd name="connsiteX2" fmla="*/ 286552 w 1522776"/>
              <a:gd name="connsiteY2" fmla="*/ 911186 h 1470274"/>
              <a:gd name="connsiteX3" fmla="*/ 468742 w 1522776"/>
              <a:gd name="connsiteY3" fmla="*/ 903138 h 1470274"/>
              <a:gd name="connsiteX4" fmla="*/ 451489 w 1522776"/>
              <a:gd name="connsiteY4" fmla="*/ 100887 h 1470274"/>
              <a:gd name="connsiteX5" fmla="*/ 630784 w 1522776"/>
              <a:gd name="connsiteY5" fmla="*/ 100953 h 1470274"/>
              <a:gd name="connsiteX6" fmla="*/ 620699 w 1522776"/>
              <a:gd name="connsiteY6" fmla="*/ 913398 h 1470274"/>
              <a:gd name="connsiteX7" fmla="*/ 815378 w 1522776"/>
              <a:gd name="connsiteY7" fmla="*/ 907373 h 1470274"/>
              <a:gd name="connsiteX8" fmla="*/ 815903 w 1522776"/>
              <a:gd name="connsiteY8" fmla="*/ 118981 h 1470274"/>
              <a:gd name="connsiteX9" fmla="*/ 988010 w 1522776"/>
              <a:gd name="connsiteY9" fmla="*/ 126074 h 1470274"/>
              <a:gd name="connsiteX10" fmla="*/ 1021343 w 1522776"/>
              <a:gd name="connsiteY10" fmla="*/ 932369 h 1470274"/>
              <a:gd name="connsiteX11" fmla="*/ 1028124 w 1522776"/>
              <a:gd name="connsiteY11" fmla="*/ 1247661 h 1470274"/>
              <a:gd name="connsiteX12" fmla="*/ 1174781 w 1522776"/>
              <a:gd name="connsiteY12" fmla="*/ 887187 h 1470274"/>
              <a:gd name="connsiteX13" fmla="*/ 1182888 w 1522776"/>
              <a:gd name="connsiteY13" fmla="*/ 106879 h 1470274"/>
              <a:gd name="connsiteX14" fmla="*/ 1352354 w 1522776"/>
              <a:gd name="connsiteY14" fmla="*/ 132000 h 1470274"/>
              <a:gd name="connsiteX15" fmla="*/ 1357651 w 1522776"/>
              <a:gd name="connsiteY15" fmla="*/ 950942 h 1470274"/>
              <a:gd name="connsiteX16" fmla="*/ 1501641 w 1522776"/>
              <a:gd name="connsiteY16" fmla="*/ 1161381 h 1470274"/>
              <a:gd name="connsiteX17" fmla="*/ 1054826 w 1522776"/>
              <a:gd name="connsiteY17" fmla="*/ 1470214 h 1470274"/>
              <a:gd name="connsiteX0" fmla="*/ 0 w 1522776"/>
              <a:gd name="connsiteY0" fmla="*/ 154052 h 1470302"/>
              <a:gd name="connsiteX1" fmla="*/ 269622 w 1522776"/>
              <a:gd name="connsiteY1" fmla="*/ 71334 h 1470302"/>
              <a:gd name="connsiteX2" fmla="*/ 286552 w 1522776"/>
              <a:gd name="connsiteY2" fmla="*/ 911186 h 1470302"/>
              <a:gd name="connsiteX3" fmla="*/ 468742 w 1522776"/>
              <a:gd name="connsiteY3" fmla="*/ 903138 h 1470302"/>
              <a:gd name="connsiteX4" fmla="*/ 451489 w 1522776"/>
              <a:gd name="connsiteY4" fmla="*/ 100887 h 1470302"/>
              <a:gd name="connsiteX5" fmla="*/ 630784 w 1522776"/>
              <a:gd name="connsiteY5" fmla="*/ 100953 h 1470302"/>
              <a:gd name="connsiteX6" fmla="*/ 620699 w 1522776"/>
              <a:gd name="connsiteY6" fmla="*/ 913398 h 1470302"/>
              <a:gd name="connsiteX7" fmla="*/ 815378 w 1522776"/>
              <a:gd name="connsiteY7" fmla="*/ 907373 h 1470302"/>
              <a:gd name="connsiteX8" fmla="*/ 815903 w 1522776"/>
              <a:gd name="connsiteY8" fmla="*/ 118981 h 1470302"/>
              <a:gd name="connsiteX9" fmla="*/ 988010 w 1522776"/>
              <a:gd name="connsiteY9" fmla="*/ 126074 h 1470302"/>
              <a:gd name="connsiteX10" fmla="*/ 1021343 w 1522776"/>
              <a:gd name="connsiteY10" fmla="*/ 932369 h 1470302"/>
              <a:gd name="connsiteX11" fmla="*/ 1028124 w 1522776"/>
              <a:gd name="connsiteY11" fmla="*/ 1247661 h 1470302"/>
              <a:gd name="connsiteX12" fmla="*/ 1174781 w 1522776"/>
              <a:gd name="connsiteY12" fmla="*/ 887187 h 1470302"/>
              <a:gd name="connsiteX13" fmla="*/ 1182888 w 1522776"/>
              <a:gd name="connsiteY13" fmla="*/ 106879 h 1470302"/>
              <a:gd name="connsiteX14" fmla="*/ 1352354 w 1522776"/>
              <a:gd name="connsiteY14" fmla="*/ 132000 h 1470302"/>
              <a:gd name="connsiteX15" fmla="*/ 1357651 w 1522776"/>
              <a:gd name="connsiteY15" fmla="*/ 950942 h 1470302"/>
              <a:gd name="connsiteX16" fmla="*/ 1501641 w 1522776"/>
              <a:gd name="connsiteY16" fmla="*/ 1161381 h 1470302"/>
              <a:gd name="connsiteX17" fmla="*/ 1054826 w 1522776"/>
              <a:gd name="connsiteY17" fmla="*/ 1470214 h 1470302"/>
              <a:gd name="connsiteX0" fmla="*/ 0 w 1501821"/>
              <a:gd name="connsiteY0" fmla="*/ 154052 h 1470302"/>
              <a:gd name="connsiteX1" fmla="*/ 269622 w 1501821"/>
              <a:gd name="connsiteY1" fmla="*/ 71334 h 1470302"/>
              <a:gd name="connsiteX2" fmla="*/ 286552 w 1501821"/>
              <a:gd name="connsiteY2" fmla="*/ 911186 h 1470302"/>
              <a:gd name="connsiteX3" fmla="*/ 468742 w 1501821"/>
              <a:gd name="connsiteY3" fmla="*/ 903138 h 1470302"/>
              <a:gd name="connsiteX4" fmla="*/ 451489 w 1501821"/>
              <a:gd name="connsiteY4" fmla="*/ 100887 h 1470302"/>
              <a:gd name="connsiteX5" fmla="*/ 630784 w 1501821"/>
              <a:gd name="connsiteY5" fmla="*/ 100953 h 1470302"/>
              <a:gd name="connsiteX6" fmla="*/ 620699 w 1501821"/>
              <a:gd name="connsiteY6" fmla="*/ 913398 h 1470302"/>
              <a:gd name="connsiteX7" fmla="*/ 815378 w 1501821"/>
              <a:gd name="connsiteY7" fmla="*/ 907373 h 1470302"/>
              <a:gd name="connsiteX8" fmla="*/ 815903 w 1501821"/>
              <a:gd name="connsiteY8" fmla="*/ 118981 h 1470302"/>
              <a:gd name="connsiteX9" fmla="*/ 988010 w 1501821"/>
              <a:gd name="connsiteY9" fmla="*/ 126074 h 1470302"/>
              <a:gd name="connsiteX10" fmla="*/ 1021343 w 1501821"/>
              <a:gd name="connsiteY10" fmla="*/ 932369 h 1470302"/>
              <a:gd name="connsiteX11" fmla="*/ 1028124 w 1501821"/>
              <a:gd name="connsiteY11" fmla="*/ 1247661 h 1470302"/>
              <a:gd name="connsiteX12" fmla="*/ 1174781 w 1501821"/>
              <a:gd name="connsiteY12" fmla="*/ 887187 h 1470302"/>
              <a:gd name="connsiteX13" fmla="*/ 1182888 w 1501821"/>
              <a:gd name="connsiteY13" fmla="*/ 106879 h 1470302"/>
              <a:gd name="connsiteX14" fmla="*/ 1352354 w 1501821"/>
              <a:gd name="connsiteY14" fmla="*/ 132000 h 1470302"/>
              <a:gd name="connsiteX15" fmla="*/ 1357651 w 1501821"/>
              <a:gd name="connsiteY15" fmla="*/ 950942 h 1470302"/>
              <a:gd name="connsiteX16" fmla="*/ 1501641 w 1501821"/>
              <a:gd name="connsiteY16" fmla="*/ 1161381 h 1470302"/>
              <a:gd name="connsiteX17" fmla="*/ 1054826 w 1501821"/>
              <a:gd name="connsiteY17" fmla="*/ 1470214 h 1470302"/>
              <a:gd name="connsiteX0" fmla="*/ 0 w 1502366"/>
              <a:gd name="connsiteY0" fmla="*/ 154052 h 1273072"/>
              <a:gd name="connsiteX1" fmla="*/ 269622 w 1502366"/>
              <a:gd name="connsiteY1" fmla="*/ 71334 h 1273072"/>
              <a:gd name="connsiteX2" fmla="*/ 286552 w 1502366"/>
              <a:gd name="connsiteY2" fmla="*/ 911186 h 1273072"/>
              <a:gd name="connsiteX3" fmla="*/ 468742 w 1502366"/>
              <a:gd name="connsiteY3" fmla="*/ 903138 h 1273072"/>
              <a:gd name="connsiteX4" fmla="*/ 451489 w 1502366"/>
              <a:gd name="connsiteY4" fmla="*/ 100887 h 1273072"/>
              <a:gd name="connsiteX5" fmla="*/ 630784 w 1502366"/>
              <a:gd name="connsiteY5" fmla="*/ 100953 h 1273072"/>
              <a:gd name="connsiteX6" fmla="*/ 620699 w 1502366"/>
              <a:gd name="connsiteY6" fmla="*/ 913398 h 1273072"/>
              <a:gd name="connsiteX7" fmla="*/ 815378 w 1502366"/>
              <a:gd name="connsiteY7" fmla="*/ 907373 h 1273072"/>
              <a:gd name="connsiteX8" fmla="*/ 815903 w 1502366"/>
              <a:gd name="connsiteY8" fmla="*/ 118981 h 1273072"/>
              <a:gd name="connsiteX9" fmla="*/ 988010 w 1502366"/>
              <a:gd name="connsiteY9" fmla="*/ 126074 h 1273072"/>
              <a:gd name="connsiteX10" fmla="*/ 1021343 w 1502366"/>
              <a:gd name="connsiteY10" fmla="*/ 932369 h 1273072"/>
              <a:gd name="connsiteX11" fmla="*/ 1028124 w 1502366"/>
              <a:gd name="connsiteY11" fmla="*/ 1247661 h 1273072"/>
              <a:gd name="connsiteX12" fmla="*/ 1174781 w 1502366"/>
              <a:gd name="connsiteY12" fmla="*/ 887187 h 1273072"/>
              <a:gd name="connsiteX13" fmla="*/ 1182888 w 1502366"/>
              <a:gd name="connsiteY13" fmla="*/ 106879 h 1273072"/>
              <a:gd name="connsiteX14" fmla="*/ 1352354 w 1502366"/>
              <a:gd name="connsiteY14" fmla="*/ 132000 h 1273072"/>
              <a:gd name="connsiteX15" fmla="*/ 1357651 w 1502366"/>
              <a:gd name="connsiteY15" fmla="*/ 950942 h 1273072"/>
              <a:gd name="connsiteX16" fmla="*/ 1501641 w 1502366"/>
              <a:gd name="connsiteY16" fmla="*/ 1161381 h 1273072"/>
              <a:gd name="connsiteX17" fmla="*/ 1357307 w 1502366"/>
              <a:gd name="connsiteY17" fmla="*/ 1270797 h 1273072"/>
              <a:gd name="connsiteX0" fmla="*/ 0 w 1451826"/>
              <a:gd name="connsiteY0" fmla="*/ 154052 h 1271046"/>
              <a:gd name="connsiteX1" fmla="*/ 269622 w 1451826"/>
              <a:gd name="connsiteY1" fmla="*/ 71334 h 1271046"/>
              <a:gd name="connsiteX2" fmla="*/ 286552 w 1451826"/>
              <a:gd name="connsiteY2" fmla="*/ 911186 h 1271046"/>
              <a:gd name="connsiteX3" fmla="*/ 468742 w 1451826"/>
              <a:gd name="connsiteY3" fmla="*/ 903138 h 1271046"/>
              <a:gd name="connsiteX4" fmla="*/ 451489 w 1451826"/>
              <a:gd name="connsiteY4" fmla="*/ 100887 h 1271046"/>
              <a:gd name="connsiteX5" fmla="*/ 630784 w 1451826"/>
              <a:gd name="connsiteY5" fmla="*/ 100953 h 1271046"/>
              <a:gd name="connsiteX6" fmla="*/ 620699 w 1451826"/>
              <a:gd name="connsiteY6" fmla="*/ 913398 h 1271046"/>
              <a:gd name="connsiteX7" fmla="*/ 815378 w 1451826"/>
              <a:gd name="connsiteY7" fmla="*/ 907373 h 1271046"/>
              <a:gd name="connsiteX8" fmla="*/ 815903 w 1451826"/>
              <a:gd name="connsiteY8" fmla="*/ 118981 h 1271046"/>
              <a:gd name="connsiteX9" fmla="*/ 988010 w 1451826"/>
              <a:gd name="connsiteY9" fmla="*/ 126074 h 1271046"/>
              <a:gd name="connsiteX10" fmla="*/ 1021343 w 1451826"/>
              <a:gd name="connsiteY10" fmla="*/ 932369 h 1271046"/>
              <a:gd name="connsiteX11" fmla="*/ 1028124 w 1451826"/>
              <a:gd name="connsiteY11" fmla="*/ 1247661 h 1271046"/>
              <a:gd name="connsiteX12" fmla="*/ 1174781 w 1451826"/>
              <a:gd name="connsiteY12" fmla="*/ 887187 h 1271046"/>
              <a:gd name="connsiteX13" fmla="*/ 1182888 w 1451826"/>
              <a:gd name="connsiteY13" fmla="*/ 106879 h 1271046"/>
              <a:gd name="connsiteX14" fmla="*/ 1352354 w 1451826"/>
              <a:gd name="connsiteY14" fmla="*/ 132000 h 1271046"/>
              <a:gd name="connsiteX15" fmla="*/ 1357651 w 1451826"/>
              <a:gd name="connsiteY15" fmla="*/ 950942 h 1271046"/>
              <a:gd name="connsiteX16" fmla="*/ 1450373 w 1451826"/>
              <a:gd name="connsiteY16" fmla="*/ 1088424 h 1271046"/>
              <a:gd name="connsiteX17" fmla="*/ 1357307 w 1451826"/>
              <a:gd name="connsiteY17" fmla="*/ 1270797 h 1271046"/>
              <a:gd name="connsiteX0" fmla="*/ 0 w 1502366"/>
              <a:gd name="connsiteY0" fmla="*/ 154052 h 1271086"/>
              <a:gd name="connsiteX1" fmla="*/ 269622 w 1502366"/>
              <a:gd name="connsiteY1" fmla="*/ 71334 h 1271086"/>
              <a:gd name="connsiteX2" fmla="*/ 286552 w 1502366"/>
              <a:gd name="connsiteY2" fmla="*/ 911186 h 1271086"/>
              <a:gd name="connsiteX3" fmla="*/ 468742 w 1502366"/>
              <a:gd name="connsiteY3" fmla="*/ 903138 h 1271086"/>
              <a:gd name="connsiteX4" fmla="*/ 451489 w 1502366"/>
              <a:gd name="connsiteY4" fmla="*/ 100887 h 1271086"/>
              <a:gd name="connsiteX5" fmla="*/ 630784 w 1502366"/>
              <a:gd name="connsiteY5" fmla="*/ 100953 h 1271086"/>
              <a:gd name="connsiteX6" fmla="*/ 620699 w 1502366"/>
              <a:gd name="connsiteY6" fmla="*/ 913398 h 1271086"/>
              <a:gd name="connsiteX7" fmla="*/ 815378 w 1502366"/>
              <a:gd name="connsiteY7" fmla="*/ 907373 h 1271086"/>
              <a:gd name="connsiteX8" fmla="*/ 815903 w 1502366"/>
              <a:gd name="connsiteY8" fmla="*/ 118981 h 1271086"/>
              <a:gd name="connsiteX9" fmla="*/ 988010 w 1502366"/>
              <a:gd name="connsiteY9" fmla="*/ 126074 h 1271086"/>
              <a:gd name="connsiteX10" fmla="*/ 1021343 w 1502366"/>
              <a:gd name="connsiteY10" fmla="*/ 932369 h 1271086"/>
              <a:gd name="connsiteX11" fmla="*/ 1028124 w 1502366"/>
              <a:gd name="connsiteY11" fmla="*/ 1247661 h 1271086"/>
              <a:gd name="connsiteX12" fmla="*/ 1174781 w 1502366"/>
              <a:gd name="connsiteY12" fmla="*/ 887187 h 1271086"/>
              <a:gd name="connsiteX13" fmla="*/ 1182888 w 1502366"/>
              <a:gd name="connsiteY13" fmla="*/ 106879 h 1271086"/>
              <a:gd name="connsiteX14" fmla="*/ 1352354 w 1502366"/>
              <a:gd name="connsiteY14" fmla="*/ 132000 h 1271086"/>
              <a:gd name="connsiteX15" fmla="*/ 1357651 w 1502366"/>
              <a:gd name="connsiteY15" fmla="*/ 950942 h 1271086"/>
              <a:gd name="connsiteX16" fmla="*/ 1501641 w 1502366"/>
              <a:gd name="connsiteY16" fmla="*/ 1098151 h 1271086"/>
              <a:gd name="connsiteX17" fmla="*/ 1357307 w 1502366"/>
              <a:gd name="connsiteY17" fmla="*/ 1270797 h 1271086"/>
              <a:gd name="connsiteX0" fmla="*/ 0 w 1502366"/>
              <a:gd name="connsiteY0" fmla="*/ 154052 h 1271086"/>
              <a:gd name="connsiteX1" fmla="*/ 269622 w 1502366"/>
              <a:gd name="connsiteY1" fmla="*/ 71334 h 1271086"/>
              <a:gd name="connsiteX2" fmla="*/ 286552 w 1502366"/>
              <a:gd name="connsiteY2" fmla="*/ 911186 h 1271086"/>
              <a:gd name="connsiteX3" fmla="*/ 468742 w 1502366"/>
              <a:gd name="connsiteY3" fmla="*/ 903138 h 1271086"/>
              <a:gd name="connsiteX4" fmla="*/ 451489 w 1502366"/>
              <a:gd name="connsiteY4" fmla="*/ 100887 h 1271086"/>
              <a:gd name="connsiteX5" fmla="*/ 630784 w 1502366"/>
              <a:gd name="connsiteY5" fmla="*/ 100953 h 1271086"/>
              <a:gd name="connsiteX6" fmla="*/ 620699 w 1502366"/>
              <a:gd name="connsiteY6" fmla="*/ 913398 h 1271086"/>
              <a:gd name="connsiteX7" fmla="*/ 815378 w 1502366"/>
              <a:gd name="connsiteY7" fmla="*/ 907373 h 1271086"/>
              <a:gd name="connsiteX8" fmla="*/ 815903 w 1502366"/>
              <a:gd name="connsiteY8" fmla="*/ 118981 h 1271086"/>
              <a:gd name="connsiteX9" fmla="*/ 988010 w 1502366"/>
              <a:gd name="connsiteY9" fmla="*/ 126074 h 1271086"/>
              <a:gd name="connsiteX10" fmla="*/ 1021343 w 1502366"/>
              <a:gd name="connsiteY10" fmla="*/ 932369 h 1271086"/>
              <a:gd name="connsiteX11" fmla="*/ 1028124 w 1502366"/>
              <a:gd name="connsiteY11" fmla="*/ 1247661 h 1271086"/>
              <a:gd name="connsiteX12" fmla="*/ 1174781 w 1502366"/>
              <a:gd name="connsiteY12" fmla="*/ 887187 h 1271086"/>
              <a:gd name="connsiteX13" fmla="*/ 1182888 w 1502366"/>
              <a:gd name="connsiteY13" fmla="*/ 106879 h 1271086"/>
              <a:gd name="connsiteX14" fmla="*/ 1352354 w 1502366"/>
              <a:gd name="connsiteY14" fmla="*/ 132000 h 1271086"/>
              <a:gd name="connsiteX15" fmla="*/ 1357651 w 1502366"/>
              <a:gd name="connsiteY15" fmla="*/ 950942 h 1271086"/>
              <a:gd name="connsiteX16" fmla="*/ 1501641 w 1502366"/>
              <a:gd name="connsiteY16" fmla="*/ 1098151 h 1271086"/>
              <a:gd name="connsiteX17" fmla="*/ 1357307 w 1502366"/>
              <a:gd name="connsiteY17" fmla="*/ 1270797 h 1271086"/>
              <a:gd name="connsiteX0" fmla="*/ 0 w 1437033"/>
              <a:gd name="connsiteY0" fmla="*/ 154052 h 1271140"/>
              <a:gd name="connsiteX1" fmla="*/ 269622 w 1437033"/>
              <a:gd name="connsiteY1" fmla="*/ 71334 h 1271140"/>
              <a:gd name="connsiteX2" fmla="*/ 286552 w 1437033"/>
              <a:gd name="connsiteY2" fmla="*/ 911186 h 1271140"/>
              <a:gd name="connsiteX3" fmla="*/ 468742 w 1437033"/>
              <a:gd name="connsiteY3" fmla="*/ 903138 h 1271140"/>
              <a:gd name="connsiteX4" fmla="*/ 451489 w 1437033"/>
              <a:gd name="connsiteY4" fmla="*/ 100887 h 1271140"/>
              <a:gd name="connsiteX5" fmla="*/ 630784 w 1437033"/>
              <a:gd name="connsiteY5" fmla="*/ 100953 h 1271140"/>
              <a:gd name="connsiteX6" fmla="*/ 620699 w 1437033"/>
              <a:gd name="connsiteY6" fmla="*/ 913398 h 1271140"/>
              <a:gd name="connsiteX7" fmla="*/ 815378 w 1437033"/>
              <a:gd name="connsiteY7" fmla="*/ 907373 h 1271140"/>
              <a:gd name="connsiteX8" fmla="*/ 815903 w 1437033"/>
              <a:gd name="connsiteY8" fmla="*/ 118981 h 1271140"/>
              <a:gd name="connsiteX9" fmla="*/ 988010 w 1437033"/>
              <a:gd name="connsiteY9" fmla="*/ 126074 h 1271140"/>
              <a:gd name="connsiteX10" fmla="*/ 1021343 w 1437033"/>
              <a:gd name="connsiteY10" fmla="*/ 932369 h 1271140"/>
              <a:gd name="connsiteX11" fmla="*/ 1028124 w 1437033"/>
              <a:gd name="connsiteY11" fmla="*/ 1247661 h 1271140"/>
              <a:gd name="connsiteX12" fmla="*/ 1174781 w 1437033"/>
              <a:gd name="connsiteY12" fmla="*/ 887187 h 1271140"/>
              <a:gd name="connsiteX13" fmla="*/ 1182888 w 1437033"/>
              <a:gd name="connsiteY13" fmla="*/ 106879 h 1271140"/>
              <a:gd name="connsiteX14" fmla="*/ 1352354 w 1437033"/>
              <a:gd name="connsiteY14" fmla="*/ 132000 h 1271140"/>
              <a:gd name="connsiteX15" fmla="*/ 1357651 w 1437033"/>
              <a:gd name="connsiteY15" fmla="*/ 950942 h 1271140"/>
              <a:gd name="connsiteX16" fmla="*/ 1434992 w 1437033"/>
              <a:gd name="connsiteY16" fmla="*/ 1107879 h 1271140"/>
              <a:gd name="connsiteX17" fmla="*/ 1357307 w 1437033"/>
              <a:gd name="connsiteY17" fmla="*/ 1270797 h 1271140"/>
              <a:gd name="connsiteX0" fmla="*/ 0 w 1437033"/>
              <a:gd name="connsiteY0" fmla="*/ 154052 h 1271140"/>
              <a:gd name="connsiteX1" fmla="*/ 269622 w 1437033"/>
              <a:gd name="connsiteY1" fmla="*/ 71334 h 1271140"/>
              <a:gd name="connsiteX2" fmla="*/ 286552 w 1437033"/>
              <a:gd name="connsiteY2" fmla="*/ 911186 h 1271140"/>
              <a:gd name="connsiteX3" fmla="*/ 468742 w 1437033"/>
              <a:gd name="connsiteY3" fmla="*/ 903138 h 1271140"/>
              <a:gd name="connsiteX4" fmla="*/ 451489 w 1437033"/>
              <a:gd name="connsiteY4" fmla="*/ 100887 h 1271140"/>
              <a:gd name="connsiteX5" fmla="*/ 630784 w 1437033"/>
              <a:gd name="connsiteY5" fmla="*/ 100953 h 1271140"/>
              <a:gd name="connsiteX6" fmla="*/ 620699 w 1437033"/>
              <a:gd name="connsiteY6" fmla="*/ 913398 h 1271140"/>
              <a:gd name="connsiteX7" fmla="*/ 815378 w 1437033"/>
              <a:gd name="connsiteY7" fmla="*/ 907373 h 1271140"/>
              <a:gd name="connsiteX8" fmla="*/ 815903 w 1437033"/>
              <a:gd name="connsiteY8" fmla="*/ 118981 h 1271140"/>
              <a:gd name="connsiteX9" fmla="*/ 988010 w 1437033"/>
              <a:gd name="connsiteY9" fmla="*/ 126074 h 1271140"/>
              <a:gd name="connsiteX10" fmla="*/ 1021343 w 1437033"/>
              <a:gd name="connsiteY10" fmla="*/ 932369 h 1271140"/>
              <a:gd name="connsiteX11" fmla="*/ 1028124 w 1437033"/>
              <a:gd name="connsiteY11" fmla="*/ 1247661 h 1271140"/>
              <a:gd name="connsiteX12" fmla="*/ 1174781 w 1437033"/>
              <a:gd name="connsiteY12" fmla="*/ 887187 h 1271140"/>
              <a:gd name="connsiteX13" fmla="*/ 1182888 w 1437033"/>
              <a:gd name="connsiteY13" fmla="*/ 106879 h 1271140"/>
              <a:gd name="connsiteX14" fmla="*/ 1352354 w 1437033"/>
              <a:gd name="connsiteY14" fmla="*/ 132000 h 1271140"/>
              <a:gd name="connsiteX15" fmla="*/ 1357651 w 1437033"/>
              <a:gd name="connsiteY15" fmla="*/ 950942 h 1271140"/>
              <a:gd name="connsiteX16" fmla="*/ 1434992 w 1437033"/>
              <a:gd name="connsiteY16" fmla="*/ 1107879 h 1271140"/>
              <a:gd name="connsiteX17" fmla="*/ 1357307 w 1437033"/>
              <a:gd name="connsiteY17" fmla="*/ 1270797 h 1271140"/>
              <a:gd name="connsiteX0" fmla="*/ 0 w 1487115"/>
              <a:gd name="connsiteY0" fmla="*/ 154052 h 1271111"/>
              <a:gd name="connsiteX1" fmla="*/ 269622 w 1487115"/>
              <a:gd name="connsiteY1" fmla="*/ 71334 h 1271111"/>
              <a:gd name="connsiteX2" fmla="*/ 286552 w 1487115"/>
              <a:gd name="connsiteY2" fmla="*/ 911186 h 1271111"/>
              <a:gd name="connsiteX3" fmla="*/ 468742 w 1487115"/>
              <a:gd name="connsiteY3" fmla="*/ 903138 h 1271111"/>
              <a:gd name="connsiteX4" fmla="*/ 451489 w 1487115"/>
              <a:gd name="connsiteY4" fmla="*/ 100887 h 1271111"/>
              <a:gd name="connsiteX5" fmla="*/ 630784 w 1487115"/>
              <a:gd name="connsiteY5" fmla="*/ 100953 h 1271111"/>
              <a:gd name="connsiteX6" fmla="*/ 620699 w 1487115"/>
              <a:gd name="connsiteY6" fmla="*/ 913398 h 1271111"/>
              <a:gd name="connsiteX7" fmla="*/ 815378 w 1487115"/>
              <a:gd name="connsiteY7" fmla="*/ 907373 h 1271111"/>
              <a:gd name="connsiteX8" fmla="*/ 815903 w 1487115"/>
              <a:gd name="connsiteY8" fmla="*/ 118981 h 1271111"/>
              <a:gd name="connsiteX9" fmla="*/ 988010 w 1487115"/>
              <a:gd name="connsiteY9" fmla="*/ 126074 h 1271111"/>
              <a:gd name="connsiteX10" fmla="*/ 1021343 w 1487115"/>
              <a:gd name="connsiteY10" fmla="*/ 932369 h 1271111"/>
              <a:gd name="connsiteX11" fmla="*/ 1028124 w 1487115"/>
              <a:gd name="connsiteY11" fmla="*/ 1247661 h 1271111"/>
              <a:gd name="connsiteX12" fmla="*/ 1174781 w 1487115"/>
              <a:gd name="connsiteY12" fmla="*/ 887187 h 1271111"/>
              <a:gd name="connsiteX13" fmla="*/ 1182888 w 1487115"/>
              <a:gd name="connsiteY13" fmla="*/ 106879 h 1271111"/>
              <a:gd name="connsiteX14" fmla="*/ 1352354 w 1487115"/>
              <a:gd name="connsiteY14" fmla="*/ 132000 h 1271111"/>
              <a:gd name="connsiteX15" fmla="*/ 1357651 w 1487115"/>
              <a:gd name="connsiteY15" fmla="*/ 950942 h 1271111"/>
              <a:gd name="connsiteX16" fmla="*/ 1486260 w 1487115"/>
              <a:gd name="connsiteY16" fmla="*/ 1103015 h 1271111"/>
              <a:gd name="connsiteX17" fmla="*/ 1357307 w 1487115"/>
              <a:gd name="connsiteY17" fmla="*/ 1270797 h 1271111"/>
              <a:gd name="connsiteX0" fmla="*/ 0 w 1487115"/>
              <a:gd name="connsiteY0" fmla="*/ 154052 h 1270974"/>
              <a:gd name="connsiteX1" fmla="*/ 269622 w 1487115"/>
              <a:gd name="connsiteY1" fmla="*/ 71334 h 1270974"/>
              <a:gd name="connsiteX2" fmla="*/ 286552 w 1487115"/>
              <a:gd name="connsiteY2" fmla="*/ 911186 h 1270974"/>
              <a:gd name="connsiteX3" fmla="*/ 468742 w 1487115"/>
              <a:gd name="connsiteY3" fmla="*/ 903138 h 1270974"/>
              <a:gd name="connsiteX4" fmla="*/ 451489 w 1487115"/>
              <a:gd name="connsiteY4" fmla="*/ 100887 h 1270974"/>
              <a:gd name="connsiteX5" fmla="*/ 630784 w 1487115"/>
              <a:gd name="connsiteY5" fmla="*/ 100953 h 1270974"/>
              <a:gd name="connsiteX6" fmla="*/ 620699 w 1487115"/>
              <a:gd name="connsiteY6" fmla="*/ 913398 h 1270974"/>
              <a:gd name="connsiteX7" fmla="*/ 815378 w 1487115"/>
              <a:gd name="connsiteY7" fmla="*/ 907373 h 1270974"/>
              <a:gd name="connsiteX8" fmla="*/ 815903 w 1487115"/>
              <a:gd name="connsiteY8" fmla="*/ 118981 h 1270974"/>
              <a:gd name="connsiteX9" fmla="*/ 988010 w 1487115"/>
              <a:gd name="connsiteY9" fmla="*/ 126074 h 1270974"/>
              <a:gd name="connsiteX10" fmla="*/ 1021343 w 1487115"/>
              <a:gd name="connsiteY10" fmla="*/ 932369 h 1270974"/>
              <a:gd name="connsiteX11" fmla="*/ 1028124 w 1487115"/>
              <a:gd name="connsiteY11" fmla="*/ 1247661 h 1270974"/>
              <a:gd name="connsiteX12" fmla="*/ 1174781 w 1487115"/>
              <a:gd name="connsiteY12" fmla="*/ 887187 h 1270974"/>
              <a:gd name="connsiteX13" fmla="*/ 1182888 w 1487115"/>
              <a:gd name="connsiteY13" fmla="*/ 106879 h 1270974"/>
              <a:gd name="connsiteX14" fmla="*/ 1352354 w 1487115"/>
              <a:gd name="connsiteY14" fmla="*/ 132000 h 1270974"/>
              <a:gd name="connsiteX15" fmla="*/ 1357651 w 1487115"/>
              <a:gd name="connsiteY15" fmla="*/ 950942 h 1270974"/>
              <a:gd name="connsiteX16" fmla="*/ 1486260 w 1487115"/>
              <a:gd name="connsiteY16" fmla="*/ 1103015 h 1270974"/>
              <a:gd name="connsiteX17" fmla="*/ 1357307 w 1487115"/>
              <a:gd name="connsiteY17" fmla="*/ 1270797 h 1270974"/>
              <a:gd name="connsiteX0" fmla="*/ 0 w 1505531"/>
              <a:gd name="connsiteY0" fmla="*/ 154052 h 1285543"/>
              <a:gd name="connsiteX1" fmla="*/ 269622 w 1505531"/>
              <a:gd name="connsiteY1" fmla="*/ 71334 h 1285543"/>
              <a:gd name="connsiteX2" fmla="*/ 286552 w 1505531"/>
              <a:gd name="connsiteY2" fmla="*/ 911186 h 1285543"/>
              <a:gd name="connsiteX3" fmla="*/ 468742 w 1505531"/>
              <a:gd name="connsiteY3" fmla="*/ 903138 h 1285543"/>
              <a:gd name="connsiteX4" fmla="*/ 451489 w 1505531"/>
              <a:gd name="connsiteY4" fmla="*/ 100887 h 1285543"/>
              <a:gd name="connsiteX5" fmla="*/ 630784 w 1505531"/>
              <a:gd name="connsiteY5" fmla="*/ 100953 h 1285543"/>
              <a:gd name="connsiteX6" fmla="*/ 620699 w 1505531"/>
              <a:gd name="connsiteY6" fmla="*/ 913398 h 1285543"/>
              <a:gd name="connsiteX7" fmla="*/ 815378 w 1505531"/>
              <a:gd name="connsiteY7" fmla="*/ 907373 h 1285543"/>
              <a:gd name="connsiteX8" fmla="*/ 815903 w 1505531"/>
              <a:gd name="connsiteY8" fmla="*/ 118981 h 1285543"/>
              <a:gd name="connsiteX9" fmla="*/ 988010 w 1505531"/>
              <a:gd name="connsiteY9" fmla="*/ 126074 h 1285543"/>
              <a:gd name="connsiteX10" fmla="*/ 1021343 w 1505531"/>
              <a:gd name="connsiteY10" fmla="*/ 932369 h 1285543"/>
              <a:gd name="connsiteX11" fmla="*/ 1028124 w 1505531"/>
              <a:gd name="connsiteY11" fmla="*/ 1247661 h 1285543"/>
              <a:gd name="connsiteX12" fmla="*/ 1174781 w 1505531"/>
              <a:gd name="connsiteY12" fmla="*/ 887187 h 1285543"/>
              <a:gd name="connsiteX13" fmla="*/ 1182888 w 1505531"/>
              <a:gd name="connsiteY13" fmla="*/ 106879 h 1285543"/>
              <a:gd name="connsiteX14" fmla="*/ 1352354 w 1505531"/>
              <a:gd name="connsiteY14" fmla="*/ 132000 h 1285543"/>
              <a:gd name="connsiteX15" fmla="*/ 1357651 w 1505531"/>
              <a:gd name="connsiteY15" fmla="*/ 950942 h 1285543"/>
              <a:gd name="connsiteX16" fmla="*/ 1486260 w 1505531"/>
              <a:gd name="connsiteY16" fmla="*/ 1103015 h 1285543"/>
              <a:gd name="connsiteX17" fmla="*/ 1470096 w 1505531"/>
              <a:gd name="connsiteY17" fmla="*/ 1285389 h 1285543"/>
              <a:gd name="connsiteX0" fmla="*/ 0 w 1539127"/>
              <a:gd name="connsiteY0" fmla="*/ 154052 h 1334135"/>
              <a:gd name="connsiteX1" fmla="*/ 269622 w 1539127"/>
              <a:gd name="connsiteY1" fmla="*/ 71334 h 1334135"/>
              <a:gd name="connsiteX2" fmla="*/ 286552 w 1539127"/>
              <a:gd name="connsiteY2" fmla="*/ 911186 h 1334135"/>
              <a:gd name="connsiteX3" fmla="*/ 468742 w 1539127"/>
              <a:gd name="connsiteY3" fmla="*/ 903138 h 1334135"/>
              <a:gd name="connsiteX4" fmla="*/ 451489 w 1539127"/>
              <a:gd name="connsiteY4" fmla="*/ 100887 h 1334135"/>
              <a:gd name="connsiteX5" fmla="*/ 630784 w 1539127"/>
              <a:gd name="connsiteY5" fmla="*/ 100953 h 1334135"/>
              <a:gd name="connsiteX6" fmla="*/ 620699 w 1539127"/>
              <a:gd name="connsiteY6" fmla="*/ 913398 h 1334135"/>
              <a:gd name="connsiteX7" fmla="*/ 815378 w 1539127"/>
              <a:gd name="connsiteY7" fmla="*/ 907373 h 1334135"/>
              <a:gd name="connsiteX8" fmla="*/ 815903 w 1539127"/>
              <a:gd name="connsiteY8" fmla="*/ 118981 h 1334135"/>
              <a:gd name="connsiteX9" fmla="*/ 988010 w 1539127"/>
              <a:gd name="connsiteY9" fmla="*/ 126074 h 1334135"/>
              <a:gd name="connsiteX10" fmla="*/ 1021343 w 1539127"/>
              <a:gd name="connsiteY10" fmla="*/ 932369 h 1334135"/>
              <a:gd name="connsiteX11" fmla="*/ 1028124 w 1539127"/>
              <a:gd name="connsiteY11" fmla="*/ 1247661 h 1334135"/>
              <a:gd name="connsiteX12" fmla="*/ 1174781 w 1539127"/>
              <a:gd name="connsiteY12" fmla="*/ 887187 h 1334135"/>
              <a:gd name="connsiteX13" fmla="*/ 1182888 w 1539127"/>
              <a:gd name="connsiteY13" fmla="*/ 106879 h 1334135"/>
              <a:gd name="connsiteX14" fmla="*/ 1352354 w 1539127"/>
              <a:gd name="connsiteY14" fmla="*/ 132000 h 1334135"/>
              <a:gd name="connsiteX15" fmla="*/ 1357651 w 1539127"/>
              <a:gd name="connsiteY15" fmla="*/ 950942 h 1334135"/>
              <a:gd name="connsiteX16" fmla="*/ 1486260 w 1539127"/>
              <a:gd name="connsiteY16" fmla="*/ 1103015 h 1334135"/>
              <a:gd name="connsiteX17" fmla="*/ 1516237 w 1539127"/>
              <a:gd name="connsiteY17" fmla="*/ 1334028 h 1334135"/>
              <a:gd name="connsiteX0" fmla="*/ 0 w 1516237"/>
              <a:gd name="connsiteY0" fmla="*/ 154052 h 1334028"/>
              <a:gd name="connsiteX1" fmla="*/ 269622 w 1516237"/>
              <a:gd name="connsiteY1" fmla="*/ 71334 h 1334028"/>
              <a:gd name="connsiteX2" fmla="*/ 286552 w 1516237"/>
              <a:gd name="connsiteY2" fmla="*/ 911186 h 1334028"/>
              <a:gd name="connsiteX3" fmla="*/ 468742 w 1516237"/>
              <a:gd name="connsiteY3" fmla="*/ 903138 h 1334028"/>
              <a:gd name="connsiteX4" fmla="*/ 451489 w 1516237"/>
              <a:gd name="connsiteY4" fmla="*/ 100887 h 1334028"/>
              <a:gd name="connsiteX5" fmla="*/ 630784 w 1516237"/>
              <a:gd name="connsiteY5" fmla="*/ 100953 h 1334028"/>
              <a:gd name="connsiteX6" fmla="*/ 620699 w 1516237"/>
              <a:gd name="connsiteY6" fmla="*/ 913398 h 1334028"/>
              <a:gd name="connsiteX7" fmla="*/ 815378 w 1516237"/>
              <a:gd name="connsiteY7" fmla="*/ 907373 h 1334028"/>
              <a:gd name="connsiteX8" fmla="*/ 815903 w 1516237"/>
              <a:gd name="connsiteY8" fmla="*/ 118981 h 1334028"/>
              <a:gd name="connsiteX9" fmla="*/ 988010 w 1516237"/>
              <a:gd name="connsiteY9" fmla="*/ 126074 h 1334028"/>
              <a:gd name="connsiteX10" fmla="*/ 1021343 w 1516237"/>
              <a:gd name="connsiteY10" fmla="*/ 932369 h 1334028"/>
              <a:gd name="connsiteX11" fmla="*/ 1028124 w 1516237"/>
              <a:gd name="connsiteY11" fmla="*/ 1247661 h 1334028"/>
              <a:gd name="connsiteX12" fmla="*/ 1174781 w 1516237"/>
              <a:gd name="connsiteY12" fmla="*/ 887187 h 1334028"/>
              <a:gd name="connsiteX13" fmla="*/ 1182888 w 1516237"/>
              <a:gd name="connsiteY13" fmla="*/ 106879 h 1334028"/>
              <a:gd name="connsiteX14" fmla="*/ 1352354 w 1516237"/>
              <a:gd name="connsiteY14" fmla="*/ 132000 h 1334028"/>
              <a:gd name="connsiteX15" fmla="*/ 1357651 w 1516237"/>
              <a:gd name="connsiteY15" fmla="*/ 950942 h 1334028"/>
              <a:gd name="connsiteX16" fmla="*/ 1486260 w 1516237"/>
              <a:gd name="connsiteY16" fmla="*/ 1103015 h 1334028"/>
              <a:gd name="connsiteX17" fmla="*/ 1516237 w 1516237"/>
              <a:gd name="connsiteY17" fmla="*/ 1334028 h 1334028"/>
              <a:gd name="connsiteX0" fmla="*/ 0 w 1534724"/>
              <a:gd name="connsiteY0" fmla="*/ 154052 h 1334028"/>
              <a:gd name="connsiteX1" fmla="*/ 269622 w 1534724"/>
              <a:gd name="connsiteY1" fmla="*/ 71334 h 1334028"/>
              <a:gd name="connsiteX2" fmla="*/ 286552 w 1534724"/>
              <a:gd name="connsiteY2" fmla="*/ 911186 h 1334028"/>
              <a:gd name="connsiteX3" fmla="*/ 468742 w 1534724"/>
              <a:gd name="connsiteY3" fmla="*/ 903138 h 1334028"/>
              <a:gd name="connsiteX4" fmla="*/ 451489 w 1534724"/>
              <a:gd name="connsiteY4" fmla="*/ 100887 h 1334028"/>
              <a:gd name="connsiteX5" fmla="*/ 630784 w 1534724"/>
              <a:gd name="connsiteY5" fmla="*/ 100953 h 1334028"/>
              <a:gd name="connsiteX6" fmla="*/ 620699 w 1534724"/>
              <a:gd name="connsiteY6" fmla="*/ 913398 h 1334028"/>
              <a:gd name="connsiteX7" fmla="*/ 815378 w 1534724"/>
              <a:gd name="connsiteY7" fmla="*/ 907373 h 1334028"/>
              <a:gd name="connsiteX8" fmla="*/ 815903 w 1534724"/>
              <a:gd name="connsiteY8" fmla="*/ 118981 h 1334028"/>
              <a:gd name="connsiteX9" fmla="*/ 988010 w 1534724"/>
              <a:gd name="connsiteY9" fmla="*/ 126074 h 1334028"/>
              <a:gd name="connsiteX10" fmla="*/ 1021343 w 1534724"/>
              <a:gd name="connsiteY10" fmla="*/ 932369 h 1334028"/>
              <a:gd name="connsiteX11" fmla="*/ 1028124 w 1534724"/>
              <a:gd name="connsiteY11" fmla="*/ 1247661 h 1334028"/>
              <a:gd name="connsiteX12" fmla="*/ 1174781 w 1534724"/>
              <a:gd name="connsiteY12" fmla="*/ 887187 h 1334028"/>
              <a:gd name="connsiteX13" fmla="*/ 1182888 w 1534724"/>
              <a:gd name="connsiteY13" fmla="*/ 106879 h 1334028"/>
              <a:gd name="connsiteX14" fmla="*/ 1352354 w 1534724"/>
              <a:gd name="connsiteY14" fmla="*/ 132000 h 1334028"/>
              <a:gd name="connsiteX15" fmla="*/ 1357651 w 1534724"/>
              <a:gd name="connsiteY15" fmla="*/ 950942 h 1334028"/>
              <a:gd name="connsiteX16" fmla="*/ 1486260 w 1534724"/>
              <a:gd name="connsiteY16" fmla="*/ 1103015 h 1334028"/>
              <a:gd name="connsiteX17" fmla="*/ 1516237 w 1534724"/>
              <a:gd name="connsiteY17" fmla="*/ 1334028 h 1334028"/>
              <a:gd name="connsiteX0" fmla="*/ 0 w 1488082"/>
              <a:gd name="connsiteY0" fmla="*/ 154052 h 1343756"/>
              <a:gd name="connsiteX1" fmla="*/ 269622 w 1488082"/>
              <a:gd name="connsiteY1" fmla="*/ 71334 h 1343756"/>
              <a:gd name="connsiteX2" fmla="*/ 286552 w 1488082"/>
              <a:gd name="connsiteY2" fmla="*/ 911186 h 1343756"/>
              <a:gd name="connsiteX3" fmla="*/ 468742 w 1488082"/>
              <a:gd name="connsiteY3" fmla="*/ 903138 h 1343756"/>
              <a:gd name="connsiteX4" fmla="*/ 451489 w 1488082"/>
              <a:gd name="connsiteY4" fmla="*/ 100887 h 1343756"/>
              <a:gd name="connsiteX5" fmla="*/ 630784 w 1488082"/>
              <a:gd name="connsiteY5" fmla="*/ 100953 h 1343756"/>
              <a:gd name="connsiteX6" fmla="*/ 620699 w 1488082"/>
              <a:gd name="connsiteY6" fmla="*/ 913398 h 1343756"/>
              <a:gd name="connsiteX7" fmla="*/ 815378 w 1488082"/>
              <a:gd name="connsiteY7" fmla="*/ 907373 h 1343756"/>
              <a:gd name="connsiteX8" fmla="*/ 815903 w 1488082"/>
              <a:gd name="connsiteY8" fmla="*/ 118981 h 1343756"/>
              <a:gd name="connsiteX9" fmla="*/ 988010 w 1488082"/>
              <a:gd name="connsiteY9" fmla="*/ 126074 h 1343756"/>
              <a:gd name="connsiteX10" fmla="*/ 1021343 w 1488082"/>
              <a:gd name="connsiteY10" fmla="*/ 932369 h 1343756"/>
              <a:gd name="connsiteX11" fmla="*/ 1028124 w 1488082"/>
              <a:gd name="connsiteY11" fmla="*/ 1247661 h 1343756"/>
              <a:gd name="connsiteX12" fmla="*/ 1174781 w 1488082"/>
              <a:gd name="connsiteY12" fmla="*/ 887187 h 1343756"/>
              <a:gd name="connsiteX13" fmla="*/ 1182888 w 1488082"/>
              <a:gd name="connsiteY13" fmla="*/ 106879 h 1343756"/>
              <a:gd name="connsiteX14" fmla="*/ 1352354 w 1488082"/>
              <a:gd name="connsiteY14" fmla="*/ 132000 h 1343756"/>
              <a:gd name="connsiteX15" fmla="*/ 1357651 w 1488082"/>
              <a:gd name="connsiteY15" fmla="*/ 950942 h 1343756"/>
              <a:gd name="connsiteX16" fmla="*/ 1486260 w 1488082"/>
              <a:gd name="connsiteY16" fmla="*/ 1103015 h 1343756"/>
              <a:gd name="connsiteX17" fmla="*/ 1413702 w 1488082"/>
              <a:gd name="connsiteY17" fmla="*/ 1343756 h 1343756"/>
              <a:gd name="connsiteX0" fmla="*/ 0 w 1505871"/>
              <a:gd name="connsiteY0" fmla="*/ 154052 h 1343756"/>
              <a:gd name="connsiteX1" fmla="*/ 269622 w 1505871"/>
              <a:gd name="connsiteY1" fmla="*/ 71334 h 1343756"/>
              <a:gd name="connsiteX2" fmla="*/ 286552 w 1505871"/>
              <a:gd name="connsiteY2" fmla="*/ 911186 h 1343756"/>
              <a:gd name="connsiteX3" fmla="*/ 468742 w 1505871"/>
              <a:gd name="connsiteY3" fmla="*/ 903138 h 1343756"/>
              <a:gd name="connsiteX4" fmla="*/ 451489 w 1505871"/>
              <a:gd name="connsiteY4" fmla="*/ 100887 h 1343756"/>
              <a:gd name="connsiteX5" fmla="*/ 630784 w 1505871"/>
              <a:gd name="connsiteY5" fmla="*/ 100953 h 1343756"/>
              <a:gd name="connsiteX6" fmla="*/ 620699 w 1505871"/>
              <a:gd name="connsiteY6" fmla="*/ 913398 h 1343756"/>
              <a:gd name="connsiteX7" fmla="*/ 815378 w 1505871"/>
              <a:gd name="connsiteY7" fmla="*/ 907373 h 1343756"/>
              <a:gd name="connsiteX8" fmla="*/ 815903 w 1505871"/>
              <a:gd name="connsiteY8" fmla="*/ 118981 h 1343756"/>
              <a:gd name="connsiteX9" fmla="*/ 988010 w 1505871"/>
              <a:gd name="connsiteY9" fmla="*/ 126074 h 1343756"/>
              <a:gd name="connsiteX10" fmla="*/ 1021343 w 1505871"/>
              <a:gd name="connsiteY10" fmla="*/ 932369 h 1343756"/>
              <a:gd name="connsiteX11" fmla="*/ 1028124 w 1505871"/>
              <a:gd name="connsiteY11" fmla="*/ 1247661 h 1343756"/>
              <a:gd name="connsiteX12" fmla="*/ 1174781 w 1505871"/>
              <a:gd name="connsiteY12" fmla="*/ 887187 h 1343756"/>
              <a:gd name="connsiteX13" fmla="*/ 1182888 w 1505871"/>
              <a:gd name="connsiteY13" fmla="*/ 106879 h 1343756"/>
              <a:gd name="connsiteX14" fmla="*/ 1352354 w 1505871"/>
              <a:gd name="connsiteY14" fmla="*/ 132000 h 1343756"/>
              <a:gd name="connsiteX15" fmla="*/ 1357651 w 1505871"/>
              <a:gd name="connsiteY15" fmla="*/ 950942 h 1343756"/>
              <a:gd name="connsiteX16" fmla="*/ 1486260 w 1505871"/>
              <a:gd name="connsiteY16" fmla="*/ 1103015 h 1343756"/>
              <a:gd name="connsiteX17" fmla="*/ 1413702 w 1505871"/>
              <a:gd name="connsiteY17" fmla="*/ 1343756 h 1343756"/>
              <a:gd name="connsiteX0" fmla="*/ 0 w 1505871"/>
              <a:gd name="connsiteY0" fmla="*/ 154052 h 1343756"/>
              <a:gd name="connsiteX1" fmla="*/ 269622 w 1505871"/>
              <a:gd name="connsiteY1" fmla="*/ 71334 h 1343756"/>
              <a:gd name="connsiteX2" fmla="*/ 286552 w 1505871"/>
              <a:gd name="connsiteY2" fmla="*/ 911186 h 1343756"/>
              <a:gd name="connsiteX3" fmla="*/ 468742 w 1505871"/>
              <a:gd name="connsiteY3" fmla="*/ 903138 h 1343756"/>
              <a:gd name="connsiteX4" fmla="*/ 451489 w 1505871"/>
              <a:gd name="connsiteY4" fmla="*/ 100887 h 1343756"/>
              <a:gd name="connsiteX5" fmla="*/ 630784 w 1505871"/>
              <a:gd name="connsiteY5" fmla="*/ 100953 h 1343756"/>
              <a:gd name="connsiteX6" fmla="*/ 620699 w 1505871"/>
              <a:gd name="connsiteY6" fmla="*/ 913398 h 1343756"/>
              <a:gd name="connsiteX7" fmla="*/ 815378 w 1505871"/>
              <a:gd name="connsiteY7" fmla="*/ 907373 h 1343756"/>
              <a:gd name="connsiteX8" fmla="*/ 815903 w 1505871"/>
              <a:gd name="connsiteY8" fmla="*/ 118981 h 1343756"/>
              <a:gd name="connsiteX9" fmla="*/ 988010 w 1505871"/>
              <a:gd name="connsiteY9" fmla="*/ 126074 h 1343756"/>
              <a:gd name="connsiteX10" fmla="*/ 1021343 w 1505871"/>
              <a:gd name="connsiteY10" fmla="*/ 932369 h 1343756"/>
              <a:gd name="connsiteX11" fmla="*/ 1028124 w 1505871"/>
              <a:gd name="connsiteY11" fmla="*/ 1247661 h 1343756"/>
              <a:gd name="connsiteX12" fmla="*/ 1174781 w 1505871"/>
              <a:gd name="connsiteY12" fmla="*/ 887187 h 1343756"/>
              <a:gd name="connsiteX13" fmla="*/ 1182888 w 1505871"/>
              <a:gd name="connsiteY13" fmla="*/ 106879 h 1343756"/>
              <a:gd name="connsiteX14" fmla="*/ 1352354 w 1505871"/>
              <a:gd name="connsiteY14" fmla="*/ 132000 h 1343756"/>
              <a:gd name="connsiteX15" fmla="*/ 1357651 w 1505871"/>
              <a:gd name="connsiteY15" fmla="*/ 950942 h 1343756"/>
              <a:gd name="connsiteX16" fmla="*/ 1486260 w 1505871"/>
              <a:gd name="connsiteY16" fmla="*/ 1103015 h 1343756"/>
              <a:gd name="connsiteX17" fmla="*/ 1413702 w 1505871"/>
              <a:gd name="connsiteY17" fmla="*/ 1343756 h 1343756"/>
              <a:gd name="connsiteX0" fmla="*/ 0 w 1520587"/>
              <a:gd name="connsiteY0" fmla="*/ 154052 h 1343756"/>
              <a:gd name="connsiteX1" fmla="*/ 269622 w 1520587"/>
              <a:gd name="connsiteY1" fmla="*/ 71334 h 1343756"/>
              <a:gd name="connsiteX2" fmla="*/ 286552 w 1520587"/>
              <a:gd name="connsiteY2" fmla="*/ 911186 h 1343756"/>
              <a:gd name="connsiteX3" fmla="*/ 468742 w 1520587"/>
              <a:gd name="connsiteY3" fmla="*/ 903138 h 1343756"/>
              <a:gd name="connsiteX4" fmla="*/ 451489 w 1520587"/>
              <a:gd name="connsiteY4" fmla="*/ 100887 h 1343756"/>
              <a:gd name="connsiteX5" fmla="*/ 630784 w 1520587"/>
              <a:gd name="connsiteY5" fmla="*/ 100953 h 1343756"/>
              <a:gd name="connsiteX6" fmla="*/ 620699 w 1520587"/>
              <a:gd name="connsiteY6" fmla="*/ 913398 h 1343756"/>
              <a:gd name="connsiteX7" fmla="*/ 815378 w 1520587"/>
              <a:gd name="connsiteY7" fmla="*/ 907373 h 1343756"/>
              <a:gd name="connsiteX8" fmla="*/ 815903 w 1520587"/>
              <a:gd name="connsiteY8" fmla="*/ 118981 h 1343756"/>
              <a:gd name="connsiteX9" fmla="*/ 988010 w 1520587"/>
              <a:gd name="connsiteY9" fmla="*/ 126074 h 1343756"/>
              <a:gd name="connsiteX10" fmla="*/ 1021343 w 1520587"/>
              <a:gd name="connsiteY10" fmla="*/ 932369 h 1343756"/>
              <a:gd name="connsiteX11" fmla="*/ 1028124 w 1520587"/>
              <a:gd name="connsiteY11" fmla="*/ 1247661 h 1343756"/>
              <a:gd name="connsiteX12" fmla="*/ 1174781 w 1520587"/>
              <a:gd name="connsiteY12" fmla="*/ 887187 h 1343756"/>
              <a:gd name="connsiteX13" fmla="*/ 1182888 w 1520587"/>
              <a:gd name="connsiteY13" fmla="*/ 106879 h 1343756"/>
              <a:gd name="connsiteX14" fmla="*/ 1352354 w 1520587"/>
              <a:gd name="connsiteY14" fmla="*/ 132000 h 1343756"/>
              <a:gd name="connsiteX15" fmla="*/ 1357651 w 1520587"/>
              <a:gd name="connsiteY15" fmla="*/ 950942 h 1343756"/>
              <a:gd name="connsiteX16" fmla="*/ 1486260 w 1520587"/>
              <a:gd name="connsiteY16" fmla="*/ 1103015 h 1343756"/>
              <a:gd name="connsiteX17" fmla="*/ 1413702 w 1520587"/>
              <a:gd name="connsiteY17" fmla="*/ 1343756 h 1343756"/>
              <a:gd name="connsiteX0" fmla="*/ 0 w 1520587"/>
              <a:gd name="connsiteY0" fmla="*/ 154052 h 1343756"/>
              <a:gd name="connsiteX1" fmla="*/ 269622 w 1520587"/>
              <a:gd name="connsiteY1" fmla="*/ 71334 h 1343756"/>
              <a:gd name="connsiteX2" fmla="*/ 286552 w 1520587"/>
              <a:gd name="connsiteY2" fmla="*/ 911186 h 1343756"/>
              <a:gd name="connsiteX3" fmla="*/ 468742 w 1520587"/>
              <a:gd name="connsiteY3" fmla="*/ 903138 h 1343756"/>
              <a:gd name="connsiteX4" fmla="*/ 451489 w 1520587"/>
              <a:gd name="connsiteY4" fmla="*/ 100887 h 1343756"/>
              <a:gd name="connsiteX5" fmla="*/ 630784 w 1520587"/>
              <a:gd name="connsiteY5" fmla="*/ 100953 h 1343756"/>
              <a:gd name="connsiteX6" fmla="*/ 620699 w 1520587"/>
              <a:gd name="connsiteY6" fmla="*/ 913398 h 1343756"/>
              <a:gd name="connsiteX7" fmla="*/ 815378 w 1520587"/>
              <a:gd name="connsiteY7" fmla="*/ 907373 h 1343756"/>
              <a:gd name="connsiteX8" fmla="*/ 815903 w 1520587"/>
              <a:gd name="connsiteY8" fmla="*/ 118981 h 1343756"/>
              <a:gd name="connsiteX9" fmla="*/ 988010 w 1520587"/>
              <a:gd name="connsiteY9" fmla="*/ 126074 h 1343756"/>
              <a:gd name="connsiteX10" fmla="*/ 1021343 w 1520587"/>
              <a:gd name="connsiteY10" fmla="*/ 932369 h 1343756"/>
              <a:gd name="connsiteX11" fmla="*/ 1028124 w 1520587"/>
              <a:gd name="connsiteY11" fmla="*/ 1247661 h 1343756"/>
              <a:gd name="connsiteX12" fmla="*/ 1174781 w 1520587"/>
              <a:gd name="connsiteY12" fmla="*/ 887187 h 1343756"/>
              <a:gd name="connsiteX13" fmla="*/ 1182888 w 1520587"/>
              <a:gd name="connsiteY13" fmla="*/ 106879 h 1343756"/>
              <a:gd name="connsiteX14" fmla="*/ 1352354 w 1520587"/>
              <a:gd name="connsiteY14" fmla="*/ 132000 h 1343756"/>
              <a:gd name="connsiteX15" fmla="*/ 1357651 w 1520587"/>
              <a:gd name="connsiteY15" fmla="*/ 950942 h 1343756"/>
              <a:gd name="connsiteX16" fmla="*/ 1486260 w 1520587"/>
              <a:gd name="connsiteY16" fmla="*/ 1103015 h 1343756"/>
              <a:gd name="connsiteX17" fmla="*/ 1413702 w 1520587"/>
              <a:gd name="connsiteY17" fmla="*/ 1343756 h 1343756"/>
              <a:gd name="connsiteX0" fmla="*/ 0 w 1520587"/>
              <a:gd name="connsiteY0" fmla="*/ 154052 h 1343756"/>
              <a:gd name="connsiteX1" fmla="*/ 269622 w 1520587"/>
              <a:gd name="connsiteY1" fmla="*/ 71334 h 1343756"/>
              <a:gd name="connsiteX2" fmla="*/ 286552 w 1520587"/>
              <a:gd name="connsiteY2" fmla="*/ 911186 h 1343756"/>
              <a:gd name="connsiteX3" fmla="*/ 468742 w 1520587"/>
              <a:gd name="connsiteY3" fmla="*/ 903138 h 1343756"/>
              <a:gd name="connsiteX4" fmla="*/ 451489 w 1520587"/>
              <a:gd name="connsiteY4" fmla="*/ 100887 h 1343756"/>
              <a:gd name="connsiteX5" fmla="*/ 630784 w 1520587"/>
              <a:gd name="connsiteY5" fmla="*/ 100953 h 1343756"/>
              <a:gd name="connsiteX6" fmla="*/ 620699 w 1520587"/>
              <a:gd name="connsiteY6" fmla="*/ 913398 h 1343756"/>
              <a:gd name="connsiteX7" fmla="*/ 815378 w 1520587"/>
              <a:gd name="connsiteY7" fmla="*/ 907373 h 1343756"/>
              <a:gd name="connsiteX8" fmla="*/ 815903 w 1520587"/>
              <a:gd name="connsiteY8" fmla="*/ 118981 h 1343756"/>
              <a:gd name="connsiteX9" fmla="*/ 988010 w 1520587"/>
              <a:gd name="connsiteY9" fmla="*/ 126074 h 1343756"/>
              <a:gd name="connsiteX10" fmla="*/ 1021343 w 1520587"/>
              <a:gd name="connsiteY10" fmla="*/ 932369 h 1343756"/>
              <a:gd name="connsiteX11" fmla="*/ 1028124 w 1520587"/>
              <a:gd name="connsiteY11" fmla="*/ 1247661 h 1343756"/>
              <a:gd name="connsiteX12" fmla="*/ 1174781 w 1520587"/>
              <a:gd name="connsiteY12" fmla="*/ 887187 h 1343756"/>
              <a:gd name="connsiteX13" fmla="*/ 1182888 w 1520587"/>
              <a:gd name="connsiteY13" fmla="*/ 106879 h 1343756"/>
              <a:gd name="connsiteX14" fmla="*/ 1352354 w 1520587"/>
              <a:gd name="connsiteY14" fmla="*/ 132000 h 1343756"/>
              <a:gd name="connsiteX15" fmla="*/ 1357651 w 1520587"/>
              <a:gd name="connsiteY15" fmla="*/ 950942 h 1343756"/>
              <a:gd name="connsiteX16" fmla="*/ 1486260 w 1520587"/>
              <a:gd name="connsiteY16" fmla="*/ 1103015 h 1343756"/>
              <a:gd name="connsiteX17" fmla="*/ 1413702 w 1520587"/>
              <a:gd name="connsiteY17" fmla="*/ 1343756 h 1343756"/>
              <a:gd name="connsiteX0" fmla="*/ 0 w 1520587"/>
              <a:gd name="connsiteY0" fmla="*/ 154052 h 1343756"/>
              <a:gd name="connsiteX1" fmla="*/ 269622 w 1520587"/>
              <a:gd name="connsiteY1" fmla="*/ 71334 h 1343756"/>
              <a:gd name="connsiteX2" fmla="*/ 286552 w 1520587"/>
              <a:gd name="connsiteY2" fmla="*/ 911186 h 1343756"/>
              <a:gd name="connsiteX3" fmla="*/ 468742 w 1520587"/>
              <a:gd name="connsiteY3" fmla="*/ 903138 h 1343756"/>
              <a:gd name="connsiteX4" fmla="*/ 451489 w 1520587"/>
              <a:gd name="connsiteY4" fmla="*/ 100887 h 1343756"/>
              <a:gd name="connsiteX5" fmla="*/ 630784 w 1520587"/>
              <a:gd name="connsiteY5" fmla="*/ 100953 h 1343756"/>
              <a:gd name="connsiteX6" fmla="*/ 620699 w 1520587"/>
              <a:gd name="connsiteY6" fmla="*/ 913398 h 1343756"/>
              <a:gd name="connsiteX7" fmla="*/ 815378 w 1520587"/>
              <a:gd name="connsiteY7" fmla="*/ 907373 h 1343756"/>
              <a:gd name="connsiteX8" fmla="*/ 815903 w 1520587"/>
              <a:gd name="connsiteY8" fmla="*/ 118981 h 1343756"/>
              <a:gd name="connsiteX9" fmla="*/ 988010 w 1520587"/>
              <a:gd name="connsiteY9" fmla="*/ 126074 h 1343756"/>
              <a:gd name="connsiteX10" fmla="*/ 1021343 w 1520587"/>
              <a:gd name="connsiteY10" fmla="*/ 932369 h 1343756"/>
              <a:gd name="connsiteX11" fmla="*/ 1028124 w 1520587"/>
              <a:gd name="connsiteY11" fmla="*/ 1247661 h 1343756"/>
              <a:gd name="connsiteX12" fmla="*/ 1174781 w 1520587"/>
              <a:gd name="connsiteY12" fmla="*/ 887187 h 1343756"/>
              <a:gd name="connsiteX13" fmla="*/ 1182888 w 1520587"/>
              <a:gd name="connsiteY13" fmla="*/ 106879 h 1343756"/>
              <a:gd name="connsiteX14" fmla="*/ 1352354 w 1520587"/>
              <a:gd name="connsiteY14" fmla="*/ 132000 h 1343756"/>
              <a:gd name="connsiteX15" fmla="*/ 1362778 w 1520587"/>
              <a:gd name="connsiteY15" fmla="*/ 921759 h 1343756"/>
              <a:gd name="connsiteX16" fmla="*/ 1486260 w 1520587"/>
              <a:gd name="connsiteY16" fmla="*/ 1103015 h 1343756"/>
              <a:gd name="connsiteX17" fmla="*/ 1413702 w 1520587"/>
              <a:gd name="connsiteY17" fmla="*/ 1343756 h 1343756"/>
              <a:gd name="connsiteX0" fmla="*/ 0 w 1520587"/>
              <a:gd name="connsiteY0" fmla="*/ 154052 h 1343756"/>
              <a:gd name="connsiteX1" fmla="*/ 269622 w 1520587"/>
              <a:gd name="connsiteY1" fmla="*/ 71334 h 1343756"/>
              <a:gd name="connsiteX2" fmla="*/ 286552 w 1520587"/>
              <a:gd name="connsiteY2" fmla="*/ 911186 h 1343756"/>
              <a:gd name="connsiteX3" fmla="*/ 468742 w 1520587"/>
              <a:gd name="connsiteY3" fmla="*/ 903138 h 1343756"/>
              <a:gd name="connsiteX4" fmla="*/ 451489 w 1520587"/>
              <a:gd name="connsiteY4" fmla="*/ 100887 h 1343756"/>
              <a:gd name="connsiteX5" fmla="*/ 630784 w 1520587"/>
              <a:gd name="connsiteY5" fmla="*/ 100953 h 1343756"/>
              <a:gd name="connsiteX6" fmla="*/ 620699 w 1520587"/>
              <a:gd name="connsiteY6" fmla="*/ 913398 h 1343756"/>
              <a:gd name="connsiteX7" fmla="*/ 815378 w 1520587"/>
              <a:gd name="connsiteY7" fmla="*/ 907373 h 1343756"/>
              <a:gd name="connsiteX8" fmla="*/ 815903 w 1520587"/>
              <a:gd name="connsiteY8" fmla="*/ 118981 h 1343756"/>
              <a:gd name="connsiteX9" fmla="*/ 988010 w 1520587"/>
              <a:gd name="connsiteY9" fmla="*/ 126074 h 1343756"/>
              <a:gd name="connsiteX10" fmla="*/ 1021343 w 1520587"/>
              <a:gd name="connsiteY10" fmla="*/ 932369 h 1343756"/>
              <a:gd name="connsiteX11" fmla="*/ 1028124 w 1520587"/>
              <a:gd name="connsiteY11" fmla="*/ 1247661 h 1343756"/>
              <a:gd name="connsiteX12" fmla="*/ 1174781 w 1520587"/>
              <a:gd name="connsiteY12" fmla="*/ 887187 h 1343756"/>
              <a:gd name="connsiteX13" fmla="*/ 1182888 w 1520587"/>
              <a:gd name="connsiteY13" fmla="*/ 106879 h 1343756"/>
              <a:gd name="connsiteX14" fmla="*/ 1352354 w 1520587"/>
              <a:gd name="connsiteY14" fmla="*/ 132000 h 1343756"/>
              <a:gd name="connsiteX15" fmla="*/ 1362778 w 1520587"/>
              <a:gd name="connsiteY15" fmla="*/ 921759 h 1343756"/>
              <a:gd name="connsiteX16" fmla="*/ 1486260 w 1520587"/>
              <a:gd name="connsiteY16" fmla="*/ 1103015 h 1343756"/>
              <a:gd name="connsiteX17" fmla="*/ 1413702 w 1520587"/>
              <a:gd name="connsiteY17" fmla="*/ 1343756 h 1343756"/>
              <a:gd name="connsiteX0" fmla="*/ 0 w 1503859"/>
              <a:gd name="connsiteY0" fmla="*/ 154052 h 1343756"/>
              <a:gd name="connsiteX1" fmla="*/ 269622 w 1503859"/>
              <a:gd name="connsiteY1" fmla="*/ 71334 h 1343756"/>
              <a:gd name="connsiteX2" fmla="*/ 286552 w 1503859"/>
              <a:gd name="connsiteY2" fmla="*/ 911186 h 1343756"/>
              <a:gd name="connsiteX3" fmla="*/ 468742 w 1503859"/>
              <a:gd name="connsiteY3" fmla="*/ 903138 h 1343756"/>
              <a:gd name="connsiteX4" fmla="*/ 451489 w 1503859"/>
              <a:gd name="connsiteY4" fmla="*/ 100887 h 1343756"/>
              <a:gd name="connsiteX5" fmla="*/ 630784 w 1503859"/>
              <a:gd name="connsiteY5" fmla="*/ 100953 h 1343756"/>
              <a:gd name="connsiteX6" fmla="*/ 620699 w 1503859"/>
              <a:gd name="connsiteY6" fmla="*/ 913398 h 1343756"/>
              <a:gd name="connsiteX7" fmla="*/ 815378 w 1503859"/>
              <a:gd name="connsiteY7" fmla="*/ 907373 h 1343756"/>
              <a:gd name="connsiteX8" fmla="*/ 815903 w 1503859"/>
              <a:gd name="connsiteY8" fmla="*/ 118981 h 1343756"/>
              <a:gd name="connsiteX9" fmla="*/ 988010 w 1503859"/>
              <a:gd name="connsiteY9" fmla="*/ 126074 h 1343756"/>
              <a:gd name="connsiteX10" fmla="*/ 1021343 w 1503859"/>
              <a:gd name="connsiteY10" fmla="*/ 932369 h 1343756"/>
              <a:gd name="connsiteX11" fmla="*/ 1028124 w 1503859"/>
              <a:gd name="connsiteY11" fmla="*/ 1247661 h 1343756"/>
              <a:gd name="connsiteX12" fmla="*/ 1174781 w 1503859"/>
              <a:gd name="connsiteY12" fmla="*/ 887187 h 1343756"/>
              <a:gd name="connsiteX13" fmla="*/ 1182888 w 1503859"/>
              <a:gd name="connsiteY13" fmla="*/ 106879 h 1343756"/>
              <a:gd name="connsiteX14" fmla="*/ 1352354 w 1503859"/>
              <a:gd name="connsiteY14" fmla="*/ 132000 h 1343756"/>
              <a:gd name="connsiteX15" fmla="*/ 1362778 w 1503859"/>
              <a:gd name="connsiteY15" fmla="*/ 921759 h 1343756"/>
              <a:gd name="connsiteX16" fmla="*/ 1486260 w 1503859"/>
              <a:gd name="connsiteY16" fmla="*/ 1103015 h 1343756"/>
              <a:gd name="connsiteX17" fmla="*/ 1413702 w 1503859"/>
              <a:gd name="connsiteY17" fmla="*/ 1343756 h 1343756"/>
              <a:gd name="connsiteX0" fmla="*/ 0 w 1552191"/>
              <a:gd name="connsiteY0" fmla="*/ 154052 h 1247860"/>
              <a:gd name="connsiteX1" fmla="*/ 269622 w 1552191"/>
              <a:gd name="connsiteY1" fmla="*/ 71334 h 1247860"/>
              <a:gd name="connsiteX2" fmla="*/ 286552 w 1552191"/>
              <a:gd name="connsiteY2" fmla="*/ 911186 h 1247860"/>
              <a:gd name="connsiteX3" fmla="*/ 468742 w 1552191"/>
              <a:gd name="connsiteY3" fmla="*/ 903138 h 1247860"/>
              <a:gd name="connsiteX4" fmla="*/ 451489 w 1552191"/>
              <a:gd name="connsiteY4" fmla="*/ 100887 h 1247860"/>
              <a:gd name="connsiteX5" fmla="*/ 630784 w 1552191"/>
              <a:gd name="connsiteY5" fmla="*/ 100953 h 1247860"/>
              <a:gd name="connsiteX6" fmla="*/ 620699 w 1552191"/>
              <a:gd name="connsiteY6" fmla="*/ 913398 h 1247860"/>
              <a:gd name="connsiteX7" fmla="*/ 815378 w 1552191"/>
              <a:gd name="connsiteY7" fmla="*/ 907373 h 1247860"/>
              <a:gd name="connsiteX8" fmla="*/ 815903 w 1552191"/>
              <a:gd name="connsiteY8" fmla="*/ 118981 h 1247860"/>
              <a:gd name="connsiteX9" fmla="*/ 988010 w 1552191"/>
              <a:gd name="connsiteY9" fmla="*/ 126074 h 1247860"/>
              <a:gd name="connsiteX10" fmla="*/ 1021343 w 1552191"/>
              <a:gd name="connsiteY10" fmla="*/ 932369 h 1247860"/>
              <a:gd name="connsiteX11" fmla="*/ 1028124 w 1552191"/>
              <a:gd name="connsiteY11" fmla="*/ 1247661 h 1247860"/>
              <a:gd name="connsiteX12" fmla="*/ 1174781 w 1552191"/>
              <a:gd name="connsiteY12" fmla="*/ 887187 h 1247860"/>
              <a:gd name="connsiteX13" fmla="*/ 1182888 w 1552191"/>
              <a:gd name="connsiteY13" fmla="*/ 106879 h 1247860"/>
              <a:gd name="connsiteX14" fmla="*/ 1352354 w 1552191"/>
              <a:gd name="connsiteY14" fmla="*/ 132000 h 1247860"/>
              <a:gd name="connsiteX15" fmla="*/ 1362778 w 1552191"/>
              <a:gd name="connsiteY15" fmla="*/ 921759 h 1247860"/>
              <a:gd name="connsiteX16" fmla="*/ 1486260 w 1552191"/>
              <a:gd name="connsiteY16" fmla="*/ 1103015 h 1247860"/>
              <a:gd name="connsiteX17" fmla="*/ 1490604 w 1552191"/>
              <a:gd name="connsiteY17" fmla="*/ 1241616 h 1247860"/>
              <a:gd name="connsiteX0" fmla="*/ 0 w 1504343"/>
              <a:gd name="connsiteY0" fmla="*/ 154052 h 1247860"/>
              <a:gd name="connsiteX1" fmla="*/ 269622 w 1504343"/>
              <a:gd name="connsiteY1" fmla="*/ 71334 h 1247860"/>
              <a:gd name="connsiteX2" fmla="*/ 286552 w 1504343"/>
              <a:gd name="connsiteY2" fmla="*/ 911186 h 1247860"/>
              <a:gd name="connsiteX3" fmla="*/ 468742 w 1504343"/>
              <a:gd name="connsiteY3" fmla="*/ 903138 h 1247860"/>
              <a:gd name="connsiteX4" fmla="*/ 451489 w 1504343"/>
              <a:gd name="connsiteY4" fmla="*/ 100887 h 1247860"/>
              <a:gd name="connsiteX5" fmla="*/ 630784 w 1504343"/>
              <a:gd name="connsiteY5" fmla="*/ 100953 h 1247860"/>
              <a:gd name="connsiteX6" fmla="*/ 620699 w 1504343"/>
              <a:gd name="connsiteY6" fmla="*/ 913398 h 1247860"/>
              <a:gd name="connsiteX7" fmla="*/ 815378 w 1504343"/>
              <a:gd name="connsiteY7" fmla="*/ 907373 h 1247860"/>
              <a:gd name="connsiteX8" fmla="*/ 815903 w 1504343"/>
              <a:gd name="connsiteY8" fmla="*/ 118981 h 1247860"/>
              <a:gd name="connsiteX9" fmla="*/ 988010 w 1504343"/>
              <a:gd name="connsiteY9" fmla="*/ 126074 h 1247860"/>
              <a:gd name="connsiteX10" fmla="*/ 1021343 w 1504343"/>
              <a:gd name="connsiteY10" fmla="*/ 932369 h 1247860"/>
              <a:gd name="connsiteX11" fmla="*/ 1028124 w 1504343"/>
              <a:gd name="connsiteY11" fmla="*/ 1247661 h 1247860"/>
              <a:gd name="connsiteX12" fmla="*/ 1174781 w 1504343"/>
              <a:gd name="connsiteY12" fmla="*/ 887187 h 1247860"/>
              <a:gd name="connsiteX13" fmla="*/ 1182888 w 1504343"/>
              <a:gd name="connsiteY13" fmla="*/ 106879 h 1247860"/>
              <a:gd name="connsiteX14" fmla="*/ 1352354 w 1504343"/>
              <a:gd name="connsiteY14" fmla="*/ 132000 h 1247860"/>
              <a:gd name="connsiteX15" fmla="*/ 1362778 w 1504343"/>
              <a:gd name="connsiteY15" fmla="*/ 921759 h 1247860"/>
              <a:gd name="connsiteX16" fmla="*/ 1486260 w 1504343"/>
              <a:gd name="connsiteY16" fmla="*/ 1103015 h 1247860"/>
              <a:gd name="connsiteX17" fmla="*/ 1490604 w 1504343"/>
              <a:gd name="connsiteY17" fmla="*/ 1241616 h 1247860"/>
              <a:gd name="connsiteX0" fmla="*/ 0 w 1487772"/>
              <a:gd name="connsiteY0" fmla="*/ 154052 h 1270799"/>
              <a:gd name="connsiteX1" fmla="*/ 269622 w 1487772"/>
              <a:gd name="connsiteY1" fmla="*/ 71334 h 1270799"/>
              <a:gd name="connsiteX2" fmla="*/ 286552 w 1487772"/>
              <a:gd name="connsiteY2" fmla="*/ 911186 h 1270799"/>
              <a:gd name="connsiteX3" fmla="*/ 468742 w 1487772"/>
              <a:gd name="connsiteY3" fmla="*/ 903138 h 1270799"/>
              <a:gd name="connsiteX4" fmla="*/ 451489 w 1487772"/>
              <a:gd name="connsiteY4" fmla="*/ 100887 h 1270799"/>
              <a:gd name="connsiteX5" fmla="*/ 630784 w 1487772"/>
              <a:gd name="connsiteY5" fmla="*/ 100953 h 1270799"/>
              <a:gd name="connsiteX6" fmla="*/ 620699 w 1487772"/>
              <a:gd name="connsiteY6" fmla="*/ 913398 h 1270799"/>
              <a:gd name="connsiteX7" fmla="*/ 815378 w 1487772"/>
              <a:gd name="connsiteY7" fmla="*/ 907373 h 1270799"/>
              <a:gd name="connsiteX8" fmla="*/ 815903 w 1487772"/>
              <a:gd name="connsiteY8" fmla="*/ 118981 h 1270799"/>
              <a:gd name="connsiteX9" fmla="*/ 988010 w 1487772"/>
              <a:gd name="connsiteY9" fmla="*/ 126074 h 1270799"/>
              <a:gd name="connsiteX10" fmla="*/ 1021343 w 1487772"/>
              <a:gd name="connsiteY10" fmla="*/ 932369 h 1270799"/>
              <a:gd name="connsiteX11" fmla="*/ 1028124 w 1487772"/>
              <a:gd name="connsiteY11" fmla="*/ 1247661 h 1270799"/>
              <a:gd name="connsiteX12" fmla="*/ 1174781 w 1487772"/>
              <a:gd name="connsiteY12" fmla="*/ 887187 h 1270799"/>
              <a:gd name="connsiteX13" fmla="*/ 1182888 w 1487772"/>
              <a:gd name="connsiteY13" fmla="*/ 106879 h 1270799"/>
              <a:gd name="connsiteX14" fmla="*/ 1352354 w 1487772"/>
              <a:gd name="connsiteY14" fmla="*/ 132000 h 1270799"/>
              <a:gd name="connsiteX15" fmla="*/ 1362778 w 1487772"/>
              <a:gd name="connsiteY15" fmla="*/ 921759 h 1270799"/>
              <a:gd name="connsiteX16" fmla="*/ 1486260 w 1487772"/>
              <a:gd name="connsiteY16" fmla="*/ 1103015 h 1270799"/>
              <a:gd name="connsiteX17" fmla="*/ 1454717 w 1487772"/>
              <a:gd name="connsiteY17" fmla="*/ 1270799 h 1270799"/>
              <a:gd name="connsiteX0" fmla="*/ 0 w 1487772"/>
              <a:gd name="connsiteY0" fmla="*/ 154052 h 1270799"/>
              <a:gd name="connsiteX1" fmla="*/ 269622 w 1487772"/>
              <a:gd name="connsiteY1" fmla="*/ 71334 h 1270799"/>
              <a:gd name="connsiteX2" fmla="*/ 286552 w 1487772"/>
              <a:gd name="connsiteY2" fmla="*/ 911186 h 1270799"/>
              <a:gd name="connsiteX3" fmla="*/ 468742 w 1487772"/>
              <a:gd name="connsiteY3" fmla="*/ 903138 h 1270799"/>
              <a:gd name="connsiteX4" fmla="*/ 451489 w 1487772"/>
              <a:gd name="connsiteY4" fmla="*/ 100887 h 1270799"/>
              <a:gd name="connsiteX5" fmla="*/ 630784 w 1487772"/>
              <a:gd name="connsiteY5" fmla="*/ 100953 h 1270799"/>
              <a:gd name="connsiteX6" fmla="*/ 620699 w 1487772"/>
              <a:gd name="connsiteY6" fmla="*/ 913398 h 1270799"/>
              <a:gd name="connsiteX7" fmla="*/ 815378 w 1487772"/>
              <a:gd name="connsiteY7" fmla="*/ 907373 h 1270799"/>
              <a:gd name="connsiteX8" fmla="*/ 815903 w 1487772"/>
              <a:gd name="connsiteY8" fmla="*/ 118981 h 1270799"/>
              <a:gd name="connsiteX9" fmla="*/ 988010 w 1487772"/>
              <a:gd name="connsiteY9" fmla="*/ 126074 h 1270799"/>
              <a:gd name="connsiteX10" fmla="*/ 1021343 w 1487772"/>
              <a:gd name="connsiteY10" fmla="*/ 932369 h 1270799"/>
              <a:gd name="connsiteX11" fmla="*/ 1028124 w 1487772"/>
              <a:gd name="connsiteY11" fmla="*/ 1247661 h 1270799"/>
              <a:gd name="connsiteX12" fmla="*/ 1174781 w 1487772"/>
              <a:gd name="connsiteY12" fmla="*/ 887187 h 1270799"/>
              <a:gd name="connsiteX13" fmla="*/ 1182888 w 1487772"/>
              <a:gd name="connsiteY13" fmla="*/ 106879 h 1270799"/>
              <a:gd name="connsiteX14" fmla="*/ 1352354 w 1487772"/>
              <a:gd name="connsiteY14" fmla="*/ 132000 h 1270799"/>
              <a:gd name="connsiteX15" fmla="*/ 1362778 w 1487772"/>
              <a:gd name="connsiteY15" fmla="*/ 921759 h 1270799"/>
              <a:gd name="connsiteX16" fmla="*/ 1486260 w 1487772"/>
              <a:gd name="connsiteY16" fmla="*/ 1103015 h 1270799"/>
              <a:gd name="connsiteX17" fmla="*/ 1454717 w 1487772"/>
              <a:gd name="connsiteY17" fmla="*/ 1270799 h 1270799"/>
              <a:gd name="connsiteX0" fmla="*/ 0 w 1472391"/>
              <a:gd name="connsiteY0" fmla="*/ 96230 h 1295663"/>
              <a:gd name="connsiteX1" fmla="*/ 254241 w 1472391"/>
              <a:gd name="connsiteY1" fmla="*/ 96198 h 1295663"/>
              <a:gd name="connsiteX2" fmla="*/ 271171 w 1472391"/>
              <a:gd name="connsiteY2" fmla="*/ 936050 h 1295663"/>
              <a:gd name="connsiteX3" fmla="*/ 453361 w 1472391"/>
              <a:gd name="connsiteY3" fmla="*/ 928002 h 1295663"/>
              <a:gd name="connsiteX4" fmla="*/ 436108 w 1472391"/>
              <a:gd name="connsiteY4" fmla="*/ 125751 h 1295663"/>
              <a:gd name="connsiteX5" fmla="*/ 615403 w 1472391"/>
              <a:gd name="connsiteY5" fmla="*/ 125817 h 1295663"/>
              <a:gd name="connsiteX6" fmla="*/ 605318 w 1472391"/>
              <a:gd name="connsiteY6" fmla="*/ 938262 h 1295663"/>
              <a:gd name="connsiteX7" fmla="*/ 799997 w 1472391"/>
              <a:gd name="connsiteY7" fmla="*/ 932237 h 1295663"/>
              <a:gd name="connsiteX8" fmla="*/ 800522 w 1472391"/>
              <a:gd name="connsiteY8" fmla="*/ 143845 h 1295663"/>
              <a:gd name="connsiteX9" fmla="*/ 972629 w 1472391"/>
              <a:gd name="connsiteY9" fmla="*/ 150938 h 1295663"/>
              <a:gd name="connsiteX10" fmla="*/ 1005962 w 1472391"/>
              <a:gd name="connsiteY10" fmla="*/ 957233 h 1295663"/>
              <a:gd name="connsiteX11" fmla="*/ 1012743 w 1472391"/>
              <a:gd name="connsiteY11" fmla="*/ 1272525 h 1295663"/>
              <a:gd name="connsiteX12" fmla="*/ 1159400 w 1472391"/>
              <a:gd name="connsiteY12" fmla="*/ 912051 h 1295663"/>
              <a:gd name="connsiteX13" fmla="*/ 1167507 w 1472391"/>
              <a:gd name="connsiteY13" fmla="*/ 131743 h 1295663"/>
              <a:gd name="connsiteX14" fmla="*/ 1336973 w 1472391"/>
              <a:gd name="connsiteY14" fmla="*/ 156864 h 1295663"/>
              <a:gd name="connsiteX15" fmla="*/ 1347397 w 1472391"/>
              <a:gd name="connsiteY15" fmla="*/ 946623 h 1295663"/>
              <a:gd name="connsiteX16" fmla="*/ 1470879 w 1472391"/>
              <a:gd name="connsiteY16" fmla="*/ 1127879 h 1295663"/>
              <a:gd name="connsiteX17" fmla="*/ 1439336 w 1472391"/>
              <a:gd name="connsiteY17" fmla="*/ 1295663 h 1295663"/>
              <a:gd name="connsiteX0" fmla="*/ 0 w 1472391"/>
              <a:gd name="connsiteY0" fmla="*/ 71366 h 1270799"/>
              <a:gd name="connsiteX1" fmla="*/ 254241 w 1472391"/>
              <a:gd name="connsiteY1" fmla="*/ 71334 h 1270799"/>
              <a:gd name="connsiteX2" fmla="*/ 271171 w 1472391"/>
              <a:gd name="connsiteY2" fmla="*/ 911186 h 1270799"/>
              <a:gd name="connsiteX3" fmla="*/ 453361 w 1472391"/>
              <a:gd name="connsiteY3" fmla="*/ 903138 h 1270799"/>
              <a:gd name="connsiteX4" fmla="*/ 436108 w 1472391"/>
              <a:gd name="connsiteY4" fmla="*/ 100887 h 1270799"/>
              <a:gd name="connsiteX5" fmla="*/ 615403 w 1472391"/>
              <a:gd name="connsiteY5" fmla="*/ 100953 h 1270799"/>
              <a:gd name="connsiteX6" fmla="*/ 605318 w 1472391"/>
              <a:gd name="connsiteY6" fmla="*/ 913398 h 1270799"/>
              <a:gd name="connsiteX7" fmla="*/ 799997 w 1472391"/>
              <a:gd name="connsiteY7" fmla="*/ 907373 h 1270799"/>
              <a:gd name="connsiteX8" fmla="*/ 800522 w 1472391"/>
              <a:gd name="connsiteY8" fmla="*/ 118981 h 1270799"/>
              <a:gd name="connsiteX9" fmla="*/ 972629 w 1472391"/>
              <a:gd name="connsiteY9" fmla="*/ 126074 h 1270799"/>
              <a:gd name="connsiteX10" fmla="*/ 1005962 w 1472391"/>
              <a:gd name="connsiteY10" fmla="*/ 932369 h 1270799"/>
              <a:gd name="connsiteX11" fmla="*/ 1012743 w 1472391"/>
              <a:gd name="connsiteY11" fmla="*/ 1247661 h 1270799"/>
              <a:gd name="connsiteX12" fmla="*/ 1159400 w 1472391"/>
              <a:gd name="connsiteY12" fmla="*/ 887187 h 1270799"/>
              <a:gd name="connsiteX13" fmla="*/ 1167507 w 1472391"/>
              <a:gd name="connsiteY13" fmla="*/ 106879 h 1270799"/>
              <a:gd name="connsiteX14" fmla="*/ 1336973 w 1472391"/>
              <a:gd name="connsiteY14" fmla="*/ 132000 h 1270799"/>
              <a:gd name="connsiteX15" fmla="*/ 1347397 w 1472391"/>
              <a:gd name="connsiteY15" fmla="*/ 921759 h 1270799"/>
              <a:gd name="connsiteX16" fmla="*/ 1470879 w 1472391"/>
              <a:gd name="connsiteY16" fmla="*/ 1103015 h 1270799"/>
              <a:gd name="connsiteX17" fmla="*/ 1439336 w 1472391"/>
              <a:gd name="connsiteY17" fmla="*/ 1270799 h 1270799"/>
              <a:gd name="connsiteX0" fmla="*/ 0 w 1395489"/>
              <a:gd name="connsiteY0" fmla="*/ 0 h 1389122"/>
              <a:gd name="connsiteX1" fmla="*/ 177339 w 1395489"/>
              <a:gd name="connsiteY1" fmla="*/ 189657 h 1389122"/>
              <a:gd name="connsiteX2" fmla="*/ 194269 w 1395489"/>
              <a:gd name="connsiteY2" fmla="*/ 1029509 h 1389122"/>
              <a:gd name="connsiteX3" fmla="*/ 376459 w 1395489"/>
              <a:gd name="connsiteY3" fmla="*/ 1021461 h 1389122"/>
              <a:gd name="connsiteX4" fmla="*/ 359206 w 1395489"/>
              <a:gd name="connsiteY4" fmla="*/ 219210 h 1389122"/>
              <a:gd name="connsiteX5" fmla="*/ 538501 w 1395489"/>
              <a:gd name="connsiteY5" fmla="*/ 219276 h 1389122"/>
              <a:gd name="connsiteX6" fmla="*/ 528416 w 1395489"/>
              <a:gd name="connsiteY6" fmla="*/ 1031721 h 1389122"/>
              <a:gd name="connsiteX7" fmla="*/ 723095 w 1395489"/>
              <a:gd name="connsiteY7" fmla="*/ 1025696 h 1389122"/>
              <a:gd name="connsiteX8" fmla="*/ 723620 w 1395489"/>
              <a:gd name="connsiteY8" fmla="*/ 237304 h 1389122"/>
              <a:gd name="connsiteX9" fmla="*/ 895727 w 1395489"/>
              <a:gd name="connsiteY9" fmla="*/ 244397 h 1389122"/>
              <a:gd name="connsiteX10" fmla="*/ 929060 w 1395489"/>
              <a:gd name="connsiteY10" fmla="*/ 1050692 h 1389122"/>
              <a:gd name="connsiteX11" fmla="*/ 935841 w 1395489"/>
              <a:gd name="connsiteY11" fmla="*/ 1365984 h 1389122"/>
              <a:gd name="connsiteX12" fmla="*/ 1082498 w 1395489"/>
              <a:gd name="connsiteY12" fmla="*/ 1005510 h 1389122"/>
              <a:gd name="connsiteX13" fmla="*/ 1090605 w 1395489"/>
              <a:gd name="connsiteY13" fmla="*/ 225202 h 1389122"/>
              <a:gd name="connsiteX14" fmla="*/ 1260071 w 1395489"/>
              <a:gd name="connsiteY14" fmla="*/ 250323 h 1389122"/>
              <a:gd name="connsiteX15" fmla="*/ 1270495 w 1395489"/>
              <a:gd name="connsiteY15" fmla="*/ 1040082 h 1389122"/>
              <a:gd name="connsiteX16" fmla="*/ 1393977 w 1395489"/>
              <a:gd name="connsiteY16" fmla="*/ 1221338 h 1389122"/>
              <a:gd name="connsiteX17" fmla="*/ 1362434 w 1395489"/>
              <a:gd name="connsiteY17" fmla="*/ 1389122 h 1389122"/>
              <a:gd name="connsiteX0" fmla="*/ 0 w 1395489"/>
              <a:gd name="connsiteY0" fmla="*/ 0 h 1389122"/>
              <a:gd name="connsiteX1" fmla="*/ 177339 w 1395489"/>
              <a:gd name="connsiteY1" fmla="*/ 189657 h 1389122"/>
              <a:gd name="connsiteX2" fmla="*/ 194269 w 1395489"/>
              <a:gd name="connsiteY2" fmla="*/ 1029509 h 1389122"/>
              <a:gd name="connsiteX3" fmla="*/ 376459 w 1395489"/>
              <a:gd name="connsiteY3" fmla="*/ 1021461 h 1389122"/>
              <a:gd name="connsiteX4" fmla="*/ 359206 w 1395489"/>
              <a:gd name="connsiteY4" fmla="*/ 219210 h 1389122"/>
              <a:gd name="connsiteX5" fmla="*/ 538501 w 1395489"/>
              <a:gd name="connsiteY5" fmla="*/ 219276 h 1389122"/>
              <a:gd name="connsiteX6" fmla="*/ 528416 w 1395489"/>
              <a:gd name="connsiteY6" fmla="*/ 1031721 h 1389122"/>
              <a:gd name="connsiteX7" fmla="*/ 723095 w 1395489"/>
              <a:gd name="connsiteY7" fmla="*/ 1025696 h 1389122"/>
              <a:gd name="connsiteX8" fmla="*/ 723620 w 1395489"/>
              <a:gd name="connsiteY8" fmla="*/ 237304 h 1389122"/>
              <a:gd name="connsiteX9" fmla="*/ 895727 w 1395489"/>
              <a:gd name="connsiteY9" fmla="*/ 244397 h 1389122"/>
              <a:gd name="connsiteX10" fmla="*/ 929060 w 1395489"/>
              <a:gd name="connsiteY10" fmla="*/ 1050692 h 1389122"/>
              <a:gd name="connsiteX11" fmla="*/ 935841 w 1395489"/>
              <a:gd name="connsiteY11" fmla="*/ 1365984 h 1389122"/>
              <a:gd name="connsiteX12" fmla="*/ 1082498 w 1395489"/>
              <a:gd name="connsiteY12" fmla="*/ 1005510 h 1389122"/>
              <a:gd name="connsiteX13" fmla="*/ 1090605 w 1395489"/>
              <a:gd name="connsiteY13" fmla="*/ 225202 h 1389122"/>
              <a:gd name="connsiteX14" fmla="*/ 1260071 w 1395489"/>
              <a:gd name="connsiteY14" fmla="*/ 250323 h 1389122"/>
              <a:gd name="connsiteX15" fmla="*/ 1270495 w 1395489"/>
              <a:gd name="connsiteY15" fmla="*/ 1040082 h 1389122"/>
              <a:gd name="connsiteX16" fmla="*/ 1393977 w 1395489"/>
              <a:gd name="connsiteY16" fmla="*/ 1221338 h 1389122"/>
              <a:gd name="connsiteX17" fmla="*/ 1362434 w 1395489"/>
              <a:gd name="connsiteY17" fmla="*/ 1389122 h 1389122"/>
              <a:gd name="connsiteX0" fmla="*/ 0 w 1313460"/>
              <a:gd name="connsiteY0" fmla="*/ 0 h 1389122"/>
              <a:gd name="connsiteX1" fmla="*/ 95310 w 1313460"/>
              <a:gd name="connsiteY1" fmla="*/ 189657 h 1389122"/>
              <a:gd name="connsiteX2" fmla="*/ 112240 w 1313460"/>
              <a:gd name="connsiteY2" fmla="*/ 1029509 h 1389122"/>
              <a:gd name="connsiteX3" fmla="*/ 294430 w 1313460"/>
              <a:gd name="connsiteY3" fmla="*/ 1021461 h 1389122"/>
              <a:gd name="connsiteX4" fmla="*/ 277177 w 1313460"/>
              <a:gd name="connsiteY4" fmla="*/ 219210 h 1389122"/>
              <a:gd name="connsiteX5" fmla="*/ 456472 w 1313460"/>
              <a:gd name="connsiteY5" fmla="*/ 219276 h 1389122"/>
              <a:gd name="connsiteX6" fmla="*/ 446387 w 1313460"/>
              <a:gd name="connsiteY6" fmla="*/ 1031721 h 1389122"/>
              <a:gd name="connsiteX7" fmla="*/ 641066 w 1313460"/>
              <a:gd name="connsiteY7" fmla="*/ 1025696 h 1389122"/>
              <a:gd name="connsiteX8" fmla="*/ 641591 w 1313460"/>
              <a:gd name="connsiteY8" fmla="*/ 237304 h 1389122"/>
              <a:gd name="connsiteX9" fmla="*/ 813698 w 1313460"/>
              <a:gd name="connsiteY9" fmla="*/ 244397 h 1389122"/>
              <a:gd name="connsiteX10" fmla="*/ 847031 w 1313460"/>
              <a:gd name="connsiteY10" fmla="*/ 1050692 h 1389122"/>
              <a:gd name="connsiteX11" fmla="*/ 853812 w 1313460"/>
              <a:gd name="connsiteY11" fmla="*/ 1365984 h 1389122"/>
              <a:gd name="connsiteX12" fmla="*/ 1000469 w 1313460"/>
              <a:gd name="connsiteY12" fmla="*/ 1005510 h 1389122"/>
              <a:gd name="connsiteX13" fmla="*/ 1008576 w 1313460"/>
              <a:gd name="connsiteY13" fmla="*/ 225202 h 1389122"/>
              <a:gd name="connsiteX14" fmla="*/ 1178042 w 1313460"/>
              <a:gd name="connsiteY14" fmla="*/ 250323 h 1389122"/>
              <a:gd name="connsiteX15" fmla="*/ 1188466 w 1313460"/>
              <a:gd name="connsiteY15" fmla="*/ 1040082 h 1389122"/>
              <a:gd name="connsiteX16" fmla="*/ 1311948 w 1313460"/>
              <a:gd name="connsiteY16" fmla="*/ 1221338 h 1389122"/>
              <a:gd name="connsiteX17" fmla="*/ 1280405 w 1313460"/>
              <a:gd name="connsiteY17" fmla="*/ 1389122 h 1389122"/>
              <a:gd name="connsiteX0" fmla="*/ 0 w 1313460"/>
              <a:gd name="connsiteY0" fmla="*/ 0 h 1389122"/>
              <a:gd name="connsiteX1" fmla="*/ 95310 w 1313460"/>
              <a:gd name="connsiteY1" fmla="*/ 189657 h 1389122"/>
              <a:gd name="connsiteX2" fmla="*/ 112240 w 1313460"/>
              <a:gd name="connsiteY2" fmla="*/ 1029509 h 1389122"/>
              <a:gd name="connsiteX3" fmla="*/ 294430 w 1313460"/>
              <a:gd name="connsiteY3" fmla="*/ 1021461 h 1389122"/>
              <a:gd name="connsiteX4" fmla="*/ 277177 w 1313460"/>
              <a:gd name="connsiteY4" fmla="*/ 219210 h 1389122"/>
              <a:gd name="connsiteX5" fmla="*/ 456472 w 1313460"/>
              <a:gd name="connsiteY5" fmla="*/ 219276 h 1389122"/>
              <a:gd name="connsiteX6" fmla="*/ 446387 w 1313460"/>
              <a:gd name="connsiteY6" fmla="*/ 1031721 h 1389122"/>
              <a:gd name="connsiteX7" fmla="*/ 641066 w 1313460"/>
              <a:gd name="connsiteY7" fmla="*/ 1025696 h 1389122"/>
              <a:gd name="connsiteX8" fmla="*/ 641591 w 1313460"/>
              <a:gd name="connsiteY8" fmla="*/ 237304 h 1389122"/>
              <a:gd name="connsiteX9" fmla="*/ 813698 w 1313460"/>
              <a:gd name="connsiteY9" fmla="*/ 244397 h 1389122"/>
              <a:gd name="connsiteX10" fmla="*/ 847031 w 1313460"/>
              <a:gd name="connsiteY10" fmla="*/ 1050692 h 1389122"/>
              <a:gd name="connsiteX11" fmla="*/ 853812 w 1313460"/>
              <a:gd name="connsiteY11" fmla="*/ 1365984 h 1389122"/>
              <a:gd name="connsiteX12" fmla="*/ 1000469 w 1313460"/>
              <a:gd name="connsiteY12" fmla="*/ 1005510 h 1389122"/>
              <a:gd name="connsiteX13" fmla="*/ 1008576 w 1313460"/>
              <a:gd name="connsiteY13" fmla="*/ 225202 h 1389122"/>
              <a:gd name="connsiteX14" fmla="*/ 1178042 w 1313460"/>
              <a:gd name="connsiteY14" fmla="*/ 250323 h 1389122"/>
              <a:gd name="connsiteX15" fmla="*/ 1188466 w 1313460"/>
              <a:gd name="connsiteY15" fmla="*/ 1040082 h 1389122"/>
              <a:gd name="connsiteX16" fmla="*/ 1311948 w 1313460"/>
              <a:gd name="connsiteY16" fmla="*/ 1221338 h 1389122"/>
              <a:gd name="connsiteX17" fmla="*/ 1280405 w 1313460"/>
              <a:gd name="connsiteY17" fmla="*/ 1389122 h 1389122"/>
              <a:gd name="connsiteX0" fmla="*/ 0 w 1313460"/>
              <a:gd name="connsiteY0" fmla="*/ 0 h 1389122"/>
              <a:gd name="connsiteX1" fmla="*/ 95310 w 1313460"/>
              <a:gd name="connsiteY1" fmla="*/ 189657 h 1389122"/>
              <a:gd name="connsiteX2" fmla="*/ 112240 w 1313460"/>
              <a:gd name="connsiteY2" fmla="*/ 1029509 h 1389122"/>
              <a:gd name="connsiteX3" fmla="*/ 294430 w 1313460"/>
              <a:gd name="connsiteY3" fmla="*/ 1021461 h 1389122"/>
              <a:gd name="connsiteX4" fmla="*/ 277177 w 1313460"/>
              <a:gd name="connsiteY4" fmla="*/ 219210 h 1389122"/>
              <a:gd name="connsiteX5" fmla="*/ 456472 w 1313460"/>
              <a:gd name="connsiteY5" fmla="*/ 219276 h 1389122"/>
              <a:gd name="connsiteX6" fmla="*/ 446387 w 1313460"/>
              <a:gd name="connsiteY6" fmla="*/ 1031721 h 1389122"/>
              <a:gd name="connsiteX7" fmla="*/ 641066 w 1313460"/>
              <a:gd name="connsiteY7" fmla="*/ 1025696 h 1389122"/>
              <a:gd name="connsiteX8" fmla="*/ 641591 w 1313460"/>
              <a:gd name="connsiteY8" fmla="*/ 237304 h 1389122"/>
              <a:gd name="connsiteX9" fmla="*/ 813698 w 1313460"/>
              <a:gd name="connsiteY9" fmla="*/ 244397 h 1389122"/>
              <a:gd name="connsiteX10" fmla="*/ 847031 w 1313460"/>
              <a:gd name="connsiteY10" fmla="*/ 1050692 h 1389122"/>
              <a:gd name="connsiteX11" fmla="*/ 853812 w 1313460"/>
              <a:gd name="connsiteY11" fmla="*/ 1365984 h 1389122"/>
              <a:gd name="connsiteX12" fmla="*/ 1000469 w 1313460"/>
              <a:gd name="connsiteY12" fmla="*/ 1005510 h 1389122"/>
              <a:gd name="connsiteX13" fmla="*/ 1008576 w 1313460"/>
              <a:gd name="connsiteY13" fmla="*/ 225202 h 1389122"/>
              <a:gd name="connsiteX14" fmla="*/ 1178042 w 1313460"/>
              <a:gd name="connsiteY14" fmla="*/ 250323 h 1389122"/>
              <a:gd name="connsiteX15" fmla="*/ 1188466 w 1313460"/>
              <a:gd name="connsiteY15" fmla="*/ 1040082 h 1389122"/>
              <a:gd name="connsiteX16" fmla="*/ 1311948 w 1313460"/>
              <a:gd name="connsiteY16" fmla="*/ 1221338 h 1389122"/>
              <a:gd name="connsiteX17" fmla="*/ 1280405 w 1313460"/>
              <a:gd name="connsiteY17" fmla="*/ 1389122 h 1389122"/>
              <a:gd name="connsiteX0" fmla="*/ 0 w 1313460"/>
              <a:gd name="connsiteY0" fmla="*/ 0 h 1389122"/>
              <a:gd name="connsiteX1" fmla="*/ 105562 w 1313460"/>
              <a:gd name="connsiteY1" fmla="*/ 170202 h 1389122"/>
              <a:gd name="connsiteX2" fmla="*/ 112240 w 1313460"/>
              <a:gd name="connsiteY2" fmla="*/ 1029509 h 1389122"/>
              <a:gd name="connsiteX3" fmla="*/ 294430 w 1313460"/>
              <a:gd name="connsiteY3" fmla="*/ 1021461 h 1389122"/>
              <a:gd name="connsiteX4" fmla="*/ 277177 w 1313460"/>
              <a:gd name="connsiteY4" fmla="*/ 219210 h 1389122"/>
              <a:gd name="connsiteX5" fmla="*/ 456472 w 1313460"/>
              <a:gd name="connsiteY5" fmla="*/ 219276 h 1389122"/>
              <a:gd name="connsiteX6" fmla="*/ 446387 w 1313460"/>
              <a:gd name="connsiteY6" fmla="*/ 1031721 h 1389122"/>
              <a:gd name="connsiteX7" fmla="*/ 641066 w 1313460"/>
              <a:gd name="connsiteY7" fmla="*/ 1025696 h 1389122"/>
              <a:gd name="connsiteX8" fmla="*/ 641591 w 1313460"/>
              <a:gd name="connsiteY8" fmla="*/ 237304 h 1389122"/>
              <a:gd name="connsiteX9" fmla="*/ 813698 w 1313460"/>
              <a:gd name="connsiteY9" fmla="*/ 244397 h 1389122"/>
              <a:gd name="connsiteX10" fmla="*/ 847031 w 1313460"/>
              <a:gd name="connsiteY10" fmla="*/ 1050692 h 1389122"/>
              <a:gd name="connsiteX11" fmla="*/ 853812 w 1313460"/>
              <a:gd name="connsiteY11" fmla="*/ 1365984 h 1389122"/>
              <a:gd name="connsiteX12" fmla="*/ 1000469 w 1313460"/>
              <a:gd name="connsiteY12" fmla="*/ 1005510 h 1389122"/>
              <a:gd name="connsiteX13" fmla="*/ 1008576 w 1313460"/>
              <a:gd name="connsiteY13" fmla="*/ 225202 h 1389122"/>
              <a:gd name="connsiteX14" fmla="*/ 1178042 w 1313460"/>
              <a:gd name="connsiteY14" fmla="*/ 250323 h 1389122"/>
              <a:gd name="connsiteX15" fmla="*/ 1188466 w 1313460"/>
              <a:gd name="connsiteY15" fmla="*/ 1040082 h 1389122"/>
              <a:gd name="connsiteX16" fmla="*/ 1311948 w 1313460"/>
              <a:gd name="connsiteY16" fmla="*/ 1221338 h 1389122"/>
              <a:gd name="connsiteX17" fmla="*/ 1280405 w 1313460"/>
              <a:gd name="connsiteY17" fmla="*/ 1389122 h 1389122"/>
              <a:gd name="connsiteX0" fmla="*/ 0 w 1287826"/>
              <a:gd name="connsiteY0" fmla="*/ 0 h 1452352"/>
              <a:gd name="connsiteX1" fmla="*/ 79928 w 1287826"/>
              <a:gd name="connsiteY1" fmla="*/ 233432 h 1452352"/>
              <a:gd name="connsiteX2" fmla="*/ 86606 w 1287826"/>
              <a:gd name="connsiteY2" fmla="*/ 1092739 h 1452352"/>
              <a:gd name="connsiteX3" fmla="*/ 268796 w 1287826"/>
              <a:gd name="connsiteY3" fmla="*/ 1084691 h 1452352"/>
              <a:gd name="connsiteX4" fmla="*/ 251543 w 1287826"/>
              <a:gd name="connsiteY4" fmla="*/ 282440 h 1452352"/>
              <a:gd name="connsiteX5" fmla="*/ 430838 w 1287826"/>
              <a:gd name="connsiteY5" fmla="*/ 282506 h 1452352"/>
              <a:gd name="connsiteX6" fmla="*/ 420753 w 1287826"/>
              <a:gd name="connsiteY6" fmla="*/ 1094951 h 1452352"/>
              <a:gd name="connsiteX7" fmla="*/ 615432 w 1287826"/>
              <a:gd name="connsiteY7" fmla="*/ 1088926 h 1452352"/>
              <a:gd name="connsiteX8" fmla="*/ 615957 w 1287826"/>
              <a:gd name="connsiteY8" fmla="*/ 300534 h 1452352"/>
              <a:gd name="connsiteX9" fmla="*/ 788064 w 1287826"/>
              <a:gd name="connsiteY9" fmla="*/ 307627 h 1452352"/>
              <a:gd name="connsiteX10" fmla="*/ 821397 w 1287826"/>
              <a:gd name="connsiteY10" fmla="*/ 1113922 h 1452352"/>
              <a:gd name="connsiteX11" fmla="*/ 828178 w 1287826"/>
              <a:gd name="connsiteY11" fmla="*/ 1429214 h 1452352"/>
              <a:gd name="connsiteX12" fmla="*/ 974835 w 1287826"/>
              <a:gd name="connsiteY12" fmla="*/ 1068740 h 1452352"/>
              <a:gd name="connsiteX13" fmla="*/ 982942 w 1287826"/>
              <a:gd name="connsiteY13" fmla="*/ 288432 h 1452352"/>
              <a:gd name="connsiteX14" fmla="*/ 1152408 w 1287826"/>
              <a:gd name="connsiteY14" fmla="*/ 313553 h 1452352"/>
              <a:gd name="connsiteX15" fmla="*/ 1162832 w 1287826"/>
              <a:gd name="connsiteY15" fmla="*/ 1103312 h 1452352"/>
              <a:gd name="connsiteX16" fmla="*/ 1286314 w 1287826"/>
              <a:gd name="connsiteY16" fmla="*/ 1284568 h 1452352"/>
              <a:gd name="connsiteX17" fmla="*/ 1254771 w 1287826"/>
              <a:gd name="connsiteY17" fmla="*/ 1452352 h 1452352"/>
              <a:gd name="connsiteX0" fmla="*/ 0 w 1287826"/>
              <a:gd name="connsiteY0" fmla="*/ 0 h 1452352"/>
              <a:gd name="connsiteX1" fmla="*/ 79928 w 1287826"/>
              <a:gd name="connsiteY1" fmla="*/ 233432 h 1452352"/>
              <a:gd name="connsiteX2" fmla="*/ 86606 w 1287826"/>
              <a:gd name="connsiteY2" fmla="*/ 1092739 h 1452352"/>
              <a:gd name="connsiteX3" fmla="*/ 268796 w 1287826"/>
              <a:gd name="connsiteY3" fmla="*/ 1084691 h 1452352"/>
              <a:gd name="connsiteX4" fmla="*/ 251543 w 1287826"/>
              <a:gd name="connsiteY4" fmla="*/ 282440 h 1452352"/>
              <a:gd name="connsiteX5" fmla="*/ 430838 w 1287826"/>
              <a:gd name="connsiteY5" fmla="*/ 282506 h 1452352"/>
              <a:gd name="connsiteX6" fmla="*/ 420753 w 1287826"/>
              <a:gd name="connsiteY6" fmla="*/ 1094951 h 1452352"/>
              <a:gd name="connsiteX7" fmla="*/ 615432 w 1287826"/>
              <a:gd name="connsiteY7" fmla="*/ 1088926 h 1452352"/>
              <a:gd name="connsiteX8" fmla="*/ 615957 w 1287826"/>
              <a:gd name="connsiteY8" fmla="*/ 300534 h 1452352"/>
              <a:gd name="connsiteX9" fmla="*/ 788064 w 1287826"/>
              <a:gd name="connsiteY9" fmla="*/ 307627 h 1452352"/>
              <a:gd name="connsiteX10" fmla="*/ 821397 w 1287826"/>
              <a:gd name="connsiteY10" fmla="*/ 1113922 h 1452352"/>
              <a:gd name="connsiteX11" fmla="*/ 828178 w 1287826"/>
              <a:gd name="connsiteY11" fmla="*/ 1429214 h 1452352"/>
              <a:gd name="connsiteX12" fmla="*/ 974835 w 1287826"/>
              <a:gd name="connsiteY12" fmla="*/ 1068740 h 1452352"/>
              <a:gd name="connsiteX13" fmla="*/ 982942 w 1287826"/>
              <a:gd name="connsiteY13" fmla="*/ 288432 h 1452352"/>
              <a:gd name="connsiteX14" fmla="*/ 1152408 w 1287826"/>
              <a:gd name="connsiteY14" fmla="*/ 313553 h 1452352"/>
              <a:gd name="connsiteX15" fmla="*/ 1162832 w 1287826"/>
              <a:gd name="connsiteY15" fmla="*/ 1103312 h 1452352"/>
              <a:gd name="connsiteX16" fmla="*/ 1286314 w 1287826"/>
              <a:gd name="connsiteY16" fmla="*/ 1284568 h 1452352"/>
              <a:gd name="connsiteX17" fmla="*/ 1254771 w 1287826"/>
              <a:gd name="connsiteY17" fmla="*/ 1452352 h 1452352"/>
              <a:gd name="connsiteX0" fmla="*/ 0 w 1303207"/>
              <a:gd name="connsiteY0" fmla="*/ 0 h 1403713"/>
              <a:gd name="connsiteX1" fmla="*/ 95309 w 1303207"/>
              <a:gd name="connsiteY1" fmla="*/ 184793 h 1403713"/>
              <a:gd name="connsiteX2" fmla="*/ 101987 w 1303207"/>
              <a:gd name="connsiteY2" fmla="*/ 1044100 h 1403713"/>
              <a:gd name="connsiteX3" fmla="*/ 284177 w 1303207"/>
              <a:gd name="connsiteY3" fmla="*/ 1036052 h 1403713"/>
              <a:gd name="connsiteX4" fmla="*/ 266924 w 1303207"/>
              <a:gd name="connsiteY4" fmla="*/ 233801 h 1403713"/>
              <a:gd name="connsiteX5" fmla="*/ 446219 w 1303207"/>
              <a:gd name="connsiteY5" fmla="*/ 233867 h 1403713"/>
              <a:gd name="connsiteX6" fmla="*/ 436134 w 1303207"/>
              <a:gd name="connsiteY6" fmla="*/ 1046312 h 1403713"/>
              <a:gd name="connsiteX7" fmla="*/ 630813 w 1303207"/>
              <a:gd name="connsiteY7" fmla="*/ 1040287 h 1403713"/>
              <a:gd name="connsiteX8" fmla="*/ 631338 w 1303207"/>
              <a:gd name="connsiteY8" fmla="*/ 251895 h 1403713"/>
              <a:gd name="connsiteX9" fmla="*/ 803445 w 1303207"/>
              <a:gd name="connsiteY9" fmla="*/ 258988 h 1403713"/>
              <a:gd name="connsiteX10" fmla="*/ 836778 w 1303207"/>
              <a:gd name="connsiteY10" fmla="*/ 1065283 h 1403713"/>
              <a:gd name="connsiteX11" fmla="*/ 843559 w 1303207"/>
              <a:gd name="connsiteY11" fmla="*/ 1380575 h 1403713"/>
              <a:gd name="connsiteX12" fmla="*/ 990216 w 1303207"/>
              <a:gd name="connsiteY12" fmla="*/ 1020101 h 1403713"/>
              <a:gd name="connsiteX13" fmla="*/ 998323 w 1303207"/>
              <a:gd name="connsiteY13" fmla="*/ 239793 h 1403713"/>
              <a:gd name="connsiteX14" fmla="*/ 1167789 w 1303207"/>
              <a:gd name="connsiteY14" fmla="*/ 264914 h 1403713"/>
              <a:gd name="connsiteX15" fmla="*/ 1178213 w 1303207"/>
              <a:gd name="connsiteY15" fmla="*/ 1054673 h 1403713"/>
              <a:gd name="connsiteX16" fmla="*/ 1301695 w 1303207"/>
              <a:gd name="connsiteY16" fmla="*/ 1235929 h 1403713"/>
              <a:gd name="connsiteX17" fmla="*/ 1270152 w 1303207"/>
              <a:gd name="connsiteY17" fmla="*/ 1403713 h 1403713"/>
              <a:gd name="connsiteX0" fmla="*/ 15678 w 1318885"/>
              <a:gd name="connsiteY0" fmla="*/ 0 h 1403713"/>
              <a:gd name="connsiteX1" fmla="*/ 110987 w 1318885"/>
              <a:gd name="connsiteY1" fmla="*/ 184793 h 1403713"/>
              <a:gd name="connsiteX2" fmla="*/ 117665 w 1318885"/>
              <a:gd name="connsiteY2" fmla="*/ 1044100 h 1403713"/>
              <a:gd name="connsiteX3" fmla="*/ 299855 w 1318885"/>
              <a:gd name="connsiteY3" fmla="*/ 1036052 h 1403713"/>
              <a:gd name="connsiteX4" fmla="*/ 282602 w 1318885"/>
              <a:gd name="connsiteY4" fmla="*/ 233801 h 1403713"/>
              <a:gd name="connsiteX5" fmla="*/ 461897 w 1318885"/>
              <a:gd name="connsiteY5" fmla="*/ 233867 h 1403713"/>
              <a:gd name="connsiteX6" fmla="*/ 451812 w 1318885"/>
              <a:gd name="connsiteY6" fmla="*/ 1046312 h 1403713"/>
              <a:gd name="connsiteX7" fmla="*/ 646491 w 1318885"/>
              <a:gd name="connsiteY7" fmla="*/ 1040287 h 1403713"/>
              <a:gd name="connsiteX8" fmla="*/ 647016 w 1318885"/>
              <a:gd name="connsiteY8" fmla="*/ 251895 h 1403713"/>
              <a:gd name="connsiteX9" fmla="*/ 819123 w 1318885"/>
              <a:gd name="connsiteY9" fmla="*/ 258988 h 1403713"/>
              <a:gd name="connsiteX10" fmla="*/ 852456 w 1318885"/>
              <a:gd name="connsiteY10" fmla="*/ 1065283 h 1403713"/>
              <a:gd name="connsiteX11" fmla="*/ 859237 w 1318885"/>
              <a:gd name="connsiteY11" fmla="*/ 1380575 h 1403713"/>
              <a:gd name="connsiteX12" fmla="*/ 1005894 w 1318885"/>
              <a:gd name="connsiteY12" fmla="*/ 1020101 h 1403713"/>
              <a:gd name="connsiteX13" fmla="*/ 1014001 w 1318885"/>
              <a:gd name="connsiteY13" fmla="*/ 239793 h 1403713"/>
              <a:gd name="connsiteX14" fmla="*/ 1183467 w 1318885"/>
              <a:gd name="connsiteY14" fmla="*/ 264914 h 1403713"/>
              <a:gd name="connsiteX15" fmla="*/ 1193891 w 1318885"/>
              <a:gd name="connsiteY15" fmla="*/ 1054673 h 1403713"/>
              <a:gd name="connsiteX16" fmla="*/ 1317373 w 1318885"/>
              <a:gd name="connsiteY16" fmla="*/ 1235929 h 1403713"/>
              <a:gd name="connsiteX17" fmla="*/ 1285830 w 1318885"/>
              <a:gd name="connsiteY17" fmla="*/ 1403713 h 1403713"/>
              <a:gd name="connsiteX0" fmla="*/ 19284 w 1281476"/>
              <a:gd name="connsiteY0" fmla="*/ 0 h 1403713"/>
              <a:gd name="connsiteX1" fmla="*/ 73578 w 1281476"/>
              <a:gd name="connsiteY1" fmla="*/ 184793 h 1403713"/>
              <a:gd name="connsiteX2" fmla="*/ 80256 w 1281476"/>
              <a:gd name="connsiteY2" fmla="*/ 1044100 h 1403713"/>
              <a:gd name="connsiteX3" fmla="*/ 262446 w 1281476"/>
              <a:gd name="connsiteY3" fmla="*/ 1036052 h 1403713"/>
              <a:gd name="connsiteX4" fmla="*/ 245193 w 1281476"/>
              <a:gd name="connsiteY4" fmla="*/ 233801 h 1403713"/>
              <a:gd name="connsiteX5" fmla="*/ 424488 w 1281476"/>
              <a:gd name="connsiteY5" fmla="*/ 233867 h 1403713"/>
              <a:gd name="connsiteX6" fmla="*/ 414403 w 1281476"/>
              <a:gd name="connsiteY6" fmla="*/ 1046312 h 1403713"/>
              <a:gd name="connsiteX7" fmla="*/ 609082 w 1281476"/>
              <a:gd name="connsiteY7" fmla="*/ 1040287 h 1403713"/>
              <a:gd name="connsiteX8" fmla="*/ 609607 w 1281476"/>
              <a:gd name="connsiteY8" fmla="*/ 251895 h 1403713"/>
              <a:gd name="connsiteX9" fmla="*/ 781714 w 1281476"/>
              <a:gd name="connsiteY9" fmla="*/ 258988 h 1403713"/>
              <a:gd name="connsiteX10" fmla="*/ 815047 w 1281476"/>
              <a:gd name="connsiteY10" fmla="*/ 1065283 h 1403713"/>
              <a:gd name="connsiteX11" fmla="*/ 821828 w 1281476"/>
              <a:gd name="connsiteY11" fmla="*/ 1380575 h 1403713"/>
              <a:gd name="connsiteX12" fmla="*/ 968485 w 1281476"/>
              <a:gd name="connsiteY12" fmla="*/ 1020101 h 1403713"/>
              <a:gd name="connsiteX13" fmla="*/ 976592 w 1281476"/>
              <a:gd name="connsiteY13" fmla="*/ 239793 h 1403713"/>
              <a:gd name="connsiteX14" fmla="*/ 1146058 w 1281476"/>
              <a:gd name="connsiteY14" fmla="*/ 264914 h 1403713"/>
              <a:gd name="connsiteX15" fmla="*/ 1156482 w 1281476"/>
              <a:gd name="connsiteY15" fmla="*/ 1054673 h 1403713"/>
              <a:gd name="connsiteX16" fmla="*/ 1279964 w 1281476"/>
              <a:gd name="connsiteY16" fmla="*/ 1235929 h 1403713"/>
              <a:gd name="connsiteX17" fmla="*/ 1248421 w 1281476"/>
              <a:gd name="connsiteY17" fmla="*/ 1403713 h 1403713"/>
              <a:gd name="connsiteX0" fmla="*/ 16053 w 1314133"/>
              <a:gd name="connsiteY0" fmla="*/ 0 h 1393986"/>
              <a:gd name="connsiteX1" fmla="*/ 106235 w 1314133"/>
              <a:gd name="connsiteY1" fmla="*/ 175066 h 1393986"/>
              <a:gd name="connsiteX2" fmla="*/ 112913 w 1314133"/>
              <a:gd name="connsiteY2" fmla="*/ 1034373 h 1393986"/>
              <a:gd name="connsiteX3" fmla="*/ 295103 w 1314133"/>
              <a:gd name="connsiteY3" fmla="*/ 1026325 h 1393986"/>
              <a:gd name="connsiteX4" fmla="*/ 277850 w 1314133"/>
              <a:gd name="connsiteY4" fmla="*/ 224074 h 1393986"/>
              <a:gd name="connsiteX5" fmla="*/ 457145 w 1314133"/>
              <a:gd name="connsiteY5" fmla="*/ 224140 h 1393986"/>
              <a:gd name="connsiteX6" fmla="*/ 447060 w 1314133"/>
              <a:gd name="connsiteY6" fmla="*/ 1036585 h 1393986"/>
              <a:gd name="connsiteX7" fmla="*/ 641739 w 1314133"/>
              <a:gd name="connsiteY7" fmla="*/ 1030560 h 1393986"/>
              <a:gd name="connsiteX8" fmla="*/ 642264 w 1314133"/>
              <a:gd name="connsiteY8" fmla="*/ 242168 h 1393986"/>
              <a:gd name="connsiteX9" fmla="*/ 814371 w 1314133"/>
              <a:gd name="connsiteY9" fmla="*/ 249261 h 1393986"/>
              <a:gd name="connsiteX10" fmla="*/ 847704 w 1314133"/>
              <a:gd name="connsiteY10" fmla="*/ 1055556 h 1393986"/>
              <a:gd name="connsiteX11" fmla="*/ 854485 w 1314133"/>
              <a:gd name="connsiteY11" fmla="*/ 1370848 h 1393986"/>
              <a:gd name="connsiteX12" fmla="*/ 1001142 w 1314133"/>
              <a:gd name="connsiteY12" fmla="*/ 1010374 h 1393986"/>
              <a:gd name="connsiteX13" fmla="*/ 1009249 w 1314133"/>
              <a:gd name="connsiteY13" fmla="*/ 230066 h 1393986"/>
              <a:gd name="connsiteX14" fmla="*/ 1178715 w 1314133"/>
              <a:gd name="connsiteY14" fmla="*/ 255187 h 1393986"/>
              <a:gd name="connsiteX15" fmla="*/ 1189139 w 1314133"/>
              <a:gd name="connsiteY15" fmla="*/ 1044946 h 1393986"/>
              <a:gd name="connsiteX16" fmla="*/ 1312621 w 1314133"/>
              <a:gd name="connsiteY16" fmla="*/ 1226202 h 1393986"/>
              <a:gd name="connsiteX17" fmla="*/ 1281078 w 1314133"/>
              <a:gd name="connsiteY17" fmla="*/ 1393986 h 1393986"/>
              <a:gd name="connsiteX0" fmla="*/ 921 w 1299001"/>
              <a:gd name="connsiteY0" fmla="*/ 0 h 1393986"/>
              <a:gd name="connsiteX1" fmla="*/ 91103 w 1299001"/>
              <a:gd name="connsiteY1" fmla="*/ 175066 h 1393986"/>
              <a:gd name="connsiteX2" fmla="*/ 97781 w 1299001"/>
              <a:gd name="connsiteY2" fmla="*/ 1034373 h 1393986"/>
              <a:gd name="connsiteX3" fmla="*/ 279971 w 1299001"/>
              <a:gd name="connsiteY3" fmla="*/ 1026325 h 1393986"/>
              <a:gd name="connsiteX4" fmla="*/ 262718 w 1299001"/>
              <a:gd name="connsiteY4" fmla="*/ 224074 h 1393986"/>
              <a:gd name="connsiteX5" fmla="*/ 442013 w 1299001"/>
              <a:gd name="connsiteY5" fmla="*/ 224140 h 1393986"/>
              <a:gd name="connsiteX6" fmla="*/ 431928 w 1299001"/>
              <a:gd name="connsiteY6" fmla="*/ 1036585 h 1393986"/>
              <a:gd name="connsiteX7" fmla="*/ 626607 w 1299001"/>
              <a:gd name="connsiteY7" fmla="*/ 1030560 h 1393986"/>
              <a:gd name="connsiteX8" fmla="*/ 627132 w 1299001"/>
              <a:gd name="connsiteY8" fmla="*/ 242168 h 1393986"/>
              <a:gd name="connsiteX9" fmla="*/ 799239 w 1299001"/>
              <a:gd name="connsiteY9" fmla="*/ 249261 h 1393986"/>
              <a:gd name="connsiteX10" fmla="*/ 832572 w 1299001"/>
              <a:gd name="connsiteY10" fmla="*/ 1055556 h 1393986"/>
              <a:gd name="connsiteX11" fmla="*/ 839353 w 1299001"/>
              <a:gd name="connsiteY11" fmla="*/ 1370848 h 1393986"/>
              <a:gd name="connsiteX12" fmla="*/ 986010 w 1299001"/>
              <a:gd name="connsiteY12" fmla="*/ 1010374 h 1393986"/>
              <a:gd name="connsiteX13" fmla="*/ 994117 w 1299001"/>
              <a:gd name="connsiteY13" fmla="*/ 230066 h 1393986"/>
              <a:gd name="connsiteX14" fmla="*/ 1163583 w 1299001"/>
              <a:gd name="connsiteY14" fmla="*/ 255187 h 1393986"/>
              <a:gd name="connsiteX15" fmla="*/ 1174007 w 1299001"/>
              <a:gd name="connsiteY15" fmla="*/ 1044946 h 1393986"/>
              <a:gd name="connsiteX16" fmla="*/ 1297489 w 1299001"/>
              <a:gd name="connsiteY16" fmla="*/ 1226202 h 1393986"/>
              <a:gd name="connsiteX17" fmla="*/ 1265946 w 1299001"/>
              <a:gd name="connsiteY17" fmla="*/ 1393986 h 1393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99001" h="1393986">
                <a:moveTo>
                  <a:pt x="921" y="0"/>
                </a:moveTo>
                <a:cubicBezTo>
                  <a:pt x="-9711" y="161196"/>
                  <a:pt x="74960" y="2671"/>
                  <a:pt x="91103" y="175066"/>
                </a:cubicBezTo>
                <a:cubicBezTo>
                  <a:pt x="107246" y="347461"/>
                  <a:pt x="66303" y="892497"/>
                  <a:pt x="97781" y="1034373"/>
                </a:cubicBezTo>
                <a:cubicBezTo>
                  <a:pt x="129259" y="1176249"/>
                  <a:pt x="252481" y="1161375"/>
                  <a:pt x="279971" y="1026325"/>
                </a:cubicBezTo>
                <a:cubicBezTo>
                  <a:pt x="307461" y="891275"/>
                  <a:pt x="235711" y="357771"/>
                  <a:pt x="262718" y="224074"/>
                </a:cubicBezTo>
                <a:cubicBezTo>
                  <a:pt x="289725" y="90377"/>
                  <a:pt x="413811" y="88722"/>
                  <a:pt x="442013" y="224140"/>
                </a:cubicBezTo>
                <a:cubicBezTo>
                  <a:pt x="470215" y="359558"/>
                  <a:pt x="421669" y="984867"/>
                  <a:pt x="431928" y="1036585"/>
                </a:cubicBezTo>
                <a:cubicBezTo>
                  <a:pt x="442187" y="1088303"/>
                  <a:pt x="614579" y="1070550"/>
                  <a:pt x="626607" y="1030560"/>
                </a:cubicBezTo>
                <a:cubicBezTo>
                  <a:pt x="638635" y="990570"/>
                  <a:pt x="598360" y="372384"/>
                  <a:pt x="627132" y="242168"/>
                </a:cubicBezTo>
                <a:cubicBezTo>
                  <a:pt x="655904" y="111952"/>
                  <a:pt x="764999" y="113696"/>
                  <a:pt x="799239" y="249261"/>
                </a:cubicBezTo>
                <a:cubicBezTo>
                  <a:pt x="833479" y="384826"/>
                  <a:pt x="825886" y="868625"/>
                  <a:pt x="832572" y="1055556"/>
                </a:cubicBezTo>
                <a:cubicBezTo>
                  <a:pt x="839258" y="1242487"/>
                  <a:pt x="700136" y="1277859"/>
                  <a:pt x="839353" y="1370848"/>
                </a:cubicBezTo>
                <a:cubicBezTo>
                  <a:pt x="1083241" y="1379666"/>
                  <a:pt x="883317" y="1093500"/>
                  <a:pt x="986010" y="1010374"/>
                </a:cubicBezTo>
                <a:cubicBezTo>
                  <a:pt x="1088703" y="927248"/>
                  <a:pt x="964522" y="355930"/>
                  <a:pt x="994117" y="230066"/>
                </a:cubicBezTo>
                <a:cubicBezTo>
                  <a:pt x="1023712" y="104202"/>
                  <a:pt x="1133601" y="119374"/>
                  <a:pt x="1163583" y="255187"/>
                </a:cubicBezTo>
                <a:cubicBezTo>
                  <a:pt x="1193565" y="391000"/>
                  <a:pt x="1161943" y="917157"/>
                  <a:pt x="1174007" y="1044946"/>
                </a:cubicBezTo>
                <a:cubicBezTo>
                  <a:pt x="1186071" y="1172735"/>
                  <a:pt x="1276388" y="1181879"/>
                  <a:pt x="1297489" y="1226202"/>
                </a:cubicBezTo>
                <a:cubicBezTo>
                  <a:pt x="1302196" y="1261437"/>
                  <a:pt x="1297034" y="1320962"/>
                  <a:pt x="1265946" y="1393986"/>
                </a:cubicBezTo>
              </a:path>
            </a:pathLst>
          </a:custGeom>
          <a:noFill/>
          <a:ln>
            <a:solidFill>
              <a:schemeClr val="accent5">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GB" sz="3200" dirty="0">
              <a:solidFill>
                <a:prstClr val="white"/>
              </a:solidFill>
              <a:latin typeface="Calibri" panose="020F0502020204030204"/>
            </a:endParaRPr>
          </a:p>
        </p:txBody>
      </p:sp>
      <p:sp>
        <p:nvSpPr>
          <p:cNvPr id="206" name="Rectangle 10">
            <a:extLst>
              <a:ext uri="{FF2B5EF4-FFF2-40B4-BE49-F238E27FC236}">
                <a16:creationId xmlns:a16="http://schemas.microsoft.com/office/drawing/2014/main" id="{2709AD53-6E85-4018-86CE-4FF478361052}"/>
              </a:ext>
            </a:extLst>
          </p:cNvPr>
          <p:cNvSpPr/>
          <p:nvPr/>
        </p:nvSpPr>
        <p:spPr>
          <a:xfrm>
            <a:off x="2593386" y="2920854"/>
            <a:ext cx="75095" cy="613956"/>
          </a:xfrm>
          <a:prstGeom prst="rect">
            <a:avLst/>
          </a:prstGeom>
          <a:solidFill>
            <a:schemeClr val="accent5">
              <a:lumMod val="60000"/>
              <a:lumOff val="40000"/>
            </a:schemeClr>
          </a:solidFill>
          <a:ln>
            <a:solidFill>
              <a:schemeClr val="accent5">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GB" sz="3200" dirty="0">
              <a:solidFill>
                <a:prstClr val="white"/>
              </a:solidFill>
              <a:latin typeface="Calibri" panose="020F0502020204030204"/>
            </a:endParaRPr>
          </a:p>
        </p:txBody>
      </p:sp>
      <p:sp>
        <p:nvSpPr>
          <p:cNvPr id="207" name="Rectangle 10">
            <a:extLst>
              <a:ext uri="{FF2B5EF4-FFF2-40B4-BE49-F238E27FC236}">
                <a16:creationId xmlns:a16="http://schemas.microsoft.com/office/drawing/2014/main" id="{A463163F-BCAC-4CEF-BFB3-FA1A8C9CCFA8}"/>
              </a:ext>
            </a:extLst>
          </p:cNvPr>
          <p:cNvSpPr/>
          <p:nvPr/>
        </p:nvSpPr>
        <p:spPr>
          <a:xfrm>
            <a:off x="2731503" y="2920854"/>
            <a:ext cx="75095" cy="613956"/>
          </a:xfrm>
          <a:prstGeom prst="rect">
            <a:avLst/>
          </a:prstGeom>
          <a:solidFill>
            <a:schemeClr val="accent5">
              <a:lumMod val="60000"/>
              <a:lumOff val="40000"/>
            </a:schemeClr>
          </a:solidFill>
          <a:ln>
            <a:solidFill>
              <a:schemeClr val="accent5">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GB" sz="3200" dirty="0">
              <a:solidFill>
                <a:prstClr val="white"/>
              </a:solidFill>
              <a:latin typeface="Calibri" panose="020F0502020204030204"/>
            </a:endParaRPr>
          </a:p>
        </p:txBody>
      </p:sp>
      <p:sp>
        <p:nvSpPr>
          <p:cNvPr id="208" name="Rectangle 10">
            <a:extLst>
              <a:ext uri="{FF2B5EF4-FFF2-40B4-BE49-F238E27FC236}">
                <a16:creationId xmlns:a16="http://schemas.microsoft.com/office/drawing/2014/main" id="{F0FCF3ED-EB7F-43F1-B7AB-96E17F229F1D}"/>
              </a:ext>
            </a:extLst>
          </p:cNvPr>
          <p:cNvSpPr/>
          <p:nvPr/>
        </p:nvSpPr>
        <p:spPr>
          <a:xfrm>
            <a:off x="2871370" y="2920854"/>
            <a:ext cx="75095" cy="613956"/>
          </a:xfrm>
          <a:prstGeom prst="rect">
            <a:avLst/>
          </a:prstGeom>
          <a:solidFill>
            <a:schemeClr val="accent5">
              <a:lumMod val="60000"/>
              <a:lumOff val="40000"/>
            </a:schemeClr>
          </a:solidFill>
          <a:ln>
            <a:solidFill>
              <a:schemeClr val="accent5">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GB" sz="3200" dirty="0">
              <a:solidFill>
                <a:prstClr val="white"/>
              </a:solidFill>
              <a:latin typeface="Calibri" panose="020F0502020204030204"/>
            </a:endParaRPr>
          </a:p>
        </p:txBody>
      </p:sp>
      <p:sp>
        <p:nvSpPr>
          <p:cNvPr id="209" name="Rectangle 10">
            <a:extLst>
              <a:ext uri="{FF2B5EF4-FFF2-40B4-BE49-F238E27FC236}">
                <a16:creationId xmlns:a16="http://schemas.microsoft.com/office/drawing/2014/main" id="{5A80EDFE-07B3-40A2-AFEB-CB1F3CF5DF12}"/>
              </a:ext>
            </a:extLst>
          </p:cNvPr>
          <p:cNvSpPr/>
          <p:nvPr/>
        </p:nvSpPr>
        <p:spPr>
          <a:xfrm>
            <a:off x="3145851" y="2920854"/>
            <a:ext cx="75095" cy="613956"/>
          </a:xfrm>
          <a:prstGeom prst="rect">
            <a:avLst/>
          </a:prstGeom>
          <a:solidFill>
            <a:schemeClr val="accent5">
              <a:lumMod val="60000"/>
              <a:lumOff val="40000"/>
            </a:schemeClr>
          </a:solidFill>
          <a:ln>
            <a:solidFill>
              <a:schemeClr val="accent5">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GB" sz="3200" dirty="0">
              <a:solidFill>
                <a:prstClr val="white"/>
              </a:solidFill>
              <a:latin typeface="Calibri" panose="020F0502020204030204"/>
            </a:endParaRPr>
          </a:p>
        </p:txBody>
      </p:sp>
      <p:sp>
        <p:nvSpPr>
          <p:cNvPr id="210" name="Rectangle 10">
            <a:extLst>
              <a:ext uri="{FF2B5EF4-FFF2-40B4-BE49-F238E27FC236}">
                <a16:creationId xmlns:a16="http://schemas.microsoft.com/office/drawing/2014/main" id="{7128B9A2-74D4-4DA8-A600-C8B92B1F96F3}"/>
              </a:ext>
            </a:extLst>
          </p:cNvPr>
          <p:cNvSpPr/>
          <p:nvPr/>
        </p:nvSpPr>
        <p:spPr>
          <a:xfrm>
            <a:off x="3009486" y="2920854"/>
            <a:ext cx="75095" cy="613956"/>
          </a:xfrm>
          <a:prstGeom prst="rect">
            <a:avLst/>
          </a:prstGeom>
          <a:solidFill>
            <a:schemeClr val="accent5">
              <a:lumMod val="60000"/>
              <a:lumOff val="40000"/>
            </a:schemeClr>
          </a:solidFill>
          <a:ln>
            <a:solidFill>
              <a:schemeClr val="accent5">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GB" sz="3200" dirty="0">
              <a:solidFill>
                <a:prstClr val="white"/>
              </a:solidFill>
              <a:latin typeface="Calibri" panose="020F0502020204030204"/>
            </a:endParaRPr>
          </a:p>
        </p:txBody>
      </p:sp>
      <p:sp>
        <p:nvSpPr>
          <p:cNvPr id="211" name="Rectangle 10">
            <a:extLst>
              <a:ext uri="{FF2B5EF4-FFF2-40B4-BE49-F238E27FC236}">
                <a16:creationId xmlns:a16="http://schemas.microsoft.com/office/drawing/2014/main" id="{5427120D-09DF-4DDB-8CF7-AE64F634AE59}"/>
              </a:ext>
            </a:extLst>
          </p:cNvPr>
          <p:cNvSpPr/>
          <p:nvPr/>
        </p:nvSpPr>
        <p:spPr>
          <a:xfrm>
            <a:off x="2320939" y="2922483"/>
            <a:ext cx="75095" cy="613956"/>
          </a:xfrm>
          <a:prstGeom prst="rect">
            <a:avLst/>
          </a:prstGeom>
          <a:solidFill>
            <a:schemeClr val="accent5">
              <a:lumMod val="60000"/>
              <a:lumOff val="40000"/>
            </a:schemeClr>
          </a:solidFill>
          <a:ln>
            <a:solidFill>
              <a:schemeClr val="accent5">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GB" sz="3200" dirty="0">
              <a:solidFill>
                <a:prstClr val="white"/>
              </a:solidFill>
              <a:latin typeface="Calibri" panose="020F0502020204030204"/>
            </a:endParaRPr>
          </a:p>
        </p:txBody>
      </p:sp>
      <p:sp>
        <p:nvSpPr>
          <p:cNvPr id="212" name="Rectangle 10">
            <a:extLst>
              <a:ext uri="{FF2B5EF4-FFF2-40B4-BE49-F238E27FC236}">
                <a16:creationId xmlns:a16="http://schemas.microsoft.com/office/drawing/2014/main" id="{6ADD2C14-225B-4E35-883E-0301F92DBB3D}"/>
              </a:ext>
            </a:extLst>
          </p:cNvPr>
          <p:cNvSpPr/>
          <p:nvPr/>
        </p:nvSpPr>
        <p:spPr>
          <a:xfrm>
            <a:off x="2458039" y="2922483"/>
            <a:ext cx="75095" cy="613956"/>
          </a:xfrm>
          <a:prstGeom prst="rect">
            <a:avLst/>
          </a:prstGeom>
          <a:solidFill>
            <a:schemeClr val="accent5">
              <a:lumMod val="60000"/>
              <a:lumOff val="40000"/>
            </a:schemeClr>
          </a:solidFill>
          <a:ln>
            <a:solidFill>
              <a:schemeClr val="accent5">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GB" sz="3200" dirty="0">
              <a:solidFill>
                <a:prstClr val="white"/>
              </a:solidFill>
              <a:latin typeface="Calibri" panose="020F0502020204030204"/>
            </a:endParaRPr>
          </a:p>
        </p:txBody>
      </p:sp>
      <p:sp>
        <p:nvSpPr>
          <p:cNvPr id="213" name="TextBox 212">
            <a:extLst>
              <a:ext uri="{FF2B5EF4-FFF2-40B4-BE49-F238E27FC236}">
                <a16:creationId xmlns:a16="http://schemas.microsoft.com/office/drawing/2014/main" id="{B57DCB63-5280-4CDC-A35F-8B137A4E1FBC}"/>
              </a:ext>
            </a:extLst>
          </p:cNvPr>
          <p:cNvSpPr txBox="1"/>
          <p:nvPr/>
        </p:nvSpPr>
        <p:spPr>
          <a:xfrm>
            <a:off x="2151735" y="2450536"/>
            <a:ext cx="314510" cy="307777"/>
          </a:xfrm>
          <a:prstGeom prst="rect">
            <a:avLst/>
          </a:prstGeom>
          <a:noFill/>
          <a:ln>
            <a:noFill/>
          </a:ln>
          <a:effectLst/>
        </p:spPr>
        <p:txBody>
          <a:bodyPr wrap="none" rtlCol="0">
            <a:spAutoFit/>
          </a:bodyPr>
          <a:lstStyle/>
          <a:p>
            <a:pPr defTabSz="1219170" fontAlgn="base">
              <a:spcBef>
                <a:spcPct val="0"/>
              </a:spcBef>
              <a:spcAft>
                <a:spcPct val="0"/>
              </a:spcAft>
            </a:pPr>
            <a:r>
              <a:rPr lang="en-GB" sz="1400" b="1" dirty="0">
                <a:solidFill>
                  <a:srgbClr val="5B9BD5">
                    <a:lumMod val="75000"/>
                  </a:srgbClr>
                </a:solidFill>
                <a:latin typeface="Arial" panose="020B0604020202020204" pitchFamily="34" charset="0"/>
                <a:ea typeface="ヒラギノ角ゴ Pro W3" charset="-128"/>
                <a:cs typeface="Arial" panose="020B0604020202020204" pitchFamily="34" charset="0"/>
              </a:rPr>
              <a:t>N</a:t>
            </a:r>
          </a:p>
        </p:txBody>
      </p:sp>
      <p:sp>
        <p:nvSpPr>
          <p:cNvPr id="214" name="TextBox 213">
            <a:extLst>
              <a:ext uri="{FF2B5EF4-FFF2-40B4-BE49-F238E27FC236}">
                <a16:creationId xmlns:a16="http://schemas.microsoft.com/office/drawing/2014/main" id="{A1FA00A8-C478-476F-AB47-1EC1B78FBE9D}"/>
              </a:ext>
            </a:extLst>
          </p:cNvPr>
          <p:cNvSpPr txBox="1"/>
          <p:nvPr/>
        </p:nvSpPr>
        <p:spPr>
          <a:xfrm>
            <a:off x="3095491" y="3734026"/>
            <a:ext cx="314510" cy="307777"/>
          </a:xfrm>
          <a:prstGeom prst="rect">
            <a:avLst/>
          </a:prstGeom>
          <a:noFill/>
          <a:ln>
            <a:noFill/>
          </a:ln>
          <a:effectLst/>
        </p:spPr>
        <p:txBody>
          <a:bodyPr wrap="none" rtlCol="0">
            <a:spAutoFit/>
          </a:bodyPr>
          <a:lstStyle/>
          <a:p>
            <a:pPr defTabSz="1219170" fontAlgn="base">
              <a:spcBef>
                <a:spcPct val="0"/>
              </a:spcBef>
              <a:spcAft>
                <a:spcPct val="0"/>
              </a:spcAft>
            </a:pPr>
            <a:r>
              <a:rPr lang="en-GB" sz="1400" b="1" dirty="0">
                <a:solidFill>
                  <a:srgbClr val="5B9BD5">
                    <a:lumMod val="75000"/>
                  </a:srgbClr>
                </a:solidFill>
                <a:latin typeface="Arial" panose="020B0604020202020204" pitchFamily="34" charset="0"/>
                <a:ea typeface="ヒラギノ角ゴ Pro W3" charset="-128"/>
                <a:cs typeface="Arial" panose="020B0604020202020204" pitchFamily="34" charset="0"/>
              </a:rPr>
              <a:t>C</a:t>
            </a:r>
          </a:p>
        </p:txBody>
      </p:sp>
      <p:sp>
        <p:nvSpPr>
          <p:cNvPr id="215" name="Oval 214">
            <a:extLst>
              <a:ext uri="{FF2B5EF4-FFF2-40B4-BE49-F238E27FC236}">
                <a16:creationId xmlns:a16="http://schemas.microsoft.com/office/drawing/2014/main" id="{1219338B-65FE-4028-96ED-2AEE6D940ADB}"/>
              </a:ext>
            </a:extLst>
          </p:cNvPr>
          <p:cNvSpPr>
            <a:spLocks noChangeAspect="1"/>
          </p:cNvSpPr>
          <p:nvPr/>
        </p:nvSpPr>
        <p:spPr>
          <a:xfrm>
            <a:off x="2366442" y="2877512"/>
            <a:ext cx="530983" cy="472541"/>
          </a:xfrm>
          <a:prstGeom prst="ellipse">
            <a:avLst/>
          </a:prstGeom>
          <a:solidFill>
            <a:srgbClr val="FFD966"/>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GB" sz="3200">
              <a:solidFill>
                <a:prstClr val="white"/>
              </a:solidFill>
              <a:latin typeface="Calibri" panose="020F0502020204030204"/>
            </a:endParaRPr>
          </a:p>
        </p:txBody>
      </p:sp>
      <p:sp>
        <p:nvSpPr>
          <p:cNvPr id="227" name="Freeform: Shape 11">
            <a:extLst>
              <a:ext uri="{FF2B5EF4-FFF2-40B4-BE49-F238E27FC236}">
                <a16:creationId xmlns:a16="http://schemas.microsoft.com/office/drawing/2014/main" id="{83B8FC80-8E82-47FD-BF81-D5EA3C14B470}"/>
              </a:ext>
            </a:extLst>
          </p:cNvPr>
          <p:cNvSpPr/>
          <p:nvPr/>
        </p:nvSpPr>
        <p:spPr>
          <a:xfrm>
            <a:off x="2299306" y="4073875"/>
            <a:ext cx="998773" cy="1129751"/>
          </a:xfrm>
          <a:custGeom>
            <a:avLst/>
            <a:gdLst>
              <a:gd name="connsiteX0" fmla="*/ 0 w 1129553"/>
              <a:gd name="connsiteY0" fmla="*/ 281725 h 1258768"/>
              <a:gd name="connsiteX1" fmla="*/ 274918 w 1129553"/>
              <a:gd name="connsiteY1" fmla="*/ 204031 h 1258768"/>
              <a:gd name="connsiteX2" fmla="*/ 239059 w 1129553"/>
              <a:gd name="connsiteY2" fmla="*/ 1208078 h 1258768"/>
              <a:gd name="connsiteX3" fmla="*/ 448235 w 1129553"/>
              <a:gd name="connsiteY3" fmla="*/ 998901 h 1258768"/>
              <a:gd name="connsiteX4" fmla="*/ 430306 w 1129553"/>
              <a:gd name="connsiteY4" fmla="*/ 42666 h 1258768"/>
              <a:gd name="connsiteX5" fmla="*/ 609600 w 1129553"/>
              <a:gd name="connsiteY5" fmla="*/ 263795 h 1258768"/>
              <a:gd name="connsiteX6" fmla="*/ 609600 w 1129553"/>
              <a:gd name="connsiteY6" fmla="*/ 1130384 h 1258768"/>
              <a:gd name="connsiteX7" fmla="*/ 794871 w 1129553"/>
              <a:gd name="connsiteY7" fmla="*/ 1088548 h 1258768"/>
              <a:gd name="connsiteX8" fmla="*/ 747059 w 1129553"/>
              <a:gd name="connsiteY8" fmla="*/ 156219 h 1258768"/>
              <a:gd name="connsiteX9" fmla="*/ 956235 w 1129553"/>
              <a:gd name="connsiteY9" fmla="*/ 263795 h 1258768"/>
              <a:gd name="connsiteX10" fmla="*/ 932329 w 1129553"/>
              <a:gd name="connsiteY10" fmla="*/ 1088548 h 1258768"/>
              <a:gd name="connsiteX11" fmla="*/ 1129553 w 1129553"/>
              <a:gd name="connsiteY11" fmla="*/ 1034760 h 1258768"/>
              <a:gd name="connsiteX0" fmla="*/ 0 w 1129553"/>
              <a:gd name="connsiteY0" fmla="*/ 281725 h 1271926"/>
              <a:gd name="connsiteX1" fmla="*/ 274918 w 1129553"/>
              <a:gd name="connsiteY1" fmla="*/ 204031 h 1271926"/>
              <a:gd name="connsiteX2" fmla="*/ 239059 w 1129553"/>
              <a:gd name="connsiteY2" fmla="*/ 1208078 h 1271926"/>
              <a:gd name="connsiteX3" fmla="*/ 448235 w 1129553"/>
              <a:gd name="connsiteY3" fmla="*/ 998901 h 1271926"/>
              <a:gd name="connsiteX4" fmla="*/ 430306 w 1129553"/>
              <a:gd name="connsiteY4" fmla="*/ 42666 h 1271926"/>
              <a:gd name="connsiteX5" fmla="*/ 609600 w 1129553"/>
              <a:gd name="connsiteY5" fmla="*/ 263795 h 1271926"/>
              <a:gd name="connsiteX6" fmla="*/ 609600 w 1129553"/>
              <a:gd name="connsiteY6" fmla="*/ 1130384 h 1271926"/>
              <a:gd name="connsiteX7" fmla="*/ 794871 w 1129553"/>
              <a:gd name="connsiteY7" fmla="*/ 1088548 h 1271926"/>
              <a:gd name="connsiteX8" fmla="*/ 747059 w 1129553"/>
              <a:gd name="connsiteY8" fmla="*/ 156219 h 1271926"/>
              <a:gd name="connsiteX9" fmla="*/ 956235 w 1129553"/>
              <a:gd name="connsiteY9" fmla="*/ 263795 h 1271926"/>
              <a:gd name="connsiteX10" fmla="*/ 919629 w 1129553"/>
              <a:gd name="connsiteY10" fmla="*/ 1234598 h 1271926"/>
              <a:gd name="connsiteX11" fmla="*/ 1129553 w 1129553"/>
              <a:gd name="connsiteY11" fmla="*/ 1034760 h 1271926"/>
              <a:gd name="connsiteX0" fmla="*/ 0 w 1129553"/>
              <a:gd name="connsiteY0" fmla="*/ 281725 h 1298122"/>
              <a:gd name="connsiteX1" fmla="*/ 274918 w 1129553"/>
              <a:gd name="connsiteY1" fmla="*/ 204031 h 1298122"/>
              <a:gd name="connsiteX2" fmla="*/ 239059 w 1129553"/>
              <a:gd name="connsiteY2" fmla="*/ 1208078 h 1298122"/>
              <a:gd name="connsiteX3" fmla="*/ 448235 w 1129553"/>
              <a:gd name="connsiteY3" fmla="*/ 998901 h 1298122"/>
              <a:gd name="connsiteX4" fmla="*/ 430306 w 1129553"/>
              <a:gd name="connsiteY4" fmla="*/ 42666 h 1298122"/>
              <a:gd name="connsiteX5" fmla="*/ 609600 w 1129553"/>
              <a:gd name="connsiteY5" fmla="*/ 263795 h 1298122"/>
              <a:gd name="connsiteX6" fmla="*/ 609600 w 1129553"/>
              <a:gd name="connsiteY6" fmla="*/ 1130384 h 1298122"/>
              <a:gd name="connsiteX7" fmla="*/ 794871 w 1129553"/>
              <a:gd name="connsiteY7" fmla="*/ 1088548 h 1298122"/>
              <a:gd name="connsiteX8" fmla="*/ 747059 w 1129553"/>
              <a:gd name="connsiteY8" fmla="*/ 156219 h 1298122"/>
              <a:gd name="connsiteX9" fmla="*/ 956235 w 1129553"/>
              <a:gd name="connsiteY9" fmla="*/ 263795 h 1298122"/>
              <a:gd name="connsiteX10" fmla="*/ 919629 w 1129553"/>
              <a:gd name="connsiteY10" fmla="*/ 1234598 h 1298122"/>
              <a:gd name="connsiteX11" fmla="*/ 1027162 w 1129553"/>
              <a:gd name="connsiteY11" fmla="*/ 1185788 h 1298122"/>
              <a:gd name="connsiteX12" fmla="*/ 1129553 w 1129553"/>
              <a:gd name="connsiteY12" fmla="*/ 1034760 h 1298122"/>
              <a:gd name="connsiteX0" fmla="*/ 0 w 1129553"/>
              <a:gd name="connsiteY0" fmla="*/ 281725 h 1328655"/>
              <a:gd name="connsiteX1" fmla="*/ 274918 w 1129553"/>
              <a:gd name="connsiteY1" fmla="*/ 204031 h 1328655"/>
              <a:gd name="connsiteX2" fmla="*/ 239059 w 1129553"/>
              <a:gd name="connsiteY2" fmla="*/ 1208078 h 1328655"/>
              <a:gd name="connsiteX3" fmla="*/ 448235 w 1129553"/>
              <a:gd name="connsiteY3" fmla="*/ 998901 h 1328655"/>
              <a:gd name="connsiteX4" fmla="*/ 430306 w 1129553"/>
              <a:gd name="connsiteY4" fmla="*/ 42666 h 1328655"/>
              <a:gd name="connsiteX5" fmla="*/ 609600 w 1129553"/>
              <a:gd name="connsiteY5" fmla="*/ 263795 h 1328655"/>
              <a:gd name="connsiteX6" fmla="*/ 609600 w 1129553"/>
              <a:gd name="connsiteY6" fmla="*/ 1130384 h 1328655"/>
              <a:gd name="connsiteX7" fmla="*/ 794871 w 1129553"/>
              <a:gd name="connsiteY7" fmla="*/ 1088548 h 1328655"/>
              <a:gd name="connsiteX8" fmla="*/ 747059 w 1129553"/>
              <a:gd name="connsiteY8" fmla="*/ 156219 h 1328655"/>
              <a:gd name="connsiteX9" fmla="*/ 956235 w 1129553"/>
              <a:gd name="connsiteY9" fmla="*/ 263795 h 1328655"/>
              <a:gd name="connsiteX10" fmla="*/ 919629 w 1129553"/>
              <a:gd name="connsiteY10" fmla="*/ 1234598 h 1328655"/>
              <a:gd name="connsiteX11" fmla="*/ 1039862 w 1129553"/>
              <a:gd name="connsiteY11" fmla="*/ 1268338 h 1328655"/>
              <a:gd name="connsiteX12" fmla="*/ 1129553 w 1129553"/>
              <a:gd name="connsiteY12" fmla="*/ 1034760 h 1328655"/>
              <a:gd name="connsiteX0" fmla="*/ 0 w 1129553"/>
              <a:gd name="connsiteY0" fmla="*/ 281725 h 1296794"/>
              <a:gd name="connsiteX1" fmla="*/ 274918 w 1129553"/>
              <a:gd name="connsiteY1" fmla="*/ 204031 h 1296794"/>
              <a:gd name="connsiteX2" fmla="*/ 239059 w 1129553"/>
              <a:gd name="connsiteY2" fmla="*/ 1208078 h 1296794"/>
              <a:gd name="connsiteX3" fmla="*/ 448235 w 1129553"/>
              <a:gd name="connsiteY3" fmla="*/ 998901 h 1296794"/>
              <a:gd name="connsiteX4" fmla="*/ 430306 w 1129553"/>
              <a:gd name="connsiteY4" fmla="*/ 42666 h 1296794"/>
              <a:gd name="connsiteX5" fmla="*/ 609600 w 1129553"/>
              <a:gd name="connsiteY5" fmla="*/ 263795 h 1296794"/>
              <a:gd name="connsiteX6" fmla="*/ 609600 w 1129553"/>
              <a:gd name="connsiteY6" fmla="*/ 1130384 h 1296794"/>
              <a:gd name="connsiteX7" fmla="*/ 794871 w 1129553"/>
              <a:gd name="connsiteY7" fmla="*/ 1088548 h 1296794"/>
              <a:gd name="connsiteX8" fmla="*/ 747059 w 1129553"/>
              <a:gd name="connsiteY8" fmla="*/ 156219 h 1296794"/>
              <a:gd name="connsiteX9" fmla="*/ 956235 w 1129553"/>
              <a:gd name="connsiteY9" fmla="*/ 263795 h 1296794"/>
              <a:gd name="connsiteX10" fmla="*/ 932329 w 1129553"/>
              <a:gd name="connsiteY10" fmla="*/ 1171098 h 1296794"/>
              <a:gd name="connsiteX11" fmla="*/ 1039862 w 1129553"/>
              <a:gd name="connsiteY11" fmla="*/ 1268338 h 1296794"/>
              <a:gd name="connsiteX12" fmla="*/ 1129553 w 1129553"/>
              <a:gd name="connsiteY12" fmla="*/ 1034760 h 1296794"/>
              <a:gd name="connsiteX0" fmla="*/ 0 w 1129553"/>
              <a:gd name="connsiteY0" fmla="*/ 281725 h 1305041"/>
              <a:gd name="connsiteX1" fmla="*/ 274918 w 1129553"/>
              <a:gd name="connsiteY1" fmla="*/ 204031 h 1305041"/>
              <a:gd name="connsiteX2" fmla="*/ 239059 w 1129553"/>
              <a:gd name="connsiteY2" fmla="*/ 1208078 h 1305041"/>
              <a:gd name="connsiteX3" fmla="*/ 448235 w 1129553"/>
              <a:gd name="connsiteY3" fmla="*/ 998901 h 1305041"/>
              <a:gd name="connsiteX4" fmla="*/ 430306 w 1129553"/>
              <a:gd name="connsiteY4" fmla="*/ 42666 h 1305041"/>
              <a:gd name="connsiteX5" fmla="*/ 609600 w 1129553"/>
              <a:gd name="connsiteY5" fmla="*/ 263795 h 1305041"/>
              <a:gd name="connsiteX6" fmla="*/ 609600 w 1129553"/>
              <a:gd name="connsiteY6" fmla="*/ 1130384 h 1305041"/>
              <a:gd name="connsiteX7" fmla="*/ 794871 w 1129553"/>
              <a:gd name="connsiteY7" fmla="*/ 1088548 h 1305041"/>
              <a:gd name="connsiteX8" fmla="*/ 747059 w 1129553"/>
              <a:gd name="connsiteY8" fmla="*/ 156219 h 1305041"/>
              <a:gd name="connsiteX9" fmla="*/ 956235 w 1129553"/>
              <a:gd name="connsiteY9" fmla="*/ 263795 h 1305041"/>
              <a:gd name="connsiteX10" fmla="*/ 932329 w 1129553"/>
              <a:gd name="connsiteY10" fmla="*/ 1171098 h 1305041"/>
              <a:gd name="connsiteX11" fmla="*/ 1039862 w 1129553"/>
              <a:gd name="connsiteY11" fmla="*/ 1268338 h 1305041"/>
              <a:gd name="connsiteX12" fmla="*/ 1129553 w 1129553"/>
              <a:gd name="connsiteY12" fmla="*/ 1034760 h 1305041"/>
              <a:gd name="connsiteX0" fmla="*/ 0 w 1129553"/>
              <a:gd name="connsiteY0" fmla="*/ 281725 h 1362144"/>
              <a:gd name="connsiteX1" fmla="*/ 274918 w 1129553"/>
              <a:gd name="connsiteY1" fmla="*/ 204031 h 1362144"/>
              <a:gd name="connsiteX2" fmla="*/ 239059 w 1129553"/>
              <a:gd name="connsiteY2" fmla="*/ 1208078 h 1362144"/>
              <a:gd name="connsiteX3" fmla="*/ 448235 w 1129553"/>
              <a:gd name="connsiteY3" fmla="*/ 998901 h 1362144"/>
              <a:gd name="connsiteX4" fmla="*/ 430306 w 1129553"/>
              <a:gd name="connsiteY4" fmla="*/ 42666 h 1362144"/>
              <a:gd name="connsiteX5" fmla="*/ 609600 w 1129553"/>
              <a:gd name="connsiteY5" fmla="*/ 263795 h 1362144"/>
              <a:gd name="connsiteX6" fmla="*/ 609600 w 1129553"/>
              <a:gd name="connsiteY6" fmla="*/ 1130384 h 1362144"/>
              <a:gd name="connsiteX7" fmla="*/ 794871 w 1129553"/>
              <a:gd name="connsiteY7" fmla="*/ 1088548 h 1362144"/>
              <a:gd name="connsiteX8" fmla="*/ 747059 w 1129553"/>
              <a:gd name="connsiteY8" fmla="*/ 156219 h 1362144"/>
              <a:gd name="connsiteX9" fmla="*/ 956235 w 1129553"/>
              <a:gd name="connsiteY9" fmla="*/ 263795 h 1362144"/>
              <a:gd name="connsiteX10" fmla="*/ 932329 w 1129553"/>
              <a:gd name="connsiteY10" fmla="*/ 1171098 h 1362144"/>
              <a:gd name="connsiteX11" fmla="*/ 1039862 w 1129553"/>
              <a:gd name="connsiteY11" fmla="*/ 1268338 h 1362144"/>
              <a:gd name="connsiteX12" fmla="*/ 1129553 w 1129553"/>
              <a:gd name="connsiteY12" fmla="*/ 1034760 h 1362144"/>
              <a:gd name="connsiteX0" fmla="*/ 0 w 1129553"/>
              <a:gd name="connsiteY0" fmla="*/ 281725 h 1428350"/>
              <a:gd name="connsiteX1" fmla="*/ 274918 w 1129553"/>
              <a:gd name="connsiteY1" fmla="*/ 204031 h 1428350"/>
              <a:gd name="connsiteX2" fmla="*/ 239059 w 1129553"/>
              <a:gd name="connsiteY2" fmla="*/ 1208078 h 1428350"/>
              <a:gd name="connsiteX3" fmla="*/ 448235 w 1129553"/>
              <a:gd name="connsiteY3" fmla="*/ 998901 h 1428350"/>
              <a:gd name="connsiteX4" fmla="*/ 430306 w 1129553"/>
              <a:gd name="connsiteY4" fmla="*/ 42666 h 1428350"/>
              <a:gd name="connsiteX5" fmla="*/ 609600 w 1129553"/>
              <a:gd name="connsiteY5" fmla="*/ 263795 h 1428350"/>
              <a:gd name="connsiteX6" fmla="*/ 609600 w 1129553"/>
              <a:gd name="connsiteY6" fmla="*/ 1130384 h 1428350"/>
              <a:gd name="connsiteX7" fmla="*/ 794871 w 1129553"/>
              <a:gd name="connsiteY7" fmla="*/ 1088548 h 1428350"/>
              <a:gd name="connsiteX8" fmla="*/ 747059 w 1129553"/>
              <a:gd name="connsiteY8" fmla="*/ 156219 h 1428350"/>
              <a:gd name="connsiteX9" fmla="*/ 956235 w 1129553"/>
              <a:gd name="connsiteY9" fmla="*/ 263795 h 1428350"/>
              <a:gd name="connsiteX10" fmla="*/ 932329 w 1129553"/>
              <a:gd name="connsiteY10" fmla="*/ 1171098 h 1428350"/>
              <a:gd name="connsiteX11" fmla="*/ 696962 w 1129553"/>
              <a:gd name="connsiteY11" fmla="*/ 1427087 h 1428350"/>
              <a:gd name="connsiteX12" fmla="*/ 1039862 w 1129553"/>
              <a:gd name="connsiteY12" fmla="*/ 1268338 h 1428350"/>
              <a:gd name="connsiteX13" fmla="*/ 1129553 w 1129553"/>
              <a:gd name="connsiteY13" fmla="*/ 1034760 h 1428350"/>
              <a:gd name="connsiteX0" fmla="*/ 0 w 1129553"/>
              <a:gd name="connsiteY0" fmla="*/ 281725 h 1427112"/>
              <a:gd name="connsiteX1" fmla="*/ 274918 w 1129553"/>
              <a:gd name="connsiteY1" fmla="*/ 204031 h 1427112"/>
              <a:gd name="connsiteX2" fmla="*/ 239059 w 1129553"/>
              <a:gd name="connsiteY2" fmla="*/ 1208078 h 1427112"/>
              <a:gd name="connsiteX3" fmla="*/ 448235 w 1129553"/>
              <a:gd name="connsiteY3" fmla="*/ 998901 h 1427112"/>
              <a:gd name="connsiteX4" fmla="*/ 430306 w 1129553"/>
              <a:gd name="connsiteY4" fmla="*/ 42666 h 1427112"/>
              <a:gd name="connsiteX5" fmla="*/ 609600 w 1129553"/>
              <a:gd name="connsiteY5" fmla="*/ 263795 h 1427112"/>
              <a:gd name="connsiteX6" fmla="*/ 609600 w 1129553"/>
              <a:gd name="connsiteY6" fmla="*/ 1130384 h 1427112"/>
              <a:gd name="connsiteX7" fmla="*/ 794871 w 1129553"/>
              <a:gd name="connsiteY7" fmla="*/ 1088548 h 1427112"/>
              <a:gd name="connsiteX8" fmla="*/ 747059 w 1129553"/>
              <a:gd name="connsiteY8" fmla="*/ 156219 h 1427112"/>
              <a:gd name="connsiteX9" fmla="*/ 956235 w 1129553"/>
              <a:gd name="connsiteY9" fmla="*/ 263795 h 1427112"/>
              <a:gd name="connsiteX10" fmla="*/ 932329 w 1129553"/>
              <a:gd name="connsiteY10" fmla="*/ 1171098 h 1427112"/>
              <a:gd name="connsiteX11" fmla="*/ 538212 w 1129553"/>
              <a:gd name="connsiteY11" fmla="*/ 1331837 h 1427112"/>
              <a:gd name="connsiteX12" fmla="*/ 696962 w 1129553"/>
              <a:gd name="connsiteY12" fmla="*/ 1427087 h 1427112"/>
              <a:gd name="connsiteX13" fmla="*/ 1039862 w 1129553"/>
              <a:gd name="connsiteY13" fmla="*/ 1268338 h 1427112"/>
              <a:gd name="connsiteX14" fmla="*/ 1129553 w 1129553"/>
              <a:gd name="connsiteY14" fmla="*/ 1034760 h 1427112"/>
              <a:gd name="connsiteX0" fmla="*/ 0 w 1129553"/>
              <a:gd name="connsiteY0" fmla="*/ 281725 h 1427112"/>
              <a:gd name="connsiteX1" fmla="*/ 274918 w 1129553"/>
              <a:gd name="connsiteY1" fmla="*/ 204031 h 1427112"/>
              <a:gd name="connsiteX2" fmla="*/ 239059 w 1129553"/>
              <a:gd name="connsiteY2" fmla="*/ 1208078 h 1427112"/>
              <a:gd name="connsiteX3" fmla="*/ 448235 w 1129553"/>
              <a:gd name="connsiteY3" fmla="*/ 998901 h 1427112"/>
              <a:gd name="connsiteX4" fmla="*/ 430306 w 1129553"/>
              <a:gd name="connsiteY4" fmla="*/ 42666 h 1427112"/>
              <a:gd name="connsiteX5" fmla="*/ 609600 w 1129553"/>
              <a:gd name="connsiteY5" fmla="*/ 263795 h 1427112"/>
              <a:gd name="connsiteX6" fmla="*/ 609600 w 1129553"/>
              <a:gd name="connsiteY6" fmla="*/ 1130384 h 1427112"/>
              <a:gd name="connsiteX7" fmla="*/ 794871 w 1129553"/>
              <a:gd name="connsiteY7" fmla="*/ 1088548 h 1427112"/>
              <a:gd name="connsiteX8" fmla="*/ 747059 w 1129553"/>
              <a:gd name="connsiteY8" fmla="*/ 156219 h 1427112"/>
              <a:gd name="connsiteX9" fmla="*/ 956235 w 1129553"/>
              <a:gd name="connsiteY9" fmla="*/ 263795 h 1427112"/>
              <a:gd name="connsiteX10" fmla="*/ 932329 w 1129553"/>
              <a:gd name="connsiteY10" fmla="*/ 1171098 h 1427112"/>
              <a:gd name="connsiteX11" fmla="*/ 411212 w 1129553"/>
              <a:gd name="connsiteY11" fmla="*/ 1357237 h 1427112"/>
              <a:gd name="connsiteX12" fmla="*/ 696962 w 1129553"/>
              <a:gd name="connsiteY12" fmla="*/ 1427087 h 1427112"/>
              <a:gd name="connsiteX13" fmla="*/ 1039862 w 1129553"/>
              <a:gd name="connsiteY13" fmla="*/ 1268338 h 1427112"/>
              <a:gd name="connsiteX14" fmla="*/ 1129553 w 1129553"/>
              <a:gd name="connsiteY14" fmla="*/ 1034760 h 1427112"/>
              <a:gd name="connsiteX0" fmla="*/ 0 w 1129553"/>
              <a:gd name="connsiteY0" fmla="*/ 281725 h 1414415"/>
              <a:gd name="connsiteX1" fmla="*/ 274918 w 1129553"/>
              <a:gd name="connsiteY1" fmla="*/ 204031 h 1414415"/>
              <a:gd name="connsiteX2" fmla="*/ 239059 w 1129553"/>
              <a:gd name="connsiteY2" fmla="*/ 1208078 h 1414415"/>
              <a:gd name="connsiteX3" fmla="*/ 448235 w 1129553"/>
              <a:gd name="connsiteY3" fmla="*/ 998901 h 1414415"/>
              <a:gd name="connsiteX4" fmla="*/ 430306 w 1129553"/>
              <a:gd name="connsiteY4" fmla="*/ 42666 h 1414415"/>
              <a:gd name="connsiteX5" fmla="*/ 609600 w 1129553"/>
              <a:gd name="connsiteY5" fmla="*/ 263795 h 1414415"/>
              <a:gd name="connsiteX6" fmla="*/ 609600 w 1129553"/>
              <a:gd name="connsiteY6" fmla="*/ 1130384 h 1414415"/>
              <a:gd name="connsiteX7" fmla="*/ 794871 w 1129553"/>
              <a:gd name="connsiteY7" fmla="*/ 1088548 h 1414415"/>
              <a:gd name="connsiteX8" fmla="*/ 747059 w 1129553"/>
              <a:gd name="connsiteY8" fmla="*/ 156219 h 1414415"/>
              <a:gd name="connsiteX9" fmla="*/ 956235 w 1129553"/>
              <a:gd name="connsiteY9" fmla="*/ 263795 h 1414415"/>
              <a:gd name="connsiteX10" fmla="*/ 932329 w 1129553"/>
              <a:gd name="connsiteY10" fmla="*/ 1171098 h 1414415"/>
              <a:gd name="connsiteX11" fmla="*/ 411212 w 1129553"/>
              <a:gd name="connsiteY11" fmla="*/ 1357237 h 1414415"/>
              <a:gd name="connsiteX12" fmla="*/ 735062 w 1129553"/>
              <a:gd name="connsiteY12" fmla="*/ 1414387 h 1414415"/>
              <a:gd name="connsiteX13" fmla="*/ 1039862 w 1129553"/>
              <a:gd name="connsiteY13" fmla="*/ 1268338 h 1414415"/>
              <a:gd name="connsiteX14" fmla="*/ 1129553 w 1129553"/>
              <a:gd name="connsiteY14" fmla="*/ 1034760 h 1414415"/>
              <a:gd name="connsiteX0" fmla="*/ 0 w 1129553"/>
              <a:gd name="connsiteY0" fmla="*/ 281725 h 1414387"/>
              <a:gd name="connsiteX1" fmla="*/ 274918 w 1129553"/>
              <a:gd name="connsiteY1" fmla="*/ 204031 h 1414387"/>
              <a:gd name="connsiteX2" fmla="*/ 239059 w 1129553"/>
              <a:gd name="connsiteY2" fmla="*/ 1208078 h 1414387"/>
              <a:gd name="connsiteX3" fmla="*/ 448235 w 1129553"/>
              <a:gd name="connsiteY3" fmla="*/ 998901 h 1414387"/>
              <a:gd name="connsiteX4" fmla="*/ 430306 w 1129553"/>
              <a:gd name="connsiteY4" fmla="*/ 42666 h 1414387"/>
              <a:gd name="connsiteX5" fmla="*/ 609600 w 1129553"/>
              <a:gd name="connsiteY5" fmla="*/ 263795 h 1414387"/>
              <a:gd name="connsiteX6" fmla="*/ 609600 w 1129553"/>
              <a:gd name="connsiteY6" fmla="*/ 1130384 h 1414387"/>
              <a:gd name="connsiteX7" fmla="*/ 794871 w 1129553"/>
              <a:gd name="connsiteY7" fmla="*/ 1088548 h 1414387"/>
              <a:gd name="connsiteX8" fmla="*/ 747059 w 1129553"/>
              <a:gd name="connsiteY8" fmla="*/ 156219 h 1414387"/>
              <a:gd name="connsiteX9" fmla="*/ 956235 w 1129553"/>
              <a:gd name="connsiteY9" fmla="*/ 263795 h 1414387"/>
              <a:gd name="connsiteX10" fmla="*/ 932329 w 1129553"/>
              <a:gd name="connsiteY10" fmla="*/ 1171098 h 1414387"/>
              <a:gd name="connsiteX11" fmla="*/ 411212 w 1129553"/>
              <a:gd name="connsiteY11" fmla="*/ 1357237 h 1414387"/>
              <a:gd name="connsiteX12" fmla="*/ 735062 w 1129553"/>
              <a:gd name="connsiteY12" fmla="*/ 1414387 h 1414387"/>
              <a:gd name="connsiteX13" fmla="*/ 1039862 w 1129553"/>
              <a:gd name="connsiteY13" fmla="*/ 1268338 h 1414387"/>
              <a:gd name="connsiteX14" fmla="*/ 1129553 w 1129553"/>
              <a:gd name="connsiteY14" fmla="*/ 1034760 h 1414387"/>
              <a:gd name="connsiteX0" fmla="*/ 0 w 1129553"/>
              <a:gd name="connsiteY0" fmla="*/ 281725 h 1421498"/>
              <a:gd name="connsiteX1" fmla="*/ 274918 w 1129553"/>
              <a:gd name="connsiteY1" fmla="*/ 204031 h 1421498"/>
              <a:gd name="connsiteX2" fmla="*/ 239059 w 1129553"/>
              <a:gd name="connsiteY2" fmla="*/ 1208078 h 1421498"/>
              <a:gd name="connsiteX3" fmla="*/ 448235 w 1129553"/>
              <a:gd name="connsiteY3" fmla="*/ 998901 h 1421498"/>
              <a:gd name="connsiteX4" fmla="*/ 430306 w 1129553"/>
              <a:gd name="connsiteY4" fmla="*/ 42666 h 1421498"/>
              <a:gd name="connsiteX5" fmla="*/ 609600 w 1129553"/>
              <a:gd name="connsiteY5" fmla="*/ 263795 h 1421498"/>
              <a:gd name="connsiteX6" fmla="*/ 609600 w 1129553"/>
              <a:gd name="connsiteY6" fmla="*/ 1130384 h 1421498"/>
              <a:gd name="connsiteX7" fmla="*/ 794871 w 1129553"/>
              <a:gd name="connsiteY7" fmla="*/ 1088548 h 1421498"/>
              <a:gd name="connsiteX8" fmla="*/ 747059 w 1129553"/>
              <a:gd name="connsiteY8" fmla="*/ 156219 h 1421498"/>
              <a:gd name="connsiteX9" fmla="*/ 956235 w 1129553"/>
              <a:gd name="connsiteY9" fmla="*/ 263795 h 1421498"/>
              <a:gd name="connsiteX10" fmla="*/ 932329 w 1129553"/>
              <a:gd name="connsiteY10" fmla="*/ 1171098 h 1421498"/>
              <a:gd name="connsiteX11" fmla="*/ 411212 w 1129553"/>
              <a:gd name="connsiteY11" fmla="*/ 1357237 h 1421498"/>
              <a:gd name="connsiteX12" fmla="*/ 735062 w 1129553"/>
              <a:gd name="connsiteY12" fmla="*/ 1414387 h 1421498"/>
              <a:gd name="connsiteX13" fmla="*/ 1039862 w 1129553"/>
              <a:gd name="connsiteY13" fmla="*/ 1268338 h 1421498"/>
              <a:gd name="connsiteX14" fmla="*/ 1129553 w 1129553"/>
              <a:gd name="connsiteY14" fmla="*/ 1034760 h 1421498"/>
              <a:gd name="connsiteX0" fmla="*/ 0 w 1129553"/>
              <a:gd name="connsiteY0" fmla="*/ 281725 h 1421498"/>
              <a:gd name="connsiteX1" fmla="*/ 274918 w 1129553"/>
              <a:gd name="connsiteY1" fmla="*/ 204031 h 1421498"/>
              <a:gd name="connsiteX2" fmla="*/ 239059 w 1129553"/>
              <a:gd name="connsiteY2" fmla="*/ 1208078 h 1421498"/>
              <a:gd name="connsiteX3" fmla="*/ 448235 w 1129553"/>
              <a:gd name="connsiteY3" fmla="*/ 998901 h 1421498"/>
              <a:gd name="connsiteX4" fmla="*/ 430306 w 1129553"/>
              <a:gd name="connsiteY4" fmla="*/ 42666 h 1421498"/>
              <a:gd name="connsiteX5" fmla="*/ 609600 w 1129553"/>
              <a:gd name="connsiteY5" fmla="*/ 263795 h 1421498"/>
              <a:gd name="connsiteX6" fmla="*/ 609600 w 1129553"/>
              <a:gd name="connsiteY6" fmla="*/ 1130384 h 1421498"/>
              <a:gd name="connsiteX7" fmla="*/ 794871 w 1129553"/>
              <a:gd name="connsiteY7" fmla="*/ 1088548 h 1421498"/>
              <a:gd name="connsiteX8" fmla="*/ 747059 w 1129553"/>
              <a:gd name="connsiteY8" fmla="*/ 156219 h 1421498"/>
              <a:gd name="connsiteX9" fmla="*/ 956235 w 1129553"/>
              <a:gd name="connsiteY9" fmla="*/ 263795 h 1421498"/>
              <a:gd name="connsiteX10" fmla="*/ 919629 w 1129553"/>
              <a:gd name="connsiteY10" fmla="*/ 1152048 h 1421498"/>
              <a:gd name="connsiteX11" fmla="*/ 411212 w 1129553"/>
              <a:gd name="connsiteY11" fmla="*/ 1357237 h 1421498"/>
              <a:gd name="connsiteX12" fmla="*/ 735062 w 1129553"/>
              <a:gd name="connsiteY12" fmla="*/ 1414387 h 1421498"/>
              <a:gd name="connsiteX13" fmla="*/ 1039862 w 1129553"/>
              <a:gd name="connsiteY13" fmla="*/ 1268338 h 1421498"/>
              <a:gd name="connsiteX14" fmla="*/ 1129553 w 1129553"/>
              <a:gd name="connsiteY14" fmla="*/ 1034760 h 1421498"/>
              <a:gd name="connsiteX0" fmla="*/ 0 w 1129553"/>
              <a:gd name="connsiteY0" fmla="*/ 281725 h 1421498"/>
              <a:gd name="connsiteX1" fmla="*/ 274918 w 1129553"/>
              <a:gd name="connsiteY1" fmla="*/ 204031 h 1421498"/>
              <a:gd name="connsiteX2" fmla="*/ 239059 w 1129553"/>
              <a:gd name="connsiteY2" fmla="*/ 1208078 h 1421498"/>
              <a:gd name="connsiteX3" fmla="*/ 448235 w 1129553"/>
              <a:gd name="connsiteY3" fmla="*/ 998901 h 1421498"/>
              <a:gd name="connsiteX4" fmla="*/ 430306 w 1129553"/>
              <a:gd name="connsiteY4" fmla="*/ 42666 h 1421498"/>
              <a:gd name="connsiteX5" fmla="*/ 609600 w 1129553"/>
              <a:gd name="connsiteY5" fmla="*/ 263795 h 1421498"/>
              <a:gd name="connsiteX6" fmla="*/ 609600 w 1129553"/>
              <a:gd name="connsiteY6" fmla="*/ 1130384 h 1421498"/>
              <a:gd name="connsiteX7" fmla="*/ 794871 w 1129553"/>
              <a:gd name="connsiteY7" fmla="*/ 1088548 h 1421498"/>
              <a:gd name="connsiteX8" fmla="*/ 747059 w 1129553"/>
              <a:gd name="connsiteY8" fmla="*/ 156219 h 1421498"/>
              <a:gd name="connsiteX9" fmla="*/ 956235 w 1129553"/>
              <a:gd name="connsiteY9" fmla="*/ 263795 h 1421498"/>
              <a:gd name="connsiteX10" fmla="*/ 925979 w 1129553"/>
              <a:gd name="connsiteY10" fmla="*/ 1152048 h 1421498"/>
              <a:gd name="connsiteX11" fmla="*/ 411212 w 1129553"/>
              <a:gd name="connsiteY11" fmla="*/ 1357237 h 1421498"/>
              <a:gd name="connsiteX12" fmla="*/ 735062 w 1129553"/>
              <a:gd name="connsiteY12" fmla="*/ 1414387 h 1421498"/>
              <a:gd name="connsiteX13" fmla="*/ 1039862 w 1129553"/>
              <a:gd name="connsiteY13" fmla="*/ 1268338 h 1421498"/>
              <a:gd name="connsiteX14" fmla="*/ 1129553 w 1129553"/>
              <a:gd name="connsiteY14" fmla="*/ 1034760 h 1421498"/>
              <a:gd name="connsiteX0" fmla="*/ 0 w 1129553"/>
              <a:gd name="connsiteY0" fmla="*/ 281725 h 1421498"/>
              <a:gd name="connsiteX1" fmla="*/ 274918 w 1129553"/>
              <a:gd name="connsiteY1" fmla="*/ 204031 h 1421498"/>
              <a:gd name="connsiteX2" fmla="*/ 239059 w 1129553"/>
              <a:gd name="connsiteY2" fmla="*/ 1208078 h 1421498"/>
              <a:gd name="connsiteX3" fmla="*/ 448235 w 1129553"/>
              <a:gd name="connsiteY3" fmla="*/ 998901 h 1421498"/>
              <a:gd name="connsiteX4" fmla="*/ 430306 w 1129553"/>
              <a:gd name="connsiteY4" fmla="*/ 42666 h 1421498"/>
              <a:gd name="connsiteX5" fmla="*/ 609600 w 1129553"/>
              <a:gd name="connsiteY5" fmla="*/ 263795 h 1421498"/>
              <a:gd name="connsiteX6" fmla="*/ 609600 w 1129553"/>
              <a:gd name="connsiteY6" fmla="*/ 1130384 h 1421498"/>
              <a:gd name="connsiteX7" fmla="*/ 794871 w 1129553"/>
              <a:gd name="connsiteY7" fmla="*/ 1088548 h 1421498"/>
              <a:gd name="connsiteX8" fmla="*/ 747059 w 1129553"/>
              <a:gd name="connsiteY8" fmla="*/ 156219 h 1421498"/>
              <a:gd name="connsiteX9" fmla="*/ 956235 w 1129553"/>
              <a:gd name="connsiteY9" fmla="*/ 263795 h 1421498"/>
              <a:gd name="connsiteX10" fmla="*/ 925979 w 1129553"/>
              <a:gd name="connsiteY10" fmla="*/ 1152048 h 1421498"/>
              <a:gd name="connsiteX11" fmla="*/ 411212 w 1129553"/>
              <a:gd name="connsiteY11" fmla="*/ 1357237 h 1421498"/>
              <a:gd name="connsiteX12" fmla="*/ 735062 w 1129553"/>
              <a:gd name="connsiteY12" fmla="*/ 1414387 h 1421498"/>
              <a:gd name="connsiteX13" fmla="*/ 1039862 w 1129553"/>
              <a:gd name="connsiteY13" fmla="*/ 1268338 h 1421498"/>
              <a:gd name="connsiteX14" fmla="*/ 1129553 w 1129553"/>
              <a:gd name="connsiteY14" fmla="*/ 1034760 h 1421498"/>
              <a:gd name="connsiteX0" fmla="*/ 0 w 1129553"/>
              <a:gd name="connsiteY0" fmla="*/ 281725 h 1421498"/>
              <a:gd name="connsiteX1" fmla="*/ 274918 w 1129553"/>
              <a:gd name="connsiteY1" fmla="*/ 204031 h 1421498"/>
              <a:gd name="connsiteX2" fmla="*/ 239059 w 1129553"/>
              <a:gd name="connsiteY2" fmla="*/ 1208078 h 1421498"/>
              <a:gd name="connsiteX3" fmla="*/ 448235 w 1129553"/>
              <a:gd name="connsiteY3" fmla="*/ 998901 h 1421498"/>
              <a:gd name="connsiteX4" fmla="*/ 430306 w 1129553"/>
              <a:gd name="connsiteY4" fmla="*/ 42666 h 1421498"/>
              <a:gd name="connsiteX5" fmla="*/ 609600 w 1129553"/>
              <a:gd name="connsiteY5" fmla="*/ 263795 h 1421498"/>
              <a:gd name="connsiteX6" fmla="*/ 609600 w 1129553"/>
              <a:gd name="connsiteY6" fmla="*/ 1130384 h 1421498"/>
              <a:gd name="connsiteX7" fmla="*/ 794871 w 1129553"/>
              <a:gd name="connsiteY7" fmla="*/ 1088548 h 1421498"/>
              <a:gd name="connsiteX8" fmla="*/ 747059 w 1129553"/>
              <a:gd name="connsiteY8" fmla="*/ 156219 h 1421498"/>
              <a:gd name="connsiteX9" fmla="*/ 956235 w 1129553"/>
              <a:gd name="connsiteY9" fmla="*/ 263795 h 1421498"/>
              <a:gd name="connsiteX10" fmla="*/ 932329 w 1129553"/>
              <a:gd name="connsiteY10" fmla="*/ 1164748 h 1421498"/>
              <a:gd name="connsiteX11" fmla="*/ 411212 w 1129553"/>
              <a:gd name="connsiteY11" fmla="*/ 1357237 h 1421498"/>
              <a:gd name="connsiteX12" fmla="*/ 735062 w 1129553"/>
              <a:gd name="connsiteY12" fmla="*/ 1414387 h 1421498"/>
              <a:gd name="connsiteX13" fmla="*/ 1039862 w 1129553"/>
              <a:gd name="connsiteY13" fmla="*/ 1268338 h 1421498"/>
              <a:gd name="connsiteX14" fmla="*/ 1129553 w 1129553"/>
              <a:gd name="connsiteY14" fmla="*/ 1034760 h 1421498"/>
              <a:gd name="connsiteX0" fmla="*/ 0 w 1129553"/>
              <a:gd name="connsiteY0" fmla="*/ 281725 h 1437186"/>
              <a:gd name="connsiteX1" fmla="*/ 274918 w 1129553"/>
              <a:gd name="connsiteY1" fmla="*/ 204031 h 1437186"/>
              <a:gd name="connsiteX2" fmla="*/ 239059 w 1129553"/>
              <a:gd name="connsiteY2" fmla="*/ 1208078 h 1437186"/>
              <a:gd name="connsiteX3" fmla="*/ 448235 w 1129553"/>
              <a:gd name="connsiteY3" fmla="*/ 998901 h 1437186"/>
              <a:gd name="connsiteX4" fmla="*/ 430306 w 1129553"/>
              <a:gd name="connsiteY4" fmla="*/ 42666 h 1437186"/>
              <a:gd name="connsiteX5" fmla="*/ 609600 w 1129553"/>
              <a:gd name="connsiteY5" fmla="*/ 263795 h 1437186"/>
              <a:gd name="connsiteX6" fmla="*/ 609600 w 1129553"/>
              <a:gd name="connsiteY6" fmla="*/ 1130384 h 1437186"/>
              <a:gd name="connsiteX7" fmla="*/ 794871 w 1129553"/>
              <a:gd name="connsiteY7" fmla="*/ 1088548 h 1437186"/>
              <a:gd name="connsiteX8" fmla="*/ 747059 w 1129553"/>
              <a:gd name="connsiteY8" fmla="*/ 156219 h 1437186"/>
              <a:gd name="connsiteX9" fmla="*/ 956235 w 1129553"/>
              <a:gd name="connsiteY9" fmla="*/ 263795 h 1437186"/>
              <a:gd name="connsiteX10" fmla="*/ 932329 w 1129553"/>
              <a:gd name="connsiteY10" fmla="*/ 1164748 h 1437186"/>
              <a:gd name="connsiteX11" fmla="*/ 411212 w 1129553"/>
              <a:gd name="connsiteY11" fmla="*/ 1357237 h 1437186"/>
              <a:gd name="connsiteX12" fmla="*/ 735062 w 1129553"/>
              <a:gd name="connsiteY12" fmla="*/ 1414387 h 1437186"/>
              <a:gd name="connsiteX13" fmla="*/ 1039862 w 1129553"/>
              <a:gd name="connsiteY13" fmla="*/ 1268338 h 1437186"/>
              <a:gd name="connsiteX14" fmla="*/ 1129553 w 1129553"/>
              <a:gd name="connsiteY14" fmla="*/ 1034760 h 1437186"/>
              <a:gd name="connsiteX0" fmla="*/ 0 w 1129553"/>
              <a:gd name="connsiteY0" fmla="*/ 281725 h 1446261"/>
              <a:gd name="connsiteX1" fmla="*/ 274918 w 1129553"/>
              <a:gd name="connsiteY1" fmla="*/ 204031 h 1446261"/>
              <a:gd name="connsiteX2" fmla="*/ 239059 w 1129553"/>
              <a:gd name="connsiteY2" fmla="*/ 1208078 h 1446261"/>
              <a:gd name="connsiteX3" fmla="*/ 448235 w 1129553"/>
              <a:gd name="connsiteY3" fmla="*/ 998901 h 1446261"/>
              <a:gd name="connsiteX4" fmla="*/ 430306 w 1129553"/>
              <a:gd name="connsiteY4" fmla="*/ 42666 h 1446261"/>
              <a:gd name="connsiteX5" fmla="*/ 609600 w 1129553"/>
              <a:gd name="connsiteY5" fmla="*/ 263795 h 1446261"/>
              <a:gd name="connsiteX6" fmla="*/ 609600 w 1129553"/>
              <a:gd name="connsiteY6" fmla="*/ 1130384 h 1446261"/>
              <a:gd name="connsiteX7" fmla="*/ 794871 w 1129553"/>
              <a:gd name="connsiteY7" fmla="*/ 1088548 h 1446261"/>
              <a:gd name="connsiteX8" fmla="*/ 747059 w 1129553"/>
              <a:gd name="connsiteY8" fmla="*/ 156219 h 1446261"/>
              <a:gd name="connsiteX9" fmla="*/ 956235 w 1129553"/>
              <a:gd name="connsiteY9" fmla="*/ 263795 h 1446261"/>
              <a:gd name="connsiteX10" fmla="*/ 932329 w 1129553"/>
              <a:gd name="connsiteY10" fmla="*/ 1164748 h 1446261"/>
              <a:gd name="connsiteX11" fmla="*/ 411212 w 1129553"/>
              <a:gd name="connsiteY11" fmla="*/ 1357237 h 1446261"/>
              <a:gd name="connsiteX12" fmla="*/ 735062 w 1129553"/>
              <a:gd name="connsiteY12" fmla="*/ 1414387 h 1446261"/>
              <a:gd name="connsiteX13" fmla="*/ 1039862 w 1129553"/>
              <a:gd name="connsiteY13" fmla="*/ 1268338 h 1446261"/>
              <a:gd name="connsiteX14" fmla="*/ 1129553 w 1129553"/>
              <a:gd name="connsiteY14" fmla="*/ 1034760 h 1446261"/>
              <a:gd name="connsiteX0" fmla="*/ 0 w 1129553"/>
              <a:gd name="connsiteY0" fmla="*/ 281725 h 1460364"/>
              <a:gd name="connsiteX1" fmla="*/ 274918 w 1129553"/>
              <a:gd name="connsiteY1" fmla="*/ 204031 h 1460364"/>
              <a:gd name="connsiteX2" fmla="*/ 239059 w 1129553"/>
              <a:gd name="connsiteY2" fmla="*/ 1208078 h 1460364"/>
              <a:gd name="connsiteX3" fmla="*/ 448235 w 1129553"/>
              <a:gd name="connsiteY3" fmla="*/ 998901 h 1460364"/>
              <a:gd name="connsiteX4" fmla="*/ 430306 w 1129553"/>
              <a:gd name="connsiteY4" fmla="*/ 42666 h 1460364"/>
              <a:gd name="connsiteX5" fmla="*/ 609600 w 1129553"/>
              <a:gd name="connsiteY5" fmla="*/ 263795 h 1460364"/>
              <a:gd name="connsiteX6" fmla="*/ 609600 w 1129553"/>
              <a:gd name="connsiteY6" fmla="*/ 1130384 h 1460364"/>
              <a:gd name="connsiteX7" fmla="*/ 794871 w 1129553"/>
              <a:gd name="connsiteY7" fmla="*/ 1088548 h 1460364"/>
              <a:gd name="connsiteX8" fmla="*/ 747059 w 1129553"/>
              <a:gd name="connsiteY8" fmla="*/ 156219 h 1460364"/>
              <a:gd name="connsiteX9" fmla="*/ 956235 w 1129553"/>
              <a:gd name="connsiteY9" fmla="*/ 263795 h 1460364"/>
              <a:gd name="connsiteX10" fmla="*/ 932329 w 1129553"/>
              <a:gd name="connsiteY10" fmla="*/ 1164748 h 1460364"/>
              <a:gd name="connsiteX11" fmla="*/ 411212 w 1129553"/>
              <a:gd name="connsiteY11" fmla="*/ 1382637 h 1460364"/>
              <a:gd name="connsiteX12" fmla="*/ 735062 w 1129553"/>
              <a:gd name="connsiteY12" fmla="*/ 1414387 h 1460364"/>
              <a:gd name="connsiteX13" fmla="*/ 1039862 w 1129553"/>
              <a:gd name="connsiteY13" fmla="*/ 1268338 h 1460364"/>
              <a:gd name="connsiteX14" fmla="*/ 1129553 w 1129553"/>
              <a:gd name="connsiteY14" fmla="*/ 1034760 h 1460364"/>
              <a:gd name="connsiteX0" fmla="*/ 0 w 1129553"/>
              <a:gd name="connsiteY0" fmla="*/ 281725 h 1460364"/>
              <a:gd name="connsiteX1" fmla="*/ 274918 w 1129553"/>
              <a:gd name="connsiteY1" fmla="*/ 204031 h 1460364"/>
              <a:gd name="connsiteX2" fmla="*/ 239059 w 1129553"/>
              <a:gd name="connsiteY2" fmla="*/ 1208078 h 1460364"/>
              <a:gd name="connsiteX3" fmla="*/ 448235 w 1129553"/>
              <a:gd name="connsiteY3" fmla="*/ 998901 h 1460364"/>
              <a:gd name="connsiteX4" fmla="*/ 430306 w 1129553"/>
              <a:gd name="connsiteY4" fmla="*/ 42666 h 1460364"/>
              <a:gd name="connsiteX5" fmla="*/ 609600 w 1129553"/>
              <a:gd name="connsiteY5" fmla="*/ 263795 h 1460364"/>
              <a:gd name="connsiteX6" fmla="*/ 609600 w 1129553"/>
              <a:gd name="connsiteY6" fmla="*/ 1130384 h 1460364"/>
              <a:gd name="connsiteX7" fmla="*/ 794871 w 1129553"/>
              <a:gd name="connsiteY7" fmla="*/ 1088548 h 1460364"/>
              <a:gd name="connsiteX8" fmla="*/ 747059 w 1129553"/>
              <a:gd name="connsiteY8" fmla="*/ 156219 h 1460364"/>
              <a:gd name="connsiteX9" fmla="*/ 956235 w 1129553"/>
              <a:gd name="connsiteY9" fmla="*/ 263795 h 1460364"/>
              <a:gd name="connsiteX10" fmla="*/ 932329 w 1129553"/>
              <a:gd name="connsiteY10" fmla="*/ 1164748 h 1460364"/>
              <a:gd name="connsiteX11" fmla="*/ 411212 w 1129553"/>
              <a:gd name="connsiteY11" fmla="*/ 1382637 h 1460364"/>
              <a:gd name="connsiteX12" fmla="*/ 735062 w 1129553"/>
              <a:gd name="connsiteY12" fmla="*/ 1414387 h 1460364"/>
              <a:gd name="connsiteX13" fmla="*/ 1039862 w 1129553"/>
              <a:gd name="connsiteY13" fmla="*/ 1268338 h 1460364"/>
              <a:gd name="connsiteX14" fmla="*/ 1129553 w 1129553"/>
              <a:gd name="connsiteY14" fmla="*/ 1034760 h 1460364"/>
              <a:gd name="connsiteX0" fmla="*/ 0 w 1129553"/>
              <a:gd name="connsiteY0" fmla="*/ 281725 h 1473844"/>
              <a:gd name="connsiteX1" fmla="*/ 274918 w 1129553"/>
              <a:gd name="connsiteY1" fmla="*/ 204031 h 1473844"/>
              <a:gd name="connsiteX2" fmla="*/ 239059 w 1129553"/>
              <a:gd name="connsiteY2" fmla="*/ 1208078 h 1473844"/>
              <a:gd name="connsiteX3" fmla="*/ 448235 w 1129553"/>
              <a:gd name="connsiteY3" fmla="*/ 998901 h 1473844"/>
              <a:gd name="connsiteX4" fmla="*/ 430306 w 1129553"/>
              <a:gd name="connsiteY4" fmla="*/ 42666 h 1473844"/>
              <a:gd name="connsiteX5" fmla="*/ 609600 w 1129553"/>
              <a:gd name="connsiteY5" fmla="*/ 263795 h 1473844"/>
              <a:gd name="connsiteX6" fmla="*/ 609600 w 1129553"/>
              <a:gd name="connsiteY6" fmla="*/ 1130384 h 1473844"/>
              <a:gd name="connsiteX7" fmla="*/ 794871 w 1129553"/>
              <a:gd name="connsiteY7" fmla="*/ 1088548 h 1473844"/>
              <a:gd name="connsiteX8" fmla="*/ 747059 w 1129553"/>
              <a:gd name="connsiteY8" fmla="*/ 156219 h 1473844"/>
              <a:gd name="connsiteX9" fmla="*/ 956235 w 1129553"/>
              <a:gd name="connsiteY9" fmla="*/ 263795 h 1473844"/>
              <a:gd name="connsiteX10" fmla="*/ 932329 w 1129553"/>
              <a:gd name="connsiteY10" fmla="*/ 1164748 h 1473844"/>
              <a:gd name="connsiteX11" fmla="*/ 411212 w 1129553"/>
              <a:gd name="connsiteY11" fmla="*/ 1382637 h 1473844"/>
              <a:gd name="connsiteX12" fmla="*/ 735062 w 1129553"/>
              <a:gd name="connsiteY12" fmla="*/ 1414387 h 1473844"/>
              <a:gd name="connsiteX13" fmla="*/ 1039862 w 1129553"/>
              <a:gd name="connsiteY13" fmla="*/ 1268338 h 1473844"/>
              <a:gd name="connsiteX14" fmla="*/ 1129553 w 1129553"/>
              <a:gd name="connsiteY14" fmla="*/ 1034760 h 1473844"/>
              <a:gd name="connsiteX0" fmla="*/ 0 w 1129553"/>
              <a:gd name="connsiteY0" fmla="*/ 281725 h 1473844"/>
              <a:gd name="connsiteX1" fmla="*/ 274918 w 1129553"/>
              <a:gd name="connsiteY1" fmla="*/ 204031 h 1473844"/>
              <a:gd name="connsiteX2" fmla="*/ 286721 w 1129553"/>
              <a:gd name="connsiteY2" fmla="*/ 1208078 h 1473844"/>
              <a:gd name="connsiteX3" fmla="*/ 448235 w 1129553"/>
              <a:gd name="connsiteY3" fmla="*/ 998901 h 1473844"/>
              <a:gd name="connsiteX4" fmla="*/ 430306 w 1129553"/>
              <a:gd name="connsiteY4" fmla="*/ 42666 h 1473844"/>
              <a:gd name="connsiteX5" fmla="*/ 609600 w 1129553"/>
              <a:gd name="connsiteY5" fmla="*/ 263795 h 1473844"/>
              <a:gd name="connsiteX6" fmla="*/ 609600 w 1129553"/>
              <a:gd name="connsiteY6" fmla="*/ 1130384 h 1473844"/>
              <a:gd name="connsiteX7" fmla="*/ 794871 w 1129553"/>
              <a:gd name="connsiteY7" fmla="*/ 1088548 h 1473844"/>
              <a:gd name="connsiteX8" fmla="*/ 747059 w 1129553"/>
              <a:gd name="connsiteY8" fmla="*/ 156219 h 1473844"/>
              <a:gd name="connsiteX9" fmla="*/ 956235 w 1129553"/>
              <a:gd name="connsiteY9" fmla="*/ 263795 h 1473844"/>
              <a:gd name="connsiteX10" fmla="*/ 932329 w 1129553"/>
              <a:gd name="connsiteY10" fmla="*/ 1164748 h 1473844"/>
              <a:gd name="connsiteX11" fmla="*/ 411212 w 1129553"/>
              <a:gd name="connsiteY11" fmla="*/ 1382637 h 1473844"/>
              <a:gd name="connsiteX12" fmla="*/ 735062 w 1129553"/>
              <a:gd name="connsiteY12" fmla="*/ 1414387 h 1473844"/>
              <a:gd name="connsiteX13" fmla="*/ 1039862 w 1129553"/>
              <a:gd name="connsiteY13" fmla="*/ 1268338 h 1473844"/>
              <a:gd name="connsiteX14" fmla="*/ 1129553 w 1129553"/>
              <a:gd name="connsiteY14" fmla="*/ 1034760 h 1473844"/>
              <a:gd name="connsiteX0" fmla="*/ 0 w 1129553"/>
              <a:gd name="connsiteY0" fmla="*/ 281725 h 1473844"/>
              <a:gd name="connsiteX1" fmla="*/ 274918 w 1129553"/>
              <a:gd name="connsiteY1" fmla="*/ 199007 h 1473844"/>
              <a:gd name="connsiteX2" fmla="*/ 286721 w 1129553"/>
              <a:gd name="connsiteY2" fmla="*/ 1208078 h 1473844"/>
              <a:gd name="connsiteX3" fmla="*/ 448235 w 1129553"/>
              <a:gd name="connsiteY3" fmla="*/ 998901 h 1473844"/>
              <a:gd name="connsiteX4" fmla="*/ 430306 w 1129553"/>
              <a:gd name="connsiteY4" fmla="*/ 42666 h 1473844"/>
              <a:gd name="connsiteX5" fmla="*/ 609600 w 1129553"/>
              <a:gd name="connsiteY5" fmla="*/ 263795 h 1473844"/>
              <a:gd name="connsiteX6" fmla="*/ 609600 w 1129553"/>
              <a:gd name="connsiteY6" fmla="*/ 1130384 h 1473844"/>
              <a:gd name="connsiteX7" fmla="*/ 794871 w 1129553"/>
              <a:gd name="connsiteY7" fmla="*/ 1088548 h 1473844"/>
              <a:gd name="connsiteX8" fmla="*/ 747059 w 1129553"/>
              <a:gd name="connsiteY8" fmla="*/ 156219 h 1473844"/>
              <a:gd name="connsiteX9" fmla="*/ 956235 w 1129553"/>
              <a:gd name="connsiteY9" fmla="*/ 263795 h 1473844"/>
              <a:gd name="connsiteX10" fmla="*/ 932329 w 1129553"/>
              <a:gd name="connsiteY10" fmla="*/ 1164748 h 1473844"/>
              <a:gd name="connsiteX11" fmla="*/ 411212 w 1129553"/>
              <a:gd name="connsiteY11" fmla="*/ 1382637 h 1473844"/>
              <a:gd name="connsiteX12" fmla="*/ 735062 w 1129553"/>
              <a:gd name="connsiteY12" fmla="*/ 1414387 h 1473844"/>
              <a:gd name="connsiteX13" fmla="*/ 1039862 w 1129553"/>
              <a:gd name="connsiteY13" fmla="*/ 1268338 h 1473844"/>
              <a:gd name="connsiteX14" fmla="*/ 1129553 w 1129553"/>
              <a:gd name="connsiteY14" fmla="*/ 1034760 h 1473844"/>
              <a:gd name="connsiteX0" fmla="*/ 0 w 1129553"/>
              <a:gd name="connsiteY0" fmla="*/ 281725 h 1473844"/>
              <a:gd name="connsiteX1" fmla="*/ 274918 w 1129553"/>
              <a:gd name="connsiteY1" fmla="*/ 199007 h 1473844"/>
              <a:gd name="connsiteX2" fmla="*/ 292017 w 1129553"/>
              <a:gd name="connsiteY2" fmla="*/ 1117643 h 1473844"/>
              <a:gd name="connsiteX3" fmla="*/ 448235 w 1129553"/>
              <a:gd name="connsiteY3" fmla="*/ 998901 h 1473844"/>
              <a:gd name="connsiteX4" fmla="*/ 430306 w 1129553"/>
              <a:gd name="connsiteY4" fmla="*/ 42666 h 1473844"/>
              <a:gd name="connsiteX5" fmla="*/ 609600 w 1129553"/>
              <a:gd name="connsiteY5" fmla="*/ 263795 h 1473844"/>
              <a:gd name="connsiteX6" fmla="*/ 609600 w 1129553"/>
              <a:gd name="connsiteY6" fmla="*/ 1130384 h 1473844"/>
              <a:gd name="connsiteX7" fmla="*/ 794871 w 1129553"/>
              <a:gd name="connsiteY7" fmla="*/ 1088548 h 1473844"/>
              <a:gd name="connsiteX8" fmla="*/ 747059 w 1129553"/>
              <a:gd name="connsiteY8" fmla="*/ 156219 h 1473844"/>
              <a:gd name="connsiteX9" fmla="*/ 956235 w 1129553"/>
              <a:gd name="connsiteY9" fmla="*/ 263795 h 1473844"/>
              <a:gd name="connsiteX10" fmla="*/ 932329 w 1129553"/>
              <a:gd name="connsiteY10" fmla="*/ 1164748 h 1473844"/>
              <a:gd name="connsiteX11" fmla="*/ 411212 w 1129553"/>
              <a:gd name="connsiteY11" fmla="*/ 1382637 h 1473844"/>
              <a:gd name="connsiteX12" fmla="*/ 735062 w 1129553"/>
              <a:gd name="connsiteY12" fmla="*/ 1414387 h 1473844"/>
              <a:gd name="connsiteX13" fmla="*/ 1039862 w 1129553"/>
              <a:gd name="connsiteY13" fmla="*/ 1268338 h 1473844"/>
              <a:gd name="connsiteX14" fmla="*/ 1129553 w 1129553"/>
              <a:gd name="connsiteY14" fmla="*/ 1034760 h 1473844"/>
              <a:gd name="connsiteX0" fmla="*/ 0 w 1129553"/>
              <a:gd name="connsiteY0" fmla="*/ 284528 h 1476647"/>
              <a:gd name="connsiteX1" fmla="*/ 274918 w 1129553"/>
              <a:gd name="connsiteY1" fmla="*/ 201810 h 1476647"/>
              <a:gd name="connsiteX2" fmla="*/ 292017 w 1129553"/>
              <a:gd name="connsiteY2" fmla="*/ 1120446 h 1476647"/>
              <a:gd name="connsiteX3" fmla="*/ 448235 w 1129553"/>
              <a:gd name="connsiteY3" fmla="*/ 1041897 h 1476647"/>
              <a:gd name="connsiteX4" fmla="*/ 430306 w 1129553"/>
              <a:gd name="connsiteY4" fmla="*/ 45469 h 1476647"/>
              <a:gd name="connsiteX5" fmla="*/ 609600 w 1129553"/>
              <a:gd name="connsiteY5" fmla="*/ 266598 h 1476647"/>
              <a:gd name="connsiteX6" fmla="*/ 609600 w 1129553"/>
              <a:gd name="connsiteY6" fmla="*/ 1133187 h 1476647"/>
              <a:gd name="connsiteX7" fmla="*/ 794871 w 1129553"/>
              <a:gd name="connsiteY7" fmla="*/ 1091351 h 1476647"/>
              <a:gd name="connsiteX8" fmla="*/ 747059 w 1129553"/>
              <a:gd name="connsiteY8" fmla="*/ 159022 h 1476647"/>
              <a:gd name="connsiteX9" fmla="*/ 956235 w 1129553"/>
              <a:gd name="connsiteY9" fmla="*/ 266598 h 1476647"/>
              <a:gd name="connsiteX10" fmla="*/ 932329 w 1129553"/>
              <a:gd name="connsiteY10" fmla="*/ 1167551 h 1476647"/>
              <a:gd name="connsiteX11" fmla="*/ 411212 w 1129553"/>
              <a:gd name="connsiteY11" fmla="*/ 1385440 h 1476647"/>
              <a:gd name="connsiteX12" fmla="*/ 735062 w 1129553"/>
              <a:gd name="connsiteY12" fmla="*/ 1417190 h 1476647"/>
              <a:gd name="connsiteX13" fmla="*/ 1039862 w 1129553"/>
              <a:gd name="connsiteY13" fmla="*/ 1271141 h 1476647"/>
              <a:gd name="connsiteX14" fmla="*/ 1129553 w 1129553"/>
              <a:gd name="connsiteY14" fmla="*/ 1037563 h 1476647"/>
              <a:gd name="connsiteX0" fmla="*/ 0 w 1129553"/>
              <a:gd name="connsiteY0" fmla="*/ 284528 h 1476647"/>
              <a:gd name="connsiteX1" fmla="*/ 274918 w 1129553"/>
              <a:gd name="connsiteY1" fmla="*/ 201810 h 1476647"/>
              <a:gd name="connsiteX2" fmla="*/ 292017 w 1129553"/>
              <a:gd name="connsiteY2" fmla="*/ 1120446 h 1476647"/>
              <a:gd name="connsiteX3" fmla="*/ 448235 w 1129553"/>
              <a:gd name="connsiteY3" fmla="*/ 1041897 h 1476647"/>
              <a:gd name="connsiteX4" fmla="*/ 430306 w 1129553"/>
              <a:gd name="connsiteY4" fmla="*/ 45469 h 1476647"/>
              <a:gd name="connsiteX5" fmla="*/ 609600 w 1129553"/>
              <a:gd name="connsiteY5" fmla="*/ 266598 h 1476647"/>
              <a:gd name="connsiteX6" fmla="*/ 609600 w 1129553"/>
              <a:gd name="connsiteY6" fmla="*/ 1133187 h 1476647"/>
              <a:gd name="connsiteX7" fmla="*/ 794871 w 1129553"/>
              <a:gd name="connsiteY7" fmla="*/ 1091351 h 1476647"/>
              <a:gd name="connsiteX8" fmla="*/ 747059 w 1129553"/>
              <a:gd name="connsiteY8" fmla="*/ 159022 h 1476647"/>
              <a:gd name="connsiteX9" fmla="*/ 956235 w 1129553"/>
              <a:gd name="connsiteY9" fmla="*/ 266598 h 1476647"/>
              <a:gd name="connsiteX10" fmla="*/ 932329 w 1129553"/>
              <a:gd name="connsiteY10" fmla="*/ 1167551 h 1476647"/>
              <a:gd name="connsiteX11" fmla="*/ 411212 w 1129553"/>
              <a:gd name="connsiteY11" fmla="*/ 1385440 h 1476647"/>
              <a:gd name="connsiteX12" fmla="*/ 735062 w 1129553"/>
              <a:gd name="connsiteY12" fmla="*/ 1417190 h 1476647"/>
              <a:gd name="connsiteX13" fmla="*/ 1039862 w 1129553"/>
              <a:gd name="connsiteY13" fmla="*/ 1271141 h 1476647"/>
              <a:gd name="connsiteX14" fmla="*/ 1129553 w 1129553"/>
              <a:gd name="connsiteY14" fmla="*/ 1037563 h 1476647"/>
              <a:gd name="connsiteX0" fmla="*/ 0 w 1129553"/>
              <a:gd name="connsiteY0" fmla="*/ 287342 h 1479461"/>
              <a:gd name="connsiteX1" fmla="*/ 274918 w 1129553"/>
              <a:gd name="connsiteY1" fmla="*/ 204624 h 1479461"/>
              <a:gd name="connsiteX2" fmla="*/ 292017 w 1129553"/>
              <a:gd name="connsiteY2" fmla="*/ 1123260 h 1479461"/>
              <a:gd name="connsiteX3" fmla="*/ 458826 w 1129553"/>
              <a:gd name="connsiteY3" fmla="*/ 1084905 h 1479461"/>
              <a:gd name="connsiteX4" fmla="*/ 430306 w 1129553"/>
              <a:gd name="connsiteY4" fmla="*/ 48283 h 1479461"/>
              <a:gd name="connsiteX5" fmla="*/ 609600 w 1129553"/>
              <a:gd name="connsiteY5" fmla="*/ 269412 h 1479461"/>
              <a:gd name="connsiteX6" fmla="*/ 609600 w 1129553"/>
              <a:gd name="connsiteY6" fmla="*/ 1136001 h 1479461"/>
              <a:gd name="connsiteX7" fmla="*/ 794871 w 1129553"/>
              <a:gd name="connsiteY7" fmla="*/ 1094165 h 1479461"/>
              <a:gd name="connsiteX8" fmla="*/ 747059 w 1129553"/>
              <a:gd name="connsiteY8" fmla="*/ 161836 h 1479461"/>
              <a:gd name="connsiteX9" fmla="*/ 956235 w 1129553"/>
              <a:gd name="connsiteY9" fmla="*/ 269412 h 1479461"/>
              <a:gd name="connsiteX10" fmla="*/ 932329 w 1129553"/>
              <a:gd name="connsiteY10" fmla="*/ 1170365 h 1479461"/>
              <a:gd name="connsiteX11" fmla="*/ 411212 w 1129553"/>
              <a:gd name="connsiteY11" fmla="*/ 1388254 h 1479461"/>
              <a:gd name="connsiteX12" fmla="*/ 735062 w 1129553"/>
              <a:gd name="connsiteY12" fmla="*/ 1420004 h 1479461"/>
              <a:gd name="connsiteX13" fmla="*/ 1039862 w 1129553"/>
              <a:gd name="connsiteY13" fmla="*/ 1273955 h 1479461"/>
              <a:gd name="connsiteX14" fmla="*/ 1129553 w 1129553"/>
              <a:gd name="connsiteY14" fmla="*/ 1040377 h 1479461"/>
              <a:gd name="connsiteX0" fmla="*/ 0 w 1129553"/>
              <a:gd name="connsiteY0" fmla="*/ 287342 h 1479461"/>
              <a:gd name="connsiteX1" fmla="*/ 274918 w 1129553"/>
              <a:gd name="connsiteY1" fmla="*/ 204624 h 1479461"/>
              <a:gd name="connsiteX2" fmla="*/ 292017 w 1129553"/>
              <a:gd name="connsiteY2" fmla="*/ 1083066 h 1479461"/>
              <a:gd name="connsiteX3" fmla="*/ 458826 w 1129553"/>
              <a:gd name="connsiteY3" fmla="*/ 1084905 h 1479461"/>
              <a:gd name="connsiteX4" fmla="*/ 430306 w 1129553"/>
              <a:gd name="connsiteY4" fmla="*/ 48283 h 1479461"/>
              <a:gd name="connsiteX5" fmla="*/ 609600 w 1129553"/>
              <a:gd name="connsiteY5" fmla="*/ 269412 h 1479461"/>
              <a:gd name="connsiteX6" fmla="*/ 609600 w 1129553"/>
              <a:gd name="connsiteY6" fmla="*/ 1136001 h 1479461"/>
              <a:gd name="connsiteX7" fmla="*/ 794871 w 1129553"/>
              <a:gd name="connsiteY7" fmla="*/ 1094165 h 1479461"/>
              <a:gd name="connsiteX8" fmla="*/ 747059 w 1129553"/>
              <a:gd name="connsiteY8" fmla="*/ 161836 h 1479461"/>
              <a:gd name="connsiteX9" fmla="*/ 956235 w 1129553"/>
              <a:gd name="connsiteY9" fmla="*/ 269412 h 1479461"/>
              <a:gd name="connsiteX10" fmla="*/ 932329 w 1129553"/>
              <a:gd name="connsiteY10" fmla="*/ 1170365 h 1479461"/>
              <a:gd name="connsiteX11" fmla="*/ 411212 w 1129553"/>
              <a:gd name="connsiteY11" fmla="*/ 1388254 h 1479461"/>
              <a:gd name="connsiteX12" fmla="*/ 735062 w 1129553"/>
              <a:gd name="connsiteY12" fmla="*/ 1420004 h 1479461"/>
              <a:gd name="connsiteX13" fmla="*/ 1039862 w 1129553"/>
              <a:gd name="connsiteY13" fmla="*/ 1273955 h 1479461"/>
              <a:gd name="connsiteX14" fmla="*/ 1129553 w 1129553"/>
              <a:gd name="connsiteY14" fmla="*/ 1040377 h 1479461"/>
              <a:gd name="connsiteX0" fmla="*/ 0 w 1129553"/>
              <a:gd name="connsiteY0" fmla="*/ 287342 h 1479461"/>
              <a:gd name="connsiteX1" fmla="*/ 274918 w 1129553"/>
              <a:gd name="connsiteY1" fmla="*/ 204624 h 1479461"/>
              <a:gd name="connsiteX2" fmla="*/ 292017 w 1129553"/>
              <a:gd name="connsiteY2" fmla="*/ 1083066 h 1479461"/>
              <a:gd name="connsiteX3" fmla="*/ 458826 w 1129553"/>
              <a:gd name="connsiteY3" fmla="*/ 1084905 h 1479461"/>
              <a:gd name="connsiteX4" fmla="*/ 430306 w 1129553"/>
              <a:gd name="connsiteY4" fmla="*/ 48283 h 1479461"/>
              <a:gd name="connsiteX5" fmla="*/ 609600 w 1129553"/>
              <a:gd name="connsiteY5" fmla="*/ 269412 h 1479461"/>
              <a:gd name="connsiteX6" fmla="*/ 609600 w 1129553"/>
              <a:gd name="connsiteY6" fmla="*/ 1136001 h 1479461"/>
              <a:gd name="connsiteX7" fmla="*/ 794871 w 1129553"/>
              <a:gd name="connsiteY7" fmla="*/ 1094165 h 1479461"/>
              <a:gd name="connsiteX8" fmla="*/ 747059 w 1129553"/>
              <a:gd name="connsiteY8" fmla="*/ 161836 h 1479461"/>
              <a:gd name="connsiteX9" fmla="*/ 956235 w 1129553"/>
              <a:gd name="connsiteY9" fmla="*/ 269412 h 1479461"/>
              <a:gd name="connsiteX10" fmla="*/ 932329 w 1129553"/>
              <a:gd name="connsiteY10" fmla="*/ 1170365 h 1479461"/>
              <a:gd name="connsiteX11" fmla="*/ 411212 w 1129553"/>
              <a:gd name="connsiteY11" fmla="*/ 1388254 h 1479461"/>
              <a:gd name="connsiteX12" fmla="*/ 735062 w 1129553"/>
              <a:gd name="connsiteY12" fmla="*/ 1420004 h 1479461"/>
              <a:gd name="connsiteX13" fmla="*/ 1039862 w 1129553"/>
              <a:gd name="connsiteY13" fmla="*/ 1273955 h 1479461"/>
              <a:gd name="connsiteX14" fmla="*/ 1129553 w 1129553"/>
              <a:gd name="connsiteY14" fmla="*/ 1040377 h 1479461"/>
              <a:gd name="connsiteX0" fmla="*/ 0 w 1129553"/>
              <a:gd name="connsiteY0" fmla="*/ 287342 h 1479461"/>
              <a:gd name="connsiteX1" fmla="*/ 274918 w 1129553"/>
              <a:gd name="connsiteY1" fmla="*/ 204624 h 1479461"/>
              <a:gd name="connsiteX2" fmla="*/ 270833 w 1129553"/>
              <a:gd name="connsiteY2" fmla="*/ 1083066 h 1479461"/>
              <a:gd name="connsiteX3" fmla="*/ 458826 w 1129553"/>
              <a:gd name="connsiteY3" fmla="*/ 1084905 h 1479461"/>
              <a:gd name="connsiteX4" fmla="*/ 430306 w 1129553"/>
              <a:gd name="connsiteY4" fmla="*/ 48283 h 1479461"/>
              <a:gd name="connsiteX5" fmla="*/ 609600 w 1129553"/>
              <a:gd name="connsiteY5" fmla="*/ 269412 h 1479461"/>
              <a:gd name="connsiteX6" fmla="*/ 609600 w 1129553"/>
              <a:gd name="connsiteY6" fmla="*/ 1136001 h 1479461"/>
              <a:gd name="connsiteX7" fmla="*/ 794871 w 1129553"/>
              <a:gd name="connsiteY7" fmla="*/ 1094165 h 1479461"/>
              <a:gd name="connsiteX8" fmla="*/ 747059 w 1129553"/>
              <a:gd name="connsiteY8" fmla="*/ 161836 h 1479461"/>
              <a:gd name="connsiteX9" fmla="*/ 956235 w 1129553"/>
              <a:gd name="connsiteY9" fmla="*/ 269412 h 1479461"/>
              <a:gd name="connsiteX10" fmla="*/ 932329 w 1129553"/>
              <a:gd name="connsiteY10" fmla="*/ 1170365 h 1479461"/>
              <a:gd name="connsiteX11" fmla="*/ 411212 w 1129553"/>
              <a:gd name="connsiteY11" fmla="*/ 1388254 h 1479461"/>
              <a:gd name="connsiteX12" fmla="*/ 735062 w 1129553"/>
              <a:gd name="connsiteY12" fmla="*/ 1420004 h 1479461"/>
              <a:gd name="connsiteX13" fmla="*/ 1039862 w 1129553"/>
              <a:gd name="connsiteY13" fmla="*/ 1273955 h 1479461"/>
              <a:gd name="connsiteX14" fmla="*/ 1129553 w 1129553"/>
              <a:gd name="connsiteY14" fmla="*/ 1040377 h 1479461"/>
              <a:gd name="connsiteX0" fmla="*/ 0 w 1129553"/>
              <a:gd name="connsiteY0" fmla="*/ 287342 h 1479461"/>
              <a:gd name="connsiteX1" fmla="*/ 274918 w 1129553"/>
              <a:gd name="connsiteY1" fmla="*/ 204624 h 1479461"/>
              <a:gd name="connsiteX2" fmla="*/ 281425 w 1129553"/>
              <a:gd name="connsiteY2" fmla="*/ 1093114 h 1479461"/>
              <a:gd name="connsiteX3" fmla="*/ 458826 w 1129553"/>
              <a:gd name="connsiteY3" fmla="*/ 1084905 h 1479461"/>
              <a:gd name="connsiteX4" fmla="*/ 430306 w 1129553"/>
              <a:gd name="connsiteY4" fmla="*/ 48283 h 1479461"/>
              <a:gd name="connsiteX5" fmla="*/ 609600 w 1129553"/>
              <a:gd name="connsiteY5" fmla="*/ 269412 h 1479461"/>
              <a:gd name="connsiteX6" fmla="*/ 609600 w 1129553"/>
              <a:gd name="connsiteY6" fmla="*/ 1136001 h 1479461"/>
              <a:gd name="connsiteX7" fmla="*/ 794871 w 1129553"/>
              <a:gd name="connsiteY7" fmla="*/ 1094165 h 1479461"/>
              <a:gd name="connsiteX8" fmla="*/ 747059 w 1129553"/>
              <a:gd name="connsiteY8" fmla="*/ 161836 h 1479461"/>
              <a:gd name="connsiteX9" fmla="*/ 956235 w 1129553"/>
              <a:gd name="connsiteY9" fmla="*/ 269412 h 1479461"/>
              <a:gd name="connsiteX10" fmla="*/ 932329 w 1129553"/>
              <a:gd name="connsiteY10" fmla="*/ 1170365 h 1479461"/>
              <a:gd name="connsiteX11" fmla="*/ 411212 w 1129553"/>
              <a:gd name="connsiteY11" fmla="*/ 1388254 h 1479461"/>
              <a:gd name="connsiteX12" fmla="*/ 735062 w 1129553"/>
              <a:gd name="connsiteY12" fmla="*/ 1420004 h 1479461"/>
              <a:gd name="connsiteX13" fmla="*/ 1039862 w 1129553"/>
              <a:gd name="connsiteY13" fmla="*/ 1273955 h 1479461"/>
              <a:gd name="connsiteX14" fmla="*/ 1129553 w 1129553"/>
              <a:gd name="connsiteY14" fmla="*/ 1040377 h 1479461"/>
              <a:gd name="connsiteX0" fmla="*/ 0 w 1129553"/>
              <a:gd name="connsiteY0" fmla="*/ 287342 h 1479461"/>
              <a:gd name="connsiteX1" fmla="*/ 264326 w 1129553"/>
              <a:gd name="connsiteY1" fmla="*/ 234769 h 1479461"/>
              <a:gd name="connsiteX2" fmla="*/ 281425 w 1129553"/>
              <a:gd name="connsiteY2" fmla="*/ 1093114 h 1479461"/>
              <a:gd name="connsiteX3" fmla="*/ 458826 w 1129553"/>
              <a:gd name="connsiteY3" fmla="*/ 1084905 h 1479461"/>
              <a:gd name="connsiteX4" fmla="*/ 430306 w 1129553"/>
              <a:gd name="connsiteY4" fmla="*/ 48283 h 1479461"/>
              <a:gd name="connsiteX5" fmla="*/ 609600 w 1129553"/>
              <a:gd name="connsiteY5" fmla="*/ 269412 h 1479461"/>
              <a:gd name="connsiteX6" fmla="*/ 609600 w 1129553"/>
              <a:gd name="connsiteY6" fmla="*/ 1136001 h 1479461"/>
              <a:gd name="connsiteX7" fmla="*/ 794871 w 1129553"/>
              <a:gd name="connsiteY7" fmla="*/ 1094165 h 1479461"/>
              <a:gd name="connsiteX8" fmla="*/ 747059 w 1129553"/>
              <a:gd name="connsiteY8" fmla="*/ 161836 h 1479461"/>
              <a:gd name="connsiteX9" fmla="*/ 956235 w 1129553"/>
              <a:gd name="connsiteY9" fmla="*/ 269412 h 1479461"/>
              <a:gd name="connsiteX10" fmla="*/ 932329 w 1129553"/>
              <a:gd name="connsiteY10" fmla="*/ 1170365 h 1479461"/>
              <a:gd name="connsiteX11" fmla="*/ 411212 w 1129553"/>
              <a:gd name="connsiteY11" fmla="*/ 1388254 h 1479461"/>
              <a:gd name="connsiteX12" fmla="*/ 735062 w 1129553"/>
              <a:gd name="connsiteY12" fmla="*/ 1420004 h 1479461"/>
              <a:gd name="connsiteX13" fmla="*/ 1039862 w 1129553"/>
              <a:gd name="connsiteY13" fmla="*/ 1273955 h 1479461"/>
              <a:gd name="connsiteX14" fmla="*/ 1129553 w 1129553"/>
              <a:gd name="connsiteY14" fmla="*/ 1040377 h 1479461"/>
              <a:gd name="connsiteX0" fmla="*/ 0 w 1129553"/>
              <a:gd name="connsiteY0" fmla="*/ 287342 h 1479461"/>
              <a:gd name="connsiteX1" fmla="*/ 264326 w 1129553"/>
              <a:gd name="connsiteY1" fmla="*/ 234769 h 1479461"/>
              <a:gd name="connsiteX2" fmla="*/ 281425 w 1129553"/>
              <a:gd name="connsiteY2" fmla="*/ 1093114 h 1479461"/>
              <a:gd name="connsiteX3" fmla="*/ 458826 w 1129553"/>
              <a:gd name="connsiteY3" fmla="*/ 1084905 h 1479461"/>
              <a:gd name="connsiteX4" fmla="*/ 430306 w 1129553"/>
              <a:gd name="connsiteY4" fmla="*/ 48283 h 1479461"/>
              <a:gd name="connsiteX5" fmla="*/ 609600 w 1129553"/>
              <a:gd name="connsiteY5" fmla="*/ 269412 h 1479461"/>
              <a:gd name="connsiteX6" fmla="*/ 609600 w 1129553"/>
              <a:gd name="connsiteY6" fmla="*/ 1136001 h 1479461"/>
              <a:gd name="connsiteX7" fmla="*/ 794871 w 1129553"/>
              <a:gd name="connsiteY7" fmla="*/ 1094165 h 1479461"/>
              <a:gd name="connsiteX8" fmla="*/ 747059 w 1129553"/>
              <a:gd name="connsiteY8" fmla="*/ 161836 h 1479461"/>
              <a:gd name="connsiteX9" fmla="*/ 956235 w 1129553"/>
              <a:gd name="connsiteY9" fmla="*/ 269412 h 1479461"/>
              <a:gd name="connsiteX10" fmla="*/ 932329 w 1129553"/>
              <a:gd name="connsiteY10" fmla="*/ 1170365 h 1479461"/>
              <a:gd name="connsiteX11" fmla="*/ 411212 w 1129553"/>
              <a:gd name="connsiteY11" fmla="*/ 1388254 h 1479461"/>
              <a:gd name="connsiteX12" fmla="*/ 735062 w 1129553"/>
              <a:gd name="connsiteY12" fmla="*/ 1420004 h 1479461"/>
              <a:gd name="connsiteX13" fmla="*/ 1039862 w 1129553"/>
              <a:gd name="connsiteY13" fmla="*/ 1273955 h 1479461"/>
              <a:gd name="connsiteX14" fmla="*/ 1129553 w 1129553"/>
              <a:gd name="connsiteY14" fmla="*/ 1040377 h 1479461"/>
              <a:gd name="connsiteX0" fmla="*/ 0 w 1129553"/>
              <a:gd name="connsiteY0" fmla="*/ 287342 h 1479461"/>
              <a:gd name="connsiteX1" fmla="*/ 259031 w 1129553"/>
              <a:gd name="connsiteY1" fmla="*/ 229745 h 1479461"/>
              <a:gd name="connsiteX2" fmla="*/ 281425 w 1129553"/>
              <a:gd name="connsiteY2" fmla="*/ 1093114 h 1479461"/>
              <a:gd name="connsiteX3" fmla="*/ 458826 w 1129553"/>
              <a:gd name="connsiteY3" fmla="*/ 1084905 h 1479461"/>
              <a:gd name="connsiteX4" fmla="*/ 430306 w 1129553"/>
              <a:gd name="connsiteY4" fmla="*/ 48283 h 1479461"/>
              <a:gd name="connsiteX5" fmla="*/ 609600 w 1129553"/>
              <a:gd name="connsiteY5" fmla="*/ 269412 h 1479461"/>
              <a:gd name="connsiteX6" fmla="*/ 609600 w 1129553"/>
              <a:gd name="connsiteY6" fmla="*/ 1136001 h 1479461"/>
              <a:gd name="connsiteX7" fmla="*/ 794871 w 1129553"/>
              <a:gd name="connsiteY7" fmla="*/ 1094165 h 1479461"/>
              <a:gd name="connsiteX8" fmla="*/ 747059 w 1129553"/>
              <a:gd name="connsiteY8" fmla="*/ 161836 h 1479461"/>
              <a:gd name="connsiteX9" fmla="*/ 956235 w 1129553"/>
              <a:gd name="connsiteY9" fmla="*/ 269412 h 1479461"/>
              <a:gd name="connsiteX10" fmla="*/ 932329 w 1129553"/>
              <a:gd name="connsiteY10" fmla="*/ 1170365 h 1479461"/>
              <a:gd name="connsiteX11" fmla="*/ 411212 w 1129553"/>
              <a:gd name="connsiteY11" fmla="*/ 1388254 h 1479461"/>
              <a:gd name="connsiteX12" fmla="*/ 735062 w 1129553"/>
              <a:gd name="connsiteY12" fmla="*/ 1420004 h 1479461"/>
              <a:gd name="connsiteX13" fmla="*/ 1039862 w 1129553"/>
              <a:gd name="connsiteY13" fmla="*/ 1273955 h 1479461"/>
              <a:gd name="connsiteX14" fmla="*/ 1129553 w 1129553"/>
              <a:gd name="connsiteY14" fmla="*/ 1040377 h 1479461"/>
              <a:gd name="connsiteX0" fmla="*/ 0 w 1129553"/>
              <a:gd name="connsiteY0" fmla="*/ 287342 h 1479461"/>
              <a:gd name="connsiteX1" fmla="*/ 269622 w 1129553"/>
              <a:gd name="connsiteY1" fmla="*/ 204624 h 1479461"/>
              <a:gd name="connsiteX2" fmla="*/ 281425 w 1129553"/>
              <a:gd name="connsiteY2" fmla="*/ 1093114 h 1479461"/>
              <a:gd name="connsiteX3" fmla="*/ 458826 w 1129553"/>
              <a:gd name="connsiteY3" fmla="*/ 1084905 h 1479461"/>
              <a:gd name="connsiteX4" fmla="*/ 430306 w 1129553"/>
              <a:gd name="connsiteY4" fmla="*/ 48283 h 1479461"/>
              <a:gd name="connsiteX5" fmla="*/ 609600 w 1129553"/>
              <a:gd name="connsiteY5" fmla="*/ 269412 h 1479461"/>
              <a:gd name="connsiteX6" fmla="*/ 609600 w 1129553"/>
              <a:gd name="connsiteY6" fmla="*/ 1136001 h 1479461"/>
              <a:gd name="connsiteX7" fmla="*/ 794871 w 1129553"/>
              <a:gd name="connsiteY7" fmla="*/ 1094165 h 1479461"/>
              <a:gd name="connsiteX8" fmla="*/ 747059 w 1129553"/>
              <a:gd name="connsiteY8" fmla="*/ 161836 h 1479461"/>
              <a:gd name="connsiteX9" fmla="*/ 956235 w 1129553"/>
              <a:gd name="connsiteY9" fmla="*/ 269412 h 1479461"/>
              <a:gd name="connsiteX10" fmla="*/ 932329 w 1129553"/>
              <a:gd name="connsiteY10" fmla="*/ 1170365 h 1479461"/>
              <a:gd name="connsiteX11" fmla="*/ 411212 w 1129553"/>
              <a:gd name="connsiteY11" fmla="*/ 1388254 h 1479461"/>
              <a:gd name="connsiteX12" fmla="*/ 735062 w 1129553"/>
              <a:gd name="connsiteY12" fmla="*/ 1420004 h 1479461"/>
              <a:gd name="connsiteX13" fmla="*/ 1039862 w 1129553"/>
              <a:gd name="connsiteY13" fmla="*/ 1273955 h 1479461"/>
              <a:gd name="connsiteX14" fmla="*/ 1129553 w 1129553"/>
              <a:gd name="connsiteY14" fmla="*/ 1040377 h 1479461"/>
              <a:gd name="connsiteX0" fmla="*/ 0 w 1129553"/>
              <a:gd name="connsiteY0" fmla="*/ 196356 h 1388475"/>
              <a:gd name="connsiteX1" fmla="*/ 269622 w 1129553"/>
              <a:gd name="connsiteY1" fmla="*/ 113638 h 1388475"/>
              <a:gd name="connsiteX2" fmla="*/ 281425 w 1129553"/>
              <a:gd name="connsiteY2" fmla="*/ 1002128 h 1388475"/>
              <a:gd name="connsiteX3" fmla="*/ 458826 w 1129553"/>
              <a:gd name="connsiteY3" fmla="*/ 993919 h 1388475"/>
              <a:gd name="connsiteX4" fmla="*/ 462081 w 1129553"/>
              <a:gd name="connsiteY4" fmla="*/ 82901 h 1388475"/>
              <a:gd name="connsiteX5" fmla="*/ 609600 w 1129553"/>
              <a:gd name="connsiteY5" fmla="*/ 178426 h 1388475"/>
              <a:gd name="connsiteX6" fmla="*/ 609600 w 1129553"/>
              <a:gd name="connsiteY6" fmla="*/ 1045015 h 1388475"/>
              <a:gd name="connsiteX7" fmla="*/ 794871 w 1129553"/>
              <a:gd name="connsiteY7" fmla="*/ 1003179 h 1388475"/>
              <a:gd name="connsiteX8" fmla="*/ 747059 w 1129553"/>
              <a:gd name="connsiteY8" fmla="*/ 70850 h 1388475"/>
              <a:gd name="connsiteX9" fmla="*/ 956235 w 1129553"/>
              <a:gd name="connsiteY9" fmla="*/ 178426 h 1388475"/>
              <a:gd name="connsiteX10" fmla="*/ 932329 w 1129553"/>
              <a:gd name="connsiteY10" fmla="*/ 1079379 h 1388475"/>
              <a:gd name="connsiteX11" fmla="*/ 411212 w 1129553"/>
              <a:gd name="connsiteY11" fmla="*/ 1297268 h 1388475"/>
              <a:gd name="connsiteX12" fmla="*/ 735062 w 1129553"/>
              <a:gd name="connsiteY12" fmla="*/ 1329018 h 1388475"/>
              <a:gd name="connsiteX13" fmla="*/ 1039862 w 1129553"/>
              <a:gd name="connsiteY13" fmla="*/ 1182969 h 1388475"/>
              <a:gd name="connsiteX14" fmla="*/ 1129553 w 1129553"/>
              <a:gd name="connsiteY14" fmla="*/ 949391 h 1388475"/>
              <a:gd name="connsiteX0" fmla="*/ 0 w 1129553"/>
              <a:gd name="connsiteY0" fmla="*/ 196356 h 1388475"/>
              <a:gd name="connsiteX1" fmla="*/ 269622 w 1129553"/>
              <a:gd name="connsiteY1" fmla="*/ 113638 h 1388475"/>
              <a:gd name="connsiteX2" fmla="*/ 281425 w 1129553"/>
              <a:gd name="connsiteY2" fmla="*/ 1002128 h 1388475"/>
              <a:gd name="connsiteX3" fmla="*/ 448234 w 1129553"/>
              <a:gd name="connsiteY3" fmla="*/ 998944 h 1388475"/>
              <a:gd name="connsiteX4" fmla="*/ 462081 w 1129553"/>
              <a:gd name="connsiteY4" fmla="*/ 82901 h 1388475"/>
              <a:gd name="connsiteX5" fmla="*/ 609600 w 1129553"/>
              <a:gd name="connsiteY5" fmla="*/ 178426 h 1388475"/>
              <a:gd name="connsiteX6" fmla="*/ 609600 w 1129553"/>
              <a:gd name="connsiteY6" fmla="*/ 1045015 h 1388475"/>
              <a:gd name="connsiteX7" fmla="*/ 794871 w 1129553"/>
              <a:gd name="connsiteY7" fmla="*/ 1003179 h 1388475"/>
              <a:gd name="connsiteX8" fmla="*/ 747059 w 1129553"/>
              <a:gd name="connsiteY8" fmla="*/ 70850 h 1388475"/>
              <a:gd name="connsiteX9" fmla="*/ 956235 w 1129553"/>
              <a:gd name="connsiteY9" fmla="*/ 178426 h 1388475"/>
              <a:gd name="connsiteX10" fmla="*/ 932329 w 1129553"/>
              <a:gd name="connsiteY10" fmla="*/ 1079379 h 1388475"/>
              <a:gd name="connsiteX11" fmla="*/ 411212 w 1129553"/>
              <a:gd name="connsiteY11" fmla="*/ 1297268 h 1388475"/>
              <a:gd name="connsiteX12" fmla="*/ 735062 w 1129553"/>
              <a:gd name="connsiteY12" fmla="*/ 1329018 h 1388475"/>
              <a:gd name="connsiteX13" fmla="*/ 1039862 w 1129553"/>
              <a:gd name="connsiteY13" fmla="*/ 1182969 h 1388475"/>
              <a:gd name="connsiteX14" fmla="*/ 1129553 w 1129553"/>
              <a:gd name="connsiteY14" fmla="*/ 949391 h 1388475"/>
              <a:gd name="connsiteX0" fmla="*/ 0 w 1129553"/>
              <a:gd name="connsiteY0" fmla="*/ 196356 h 1388475"/>
              <a:gd name="connsiteX1" fmla="*/ 269622 w 1129553"/>
              <a:gd name="connsiteY1" fmla="*/ 113638 h 1388475"/>
              <a:gd name="connsiteX2" fmla="*/ 281425 w 1129553"/>
              <a:gd name="connsiteY2" fmla="*/ 1002128 h 1388475"/>
              <a:gd name="connsiteX3" fmla="*/ 448234 w 1129553"/>
              <a:gd name="connsiteY3" fmla="*/ 998944 h 1388475"/>
              <a:gd name="connsiteX4" fmla="*/ 451489 w 1129553"/>
              <a:gd name="connsiteY4" fmla="*/ 143191 h 1388475"/>
              <a:gd name="connsiteX5" fmla="*/ 609600 w 1129553"/>
              <a:gd name="connsiteY5" fmla="*/ 178426 h 1388475"/>
              <a:gd name="connsiteX6" fmla="*/ 609600 w 1129553"/>
              <a:gd name="connsiteY6" fmla="*/ 1045015 h 1388475"/>
              <a:gd name="connsiteX7" fmla="*/ 794871 w 1129553"/>
              <a:gd name="connsiteY7" fmla="*/ 1003179 h 1388475"/>
              <a:gd name="connsiteX8" fmla="*/ 747059 w 1129553"/>
              <a:gd name="connsiteY8" fmla="*/ 70850 h 1388475"/>
              <a:gd name="connsiteX9" fmla="*/ 956235 w 1129553"/>
              <a:gd name="connsiteY9" fmla="*/ 178426 h 1388475"/>
              <a:gd name="connsiteX10" fmla="*/ 932329 w 1129553"/>
              <a:gd name="connsiteY10" fmla="*/ 1079379 h 1388475"/>
              <a:gd name="connsiteX11" fmla="*/ 411212 w 1129553"/>
              <a:gd name="connsiteY11" fmla="*/ 1297268 h 1388475"/>
              <a:gd name="connsiteX12" fmla="*/ 735062 w 1129553"/>
              <a:gd name="connsiteY12" fmla="*/ 1329018 h 1388475"/>
              <a:gd name="connsiteX13" fmla="*/ 1039862 w 1129553"/>
              <a:gd name="connsiteY13" fmla="*/ 1182969 h 1388475"/>
              <a:gd name="connsiteX14" fmla="*/ 1129553 w 1129553"/>
              <a:gd name="connsiteY14" fmla="*/ 949391 h 1388475"/>
              <a:gd name="connsiteX0" fmla="*/ 0 w 1129553"/>
              <a:gd name="connsiteY0" fmla="*/ 196356 h 1388475"/>
              <a:gd name="connsiteX1" fmla="*/ 269622 w 1129553"/>
              <a:gd name="connsiteY1" fmla="*/ 113638 h 1388475"/>
              <a:gd name="connsiteX2" fmla="*/ 281425 w 1129553"/>
              <a:gd name="connsiteY2" fmla="*/ 1002128 h 1388475"/>
              <a:gd name="connsiteX3" fmla="*/ 448234 w 1129553"/>
              <a:gd name="connsiteY3" fmla="*/ 998944 h 1388475"/>
              <a:gd name="connsiteX4" fmla="*/ 451489 w 1129553"/>
              <a:gd name="connsiteY4" fmla="*/ 143191 h 1388475"/>
              <a:gd name="connsiteX5" fmla="*/ 609600 w 1129553"/>
              <a:gd name="connsiteY5" fmla="*/ 178426 h 1388475"/>
              <a:gd name="connsiteX6" fmla="*/ 609600 w 1129553"/>
              <a:gd name="connsiteY6" fmla="*/ 1045015 h 1388475"/>
              <a:gd name="connsiteX7" fmla="*/ 794871 w 1129553"/>
              <a:gd name="connsiteY7" fmla="*/ 1003179 h 1388475"/>
              <a:gd name="connsiteX8" fmla="*/ 747059 w 1129553"/>
              <a:gd name="connsiteY8" fmla="*/ 70850 h 1388475"/>
              <a:gd name="connsiteX9" fmla="*/ 956235 w 1129553"/>
              <a:gd name="connsiteY9" fmla="*/ 178426 h 1388475"/>
              <a:gd name="connsiteX10" fmla="*/ 932329 w 1129553"/>
              <a:gd name="connsiteY10" fmla="*/ 1079379 h 1388475"/>
              <a:gd name="connsiteX11" fmla="*/ 411212 w 1129553"/>
              <a:gd name="connsiteY11" fmla="*/ 1297268 h 1388475"/>
              <a:gd name="connsiteX12" fmla="*/ 735062 w 1129553"/>
              <a:gd name="connsiteY12" fmla="*/ 1329018 h 1388475"/>
              <a:gd name="connsiteX13" fmla="*/ 1039862 w 1129553"/>
              <a:gd name="connsiteY13" fmla="*/ 1182969 h 1388475"/>
              <a:gd name="connsiteX14" fmla="*/ 1129553 w 1129553"/>
              <a:gd name="connsiteY14" fmla="*/ 949391 h 1388475"/>
              <a:gd name="connsiteX0" fmla="*/ 0 w 1129553"/>
              <a:gd name="connsiteY0" fmla="*/ 196356 h 1388475"/>
              <a:gd name="connsiteX1" fmla="*/ 269622 w 1129553"/>
              <a:gd name="connsiteY1" fmla="*/ 113638 h 1388475"/>
              <a:gd name="connsiteX2" fmla="*/ 281425 w 1129553"/>
              <a:gd name="connsiteY2" fmla="*/ 1002128 h 1388475"/>
              <a:gd name="connsiteX3" fmla="*/ 448234 w 1129553"/>
              <a:gd name="connsiteY3" fmla="*/ 998944 h 1388475"/>
              <a:gd name="connsiteX4" fmla="*/ 451489 w 1129553"/>
              <a:gd name="connsiteY4" fmla="*/ 143191 h 1388475"/>
              <a:gd name="connsiteX5" fmla="*/ 609600 w 1129553"/>
              <a:gd name="connsiteY5" fmla="*/ 178426 h 1388475"/>
              <a:gd name="connsiteX6" fmla="*/ 609600 w 1129553"/>
              <a:gd name="connsiteY6" fmla="*/ 1045015 h 1388475"/>
              <a:gd name="connsiteX7" fmla="*/ 794871 w 1129553"/>
              <a:gd name="connsiteY7" fmla="*/ 1003179 h 1388475"/>
              <a:gd name="connsiteX8" fmla="*/ 747059 w 1129553"/>
              <a:gd name="connsiteY8" fmla="*/ 70850 h 1388475"/>
              <a:gd name="connsiteX9" fmla="*/ 956235 w 1129553"/>
              <a:gd name="connsiteY9" fmla="*/ 178426 h 1388475"/>
              <a:gd name="connsiteX10" fmla="*/ 932329 w 1129553"/>
              <a:gd name="connsiteY10" fmla="*/ 1079379 h 1388475"/>
              <a:gd name="connsiteX11" fmla="*/ 411212 w 1129553"/>
              <a:gd name="connsiteY11" fmla="*/ 1297268 h 1388475"/>
              <a:gd name="connsiteX12" fmla="*/ 735062 w 1129553"/>
              <a:gd name="connsiteY12" fmla="*/ 1329018 h 1388475"/>
              <a:gd name="connsiteX13" fmla="*/ 1039862 w 1129553"/>
              <a:gd name="connsiteY13" fmla="*/ 1182969 h 1388475"/>
              <a:gd name="connsiteX14" fmla="*/ 1129553 w 1129553"/>
              <a:gd name="connsiteY14" fmla="*/ 949391 h 1388475"/>
              <a:gd name="connsiteX0" fmla="*/ 0 w 1129553"/>
              <a:gd name="connsiteY0" fmla="*/ 196356 h 1388475"/>
              <a:gd name="connsiteX1" fmla="*/ 269622 w 1129553"/>
              <a:gd name="connsiteY1" fmla="*/ 113638 h 1388475"/>
              <a:gd name="connsiteX2" fmla="*/ 281425 w 1129553"/>
              <a:gd name="connsiteY2" fmla="*/ 1002128 h 1388475"/>
              <a:gd name="connsiteX3" fmla="*/ 448234 w 1129553"/>
              <a:gd name="connsiteY3" fmla="*/ 998944 h 1388475"/>
              <a:gd name="connsiteX4" fmla="*/ 451489 w 1129553"/>
              <a:gd name="connsiteY4" fmla="*/ 143191 h 1388475"/>
              <a:gd name="connsiteX5" fmla="*/ 609600 w 1129553"/>
              <a:gd name="connsiteY5" fmla="*/ 178426 h 1388475"/>
              <a:gd name="connsiteX6" fmla="*/ 609600 w 1129553"/>
              <a:gd name="connsiteY6" fmla="*/ 1045015 h 1388475"/>
              <a:gd name="connsiteX7" fmla="*/ 794871 w 1129553"/>
              <a:gd name="connsiteY7" fmla="*/ 1003179 h 1388475"/>
              <a:gd name="connsiteX8" fmla="*/ 747059 w 1129553"/>
              <a:gd name="connsiteY8" fmla="*/ 70850 h 1388475"/>
              <a:gd name="connsiteX9" fmla="*/ 956235 w 1129553"/>
              <a:gd name="connsiteY9" fmla="*/ 178426 h 1388475"/>
              <a:gd name="connsiteX10" fmla="*/ 932329 w 1129553"/>
              <a:gd name="connsiteY10" fmla="*/ 1079379 h 1388475"/>
              <a:gd name="connsiteX11" fmla="*/ 411212 w 1129553"/>
              <a:gd name="connsiteY11" fmla="*/ 1297268 h 1388475"/>
              <a:gd name="connsiteX12" fmla="*/ 735062 w 1129553"/>
              <a:gd name="connsiteY12" fmla="*/ 1329018 h 1388475"/>
              <a:gd name="connsiteX13" fmla="*/ 1039862 w 1129553"/>
              <a:gd name="connsiteY13" fmla="*/ 1182969 h 1388475"/>
              <a:gd name="connsiteX14" fmla="*/ 1129553 w 1129553"/>
              <a:gd name="connsiteY14" fmla="*/ 949391 h 1388475"/>
              <a:gd name="connsiteX0" fmla="*/ 0 w 1129553"/>
              <a:gd name="connsiteY0" fmla="*/ 196356 h 1388475"/>
              <a:gd name="connsiteX1" fmla="*/ 269622 w 1129553"/>
              <a:gd name="connsiteY1" fmla="*/ 113638 h 1388475"/>
              <a:gd name="connsiteX2" fmla="*/ 281425 w 1129553"/>
              <a:gd name="connsiteY2" fmla="*/ 1002128 h 1388475"/>
              <a:gd name="connsiteX3" fmla="*/ 448234 w 1129553"/>
              <a:gd name="connsiteY3" fmla="*/ 998944 h 1388475"/>
              <a:gd name="connsiteX4" fmla="*/ 451489 w 1129553"/>
              <a:gd name="connsiteY4" fmla="*/ 143191 h 1388475"/>
              <a:gd name="connsiteX5" fmla="*/ 636080 w 1129553"/>
              <a:gd name="connsiteY5" fmla="*/ 178426 h 1388475"/>
              <a:gd name="connsiteX6" fmla="*/ 609600 w 1129553"/>
              <a:gd name="connsiteY6" fmla="*/ 1045015 h 1388475"/>
              <a:gd name="connsiteX7" fmla="*/ 794871 w 1129553"/>
              <a:gd name="connsiteY7" fmla="*/ 1003179 h 1388475"/>
              <a:gd name="connsiteX8" fmla="*/ 747059 w 1129553"/>
              <a:gd name="connsiteY8" fmla="*/ 70850 h 1388475"/>
              <a:gd name="connsiteX9" fmla="*/ 956235 w 1129553"/>
              <a:gd name="connsiteY9" fmla="*/ 178426 h 1388475"/>
              <a:gd name="connsiteX10" fmla="*/ 932329 w 1129553"/>
              <a:gd name="connsiteY10" fmla="*/ 1079379 h 1388475"/>
              <a:gd name="connsiteX11" fmla="*/ 411212 w 1129553"/>
              <a:gd name="connsiteY11" fmla="*/ 1297268 h 1388475"/>
              <a:gd name="connsiteX12" fmla="*/ 735062 w 1129553"/>
              <a:gd name="connsiteY12" fmla="*/ 1329018 h 1388475"/>
              <a:gd name="connsiteX13" fmla="*/ 1039862 w 1129553"/>
              <a:gd name="connsiteY13" fmla="*/ 1182969 h 1388475"/>
              <a:gd name="connsiteX14" fmla="*/ 1129553 w 1129553"/>
              <a:gd name="connsiteY14" fmla="*/ 949391 h 1388475"/>
              <a:gd name="connsiteX0" fmla="*/ 0 w 1129553"/>
              <a:gd name="connsiteY0" fmla="*/ 196356 h 1388475"/>
              <a:gd name="connsiteX1" fmla="*/ 269622 w 1129553"/>
              <a:gd name="connsiteY1" fmla="*/ 113638 h 1388475"/>
              <a:gd name="connsiteX2" fmla="*/ 281425 w 1129553"/>
              <a:gd name="connsiteY2" fmla="*/ 1002128 h 1388475"/>
              <a:gd name="connsiteX3" fmla="*/ 448234 w 1129553"/>
              <a:gd name="connsiteY3" fmla="*/ 998944 h 1388475"/>
              <a:gd name="connsiteX4" fmla="*/ 451489 w 1129553"/>
              <a:gd name="connsiteY4" fmla="*/ 143191 h 1388475"/>
              <a:gd name="connsiteX5" fmla="*/ 641375 w 1129553"/>
              <a:gd name="connsiteY5" fmla="*/ 148281 h 1388475"/>
              <a:gd name="connsiteX6" fmla="*/ 609600 w 1129553"/>
              <a:gd name="connsiteY6" fmla="*/ 1045015 h 1388475"/>
              <a:gd name="connsiteX7" fmla="*/ 794871 w 1129553"/>
              <a:gd name="connsiteY7" fmla="*/ 1003179 h 1388475"/>
              <a:gd name="connsiteX8" fmla="*/ 747059 w 1129553"/>
              <a:gd name="connsiteY8" fmla="*/ 70850 h 1388475"/>
              <a:gd name="connsiteX9" fmla="*/ 956235 w 1129553"/>
              <a:gd name="connsiteY9" fmla="*/ 178426 h 1388475"/>
              <a:gd name="connsiteX10" fmla="*/ 932329 w 1129553"/>
              <a:gd name="connsiteY10" fmla="*/ 1079379 h 1388475"/>
              <a:gd name="connsiteX11" fmla="*/ 411212 w 1129553"/>
              <a:gd name="connsiteY11" fmla="*/ 1297268 h 1388475"/>
              <a:gd name="connsiteX12" fmla="*/ 735062 w 1129553"/>
              <a:gd name="connsiteY12" fmla="*/ 1329018 h 1388475"/>
              <a:gd name="connsiteX13" fmla="*/ 1039862 w 1129553"/>
              <a:gd name="connsiteY13" fmla="*/ 1182969 h 1388475"/>
              <a:gd name="connsiteX14" fmla="*/ 1129553 w 1129553"/>
              <a:gd name="connsiteY14" fmla="*/ 949391 h 1388475"/>
              <a:gd name="connsiteX0" fmla="*/ 0 w 1129553"/>
              <a:gd name="connsiteY0" fmla="*/ 196356 h 1388475"/>
              <a:gd name="connsiteX1" fmla="*/ 269622 w 1129553"/>
              <a:gd name="connsiteY1" fmla="*/ 113638 h 1388475"/>
              <a:gd name="connsiteX2" fmla="*/ 281425 w 1129553"/>
              <a:gd name="connsiteY2" fmla="*/ 1002128 h 1388475"/>
              <a:gd name="connsiteX3" fmla="*/ 448234 w 1129553"/>
              <a:gd name="connsiteY3" fmla="*/ 998944 h 1388475"/>
              <a:gd name="connsiteX4" fmla="*/ 451489 w 1129553"/>
              <a:gd name="connsiteY4" fmla="*/ 143191 h 1388475"/>
              <a:gd name="connsiteX5" fmla="*/ 641375 w 1129553"/>
              <a:gd name="connsiteY5" fmla="*/ 148281 h 1388475"/>
              <a:gd name="connsiteX6" fmla="*/ 636079 w 1129553"/>
              <a:gd name="connsiteY6" fmla="*/ 989749 h 1388475"/>
              <a:gd name="connsiteX7" fmla="*/ 794871 w 1129553"/>
              <a:gd name="connsiteY7" fmla="*/ 1003179 h 1388475"/>
              <a:gd name="connsiteX8" fmla="*/ 747059 w 1129553"/>
              <a:gd name="connsiteY8" fmla="*/ 70850 h 1388475"/>
              <a:gd name="connsiteX9" fmla="*/ 956235 w 1129553"/>
              <a:gd name="connsiteY9" fmla="*/ 178426 h 1388475"/>
              <a:gd name="connsiteX10" fmla="*/ 932329 w 1129553"/>
              <a:gd name="connsiteY10" fmla="*/ 1079379 h 1388475"/>
              <a:gd name="connsiteX11" fmla="*/ 411212 w 1129553"/>
              <a:gd name="connsiteY11" fmla="*/ 1297268 h 1388475"/>
              <a:gd name="connsiteX12" fmla="*/ 735062 w 1129553"/>
              <a:gd name="connsiteY12" fmla="*/ 1329018 h 1388475"/>
              <a:gd name="connsiteX13" fmla="*/ 1039862 w 1129553"/>
              <a:gd name="connsiteY13" fmla="*/ 1182969 h 1388475"/>
              <a:gd name="connsiteX14" fmla="*/ 1129553 w 1129553"/>
              <a:gd name="connsiteY14" fmla="*/ 949391 h 1388475"/>
              <a:gd name="connsiteX0" fmla="*/ 0 w 1129553"/>
              <a:gd name="connsiteY0" fmla="*/ 196356 h 1388475"/>
              <a:gd name="connsiteX1" fmla="*/ 269622 w 1129553"/>
              <a:gd name="connsiteY1" fmla="*/ 113638 h 1388475"/>
              <a:gd name="connsiteX2" fmla="*/ 281425 w 1129553"/>
              <a:gd name="connsiteY2" fmla="*/ 1002128 h 1388475"/>
              <a:gd name="connsiteX3" fmla="*/ 448234 w 1129553"/>
              <a:gd name="connsiteY3" fmla="*/ 998944 h 1388475"/>
              <a:gd name="connsiteX4" fmla="*/ 451489 w 1129553"/>
              <a:gd name="connsiteY4" fmla="*/ 143191 h 1388475"/>
              <a:gd name="connsiteX5" fmla="*/ 641375 w 1129553"/>
              <a:gd name="connsiteY5" fmla="*/ 148281 h 1388475"/>
              <a:gd name="connsiteX6" fmla="*/ 636079 w 1129553"/>
              <a:gd name="connsiteY6" fmla="*/ 989749 h 1388475"/>
              <a:gd name="connsiteX7" fmla="*/ 794871 w 1129553"/>
              <a:gd name="connsiteY7" fmla="*/ 1003179 h 1388475"/>
              <a:gd name="connsiteX8" fmla="*/ 747059 w 1129553"/>
              <a:gd name="connsiteY8" fmla="*/ 70850 h 1388475"/>
              <a:gd name="connsiteX9" fmla="*/ 956235 w 1129553"/>
              <a:gd name="connsiteY9" fmla="*/ 178426 h 1388475"/>
              <a:gd name="connsiteX10" fmla="*/ 932329 w 1129553"/>
              <a:gd name="connsiteY10" fmla="*/ 1079379 h 1388475"/>
              <a:gd name="connsiteX11" fmla="*/ 411212 w 1129553"/>
              <a:gd name="connsiteY11" fmla="*/ 1297268 h 1388475"/>
              <a:gd name="connsiteX12" fmla="*/ 735062 w 1129553"/>
              <a:gd name="connsiteY12" fmla="*/ 1329018 h 1388475"/>
              <a:gd name="connsiteX13" fmla="*/ 1039862 w 1129553"/>
              <a:gd name="connsiteY13" fmla="*/ 1182969 h 1388475"/>
              <a:gd name="connsiteX14" fmla="*/ 1129553 w 1129553"/>
              <a:gd name="connsiteY14" fmla="*/ 949391 h 1388475"/>
              <a:gd name="connsiteX0" fmla="*/ 0 w 1129553"/>
              <a:gd name="connsiteY0" fmla="*/ 196356 h 1388475"/>
              <a:gd name="connsiteX1" fmla="*/ 269622 w 1129553"/>
              <a:gd name="connsiteY1" fmla="*/ 113638 h 1388475"/>
              <a:gd name="connsiteX2" fmla="*/ 281425 w 1129553"/>
              <a:gd name="connsiteY2" fmla="*/ 1002128 h 1388475"/>
              <a:gd name="connsiteX3" fmla="*/ 448234 w 1129553"/>
              <a:gd name="connsiteY3" fmla="*/ 998944 h 1388475"/>
              <a:gd name="connsiteX4" fmla="*/ 451489 w 1129553"/>
              <a:gd name="connsiteY4" fmla="*/ 143191 h 1388475"/>
              <a:gd name="connsiteX5" fmla="*/ 630784 w 1129553"/>
              <a:gd name="connsiteY5" fmla="*/ 143257 h 1388475"/>
              <a:gd name="connsiteX6" fmla="*/ 636079 w 1129553"/>
              <a:gd name="connsiteY6" fmla="*/ 989749 h 1388475"/>
              <a:gd name="connsiteX7" fmla="*/ 794871 w 1129553"/>
              <a:gd name="connsiteY7" fmla="*/ 1003179 h 1388475"/>
              <a:gd name="connsiteX8" fmla="*/ 747059 w 1129553"/>
              <a:gd name="connsiteY8" fmla="*/ 70850 h 1388475"/>
              <a:gd name="connsiteX9" fmla="*/ 956235 w 1129553"/>
              <a:gd name="connsiteY9" fmla="*/ 178426 h 1388475"/>
              <a:gd name="connsiteX10" fmla="*/ 932329 w 1129553"/>
              <a:gd name="connsiteY10" fmla="*/ 1079379 h 1388475"/>
              <a:gd name="connsiteX11" fmla="*/ 411212 w 1129553"/>
              <a:gd name="connsiteY11" fmla="*/ 1297268 h 1388475"/>
              <a:gd name="connsiteX12" fmla="*/ 735062 w 1129553"/>
              <a:gd name="connsiteY12" fmla="*/ 1329018 h 1388475"/>
              <a:gd name="connsiteX13" fmla="*/ 1039862 w 1129553"/>
              <a:gd name="connsiteY13" fmla="*/ 1182969 h 1388475"/>
              <a:gd name="connsiteX14" fmla="*/ 1129553 w 1129553"/>
              <a:gd name="connsiteY14" fmla="*/ 949391 h 1388475"/>
              <a:gd name="connsiteX0" fmla="*/ 0 w 1129553"/>
              <a:gd name="connsiteY0" fmla="*/ 182486 h 1374605"/>
              <a:gd name="connsiteX1" fmla="*/ 269622 w 1129553"/>
              <a:gd name="connsiteY1" fmla="*/ 99768 h 1374605"/>
              <a:gd name="connsiteX2" fmla="*/ 281425 w 1129553"/>
              <a:gd name="connsiteY2" fmla="*/ 988258 h 1374605"/>
              <a:gd name="connsiteX3" fmla="*/ 448234 w 1129553"/>
              <a:gd name="connsiteY3" fmla="*/ 985074 h 1374605"/>
              <a:gd name="connsiteX4" fmla="*/ 451489 w 1129553"/>
              <a:gd name="connsiteY4" fmla="*/ 129321 h 1374605"/>
              <a:gd name="connsiteX5" fmla="*/ 630784 w 1129553"/>
              <a:gd name="connsiteY5" fmla="*/ 129387 h 1374605"/>
              <a:gd name="connsiteX6" fmla="*/ 636079 w 1129553"/>
              <a:gd name="connsiteY6" fmla="*/ 975879 h 1374605"/>
              <a:gd name="connsiteX7" fmla="*/ 794871 w 1129553"/>
              <a:gd name="connsiteY7" fmla="*/ 989309 h 1374605"/>
              <a:gd name="connsiteX8" fmla="*/ 821199 w 1129553"/>
              <a:gd name="connsiteY8" fmla="*/ 87125 h 1374605"/>
              <a:gd name="connsiteX9" fmla="*/ 956235 w 1129553"/>
              <a:gd name="connsiteY9" fmla="*/ 164556 h 1374605"/>
              <a:gd name="connsiteX10" fmla="*/ 932329 w 1129553"/>
              <a:gd name="connsiteY10" fmla="*/ 1065509 h 1374605"/>
              <a:gd name="connsiteX11" fmla="*/ 411212 w 1129553"/>
              <a:gd name="connsiteY11" fmla="*/ 1283398 h 1374605"/>
              <a:gd name="connsiteX12" fmla="*/ 735062 w 1129553"/>
              <a:gd name="connsiteY12" fmla="*/ 1315148 h 1374605"/>
              <a:gd name="connsiteX13" fmla="*/ 1039862 w 1129553"/>
              <a:gd name="connsiteY13" fmla="*/ 1169099 h 1374605"/>
              <a:gd name="connsiteX14" fmla="*/ 1129553 w 1129553"/>
              <a:gd name="connsiteY14" fmla="*/ 935521 h 1374605"/>
              <a:gd name="connsiteX0" fmla="*/ 0 w 1129553"/>
              <a:gd name="connsiteY0" fmla="*/ 182486 h 1374605"/>
              <a:gd name="connsiteX1" fmla="*/ 269622 w 1129553"/>
              <a:gd name="connsiteY1" fmla="*/ 99768 h 1374605"/>
              <a:gd name="connsiteX2" fmla="*/ 281425 w 1129553"/>
              <a:gd name="connsiteY2" fmla="*/ 988258 h 1374605"/>
              <a:gd name="connsiteX3" fmla="*/ 448234 w 1129553"/>
              <a:gd name="connsiteY3" fmla="*/ 985074 h 1374605"/>
              <a:gd name="connsiteX4" fmla="*/ 451489 w 1129553"/>
              <a:gd name="connsiteY4" fmla="*/ 129321 h 1374605"/>
              <a:gd name="connsiteX5" fmla="*/ 630784 w 1129553"/>
              <a:gd name="connsiteY5" fmla="*/ 129387 h 1374605"/>
              <a:gd name="connsiteX6" fmla="*/ 636079 w 1129553"/>
              <a:gd name="connsiteY6" fmla="*/ 975879 h 1374605"/>
              <a:gd name="connsiteX7" fmla="*/ 794871 w 1129553"/>
              <a:gd name="connsiteY7" fmla="*/ 989309 h 1374605"/>
              <a:gd name="connsiteX8" fmla="*/ 815903 w 1129553"/>
              <a:gd name="connsiteY8" fmla="*/ 147415 h 1374605"/>
              <a:gd name="connsiteX9" fmla="*/ 956235 w 1129553"/>
              <a:gd name="connsiteY9" fmla="*/ 164556 h 1374605"/>
              <a:gd name="connsiteX10" fmla="*/ 932329 w 1129553"/>
              <a:gd name="connsiteY10" fmla="*/ 1065509 h 1374605"/>
              <a:gd name="connsiteX11" fmla="*/ 411212 w 1129553"/>
              <a:gd name="connsiteY11" fmla="*/ 1283398 h 1374605"/>
              <a:gd name="connsiteX12" fmla="*/ 735062 w 1129553"/>
              <a:gd name="connsiteY12" fmla="*/ 1315148 h 1374605"/>
              <a:gd name="connsiteX13" fmla="*/ 1039862 w 1129553"/>
              <a:gd name="connsiteY13" fmla="*/ 1169099 h 1374605"/>
              <a:gd name="connsiteX14" fmla="*/ 1129553 w 1129553"/>
              <a:gd name="connsiteY14" fmla="*/ 935521 h 1374605"/>
              <a:gd name="connsiteX0" fmla="*/ 0 w 1129553"/>
              <a:gd name="connsiteY0" fmla="*/ 182486 h 1374605"/>
              <a:gd name="connsiteX1" fmla="*/ 269622 w 1129553"/>
              <a:gd name="connsiteY1" fmla="*/ 99768 h 1374605"/>
              <a:gd name="connsiteX2" fmla="*/ 281425 w 1129553"/>
              <a:gd name="connsiteY2" fmla="*/ 988258 h 1374605"/>
              <a:gd name="connsiteX3" fmla="*/ 448234 w 1129553"/>
              <a:gd name="connsiteY3" fmla="*/ 985074 h 1374605"/>
              <a:gd name="connsiteX4" fmla="*/ 451489 w 1129553"/>
              <a:gd name="connsiteY4" fmla="*/ 129321 h 1374605"/>
              <a:gd name="connsiteX5" fmla="*/ 630784 w 1129553"/>
              <a:gd name="connsiteY5" fmla="*/ 129387 h 1374605"/>
              <a:gd name="connsiteX6" fmla="*/ 636079 w 1129553"/>
              <a:gd name="connsiteY6" fmla="*/ 975879 h 1374605"/>
              <a:gd name="connsiteX7" fmla="*/ 794871 w 1129553"/>
              <a:gd name="connsiteY7" fmla="*/ 989309 h 1374605"/>
              <a:gd name="connsiteX8" fmla="*/ 815903 w 1129553"/>
              <a:gd name="connsiteY8" fmla="*/ 147415 h 1374605"/>
              <a:gd name="connsiteX9" fmla="*/ 956235 w 1129553"/>
              <a:gd name="connsiteY9" fmla="*/ 164556 h 1374605"/>
              <a:gd name="connsiteX10" fmla="*/ 932329 w 1129553"/>
              <a:gd name="connsiteY10" fmla="*/ 1065509 h 1374605"/>
              <a:gd name="connsiteX11" fmla="*/ 411212 w 1129553"/>
              <a:gd name="connsiteY11" fmla="*/ 1283398 h 1374605"/>
              <a:gd name="connsiteX12" fmla="*/ 735062 w 1129553"/>
              <a:gd name="connsiteY12" fmla="*/ 1315148 h 1374605"/>
              <a:gd name="connsiteX13" fmla="*/ 1039862 w 1129553"/>
              <a:gd name="connsiteY13" fmla="*/ 1169099 h 1374605"/>
              <a:gd name="connsiteX14" fmla="*/ 1129553 w 1129553"/>
              <a:gd name="connsiteY14" fmla="*/ 935521 h 1374605"/>
              <a:gd name="connsiteX0" fmla="*/ 0 w 1129553"/>
              <a:gd name="connsiteY0" fmla="*/ 182486 h 1374605"/>
              <a:gd name="connsiteX1" fmla="*/ 269622 w 1129553"/>
              <a:gd name="connsiteY1" fmla="*/ 99768 h 1374605"/>
              <a:gd name="connsiteX2" fmla="*/ 281425 w 1129553"/>
              <a:gd name="connsiteY2" fmla="*/ 988258 h 1374605"/>
              <a:gd name="connsiteX3" fmla="*/ 448234 w 1129553"/>
              <a:gd name="connsiteY3" fmla="*/ 985074 h 1374605"/>
              <a:gd name="connsiteX4" fmla="*/ 451489 w 1129553"/>
              <a:gd name="connsiteY4" fmla="*/ 129321 h 1374605"/>
              <a:gd name="connsiteX5" fmla="*/ 630784 w 1129553"/>
              <a:gd name="connsiteY5" fmla="*/ 129387 h 1374605"/>
              <a:gd name="connsiteX6" fmla="*/ 636079 w 1129553"/>
              <a:gd name="connsiteY6" fmla="*/ 975879 h 1374605"/>
              <a:gd name="connsiteX7" fmla="*/ 794871 w 1129553"/>
              <a:gd name="connsiteY7" fmla="*/ 989309 h 1374605"/>
              <a:gd name="connsiteX8" fmla="*/ 815903 w 1129553"/>
              <a:gd name="connsiteY8" fmla="*/ 147415 h 1374605"/>
              <a:gd name="connsiteX9" fmla="*/ 988010 w 1129553"/>
              <a:gd name="connsiteY9" fmla="*/ 154508 h 1374605"/>
              <a:gd name="connsiteX10" fmla="*/ 932329 w 1129553"/>
              <a:gd name="connsiteY10" fmla="*/ 1065509 h 1374605"/>
              <a:gd name="connsiteX11" fmla="*/ 411212 w 1129553"/>
              <a:gd name="connsiteY11" fmla="*/ 1283398 h 1374605"/>
              <a:gd name="connsiteX12" fmla="*/ 735062 w 1129553"/>
              <a:gd name="connsiteY12" fmla="*/ 1315148 h 1374605"/>
              <a:gd name="connsiteX13" fmla="*/ 1039862 w 1129553"/>
              <a:gd name="connsiteY13" fmla="*/ 1169099 h 1374605"/>
              <a:gd name="connsiteX14" fmla="*/ 1129553 w 1129553"/>
              <a:gd name="connsiteY14" fmla="*/ 935521 h 1374605"/>
              <a:gd name="connsiteX0" fmla="*/ 0 w 1129553"/>
              <a:gd name="connsiteY0" fmla="*/ 182486 h 1374605"/>
              <a:gd name="connsiteX1" fmla="*/ 269622 w 1129553"/>
              <a:gd name="connsiteY1" fmla="*/ 99768 h 1374605"/>
              <a:gd name="connsiteX2" fmla="*/ 281425 w 1129553"/>
              <a:gd name="connsiteY2" fmla="*/ 988258 h 1374605"/>
              <a:gd name="connsiteX3" fmla="*/ 448234 w 1129553"/>
              <a:gd name="connsiteY3" fmla="*/ 985074 h 1374605"/>
              <a:gd name="connsiteX4" fmla="*/ 451489 w 1129553"/>
              <a:gd name="connsiteY4" fmla="*/ 129321 h 1374605"/>
              <a:gd name="connsiteX5" fmla="*/ 630784 w 1129553"/>
              <a:gd name="connsiteY5" fmla="*/ 129387 h 1374605"/>
              <a:gd name="connsiteX6" fmla="*/ 636079 w 1129553"/>
              <a:gd name="connsiteY6" fmla="*/ 975879 h 1374605"/>
              <a:gd name="connsiteX7" fmla="*/ 794871 w 1129553"/>
              <a:gd name="connsiteY7" fmla="*/ 989309 h 1374605"/>
              <a:gd name="connsiteX8" fmla="*/ 815903 w 1129553"/>
              <a:gd name="connsiteY8" fmla="*/ 147415 h 1374605"/>
              <a:gd name="connsiteX9" fmla="*/ 988010 w 1129553"/>
              <a:gd name="connsiteY9" fmla="*/ 154508 h 1374605"/>
              <a:gd name="connsiteX10" fmla="*/ 990583 w 1129553"/>
              <a:gd name="connsiteY10" fmla="*/ 990146 h 1374605"/>
              <a:gd name="connsiteX11" fmla="*/ 411212 w 1129553"/>
              <a:gd name="connsiteY11" fmla="*/ 1283398 h 1374605"/>
              <a:gd name="connsiteX12" fmla="*/ 735062 w 1129553"/>
              <a:gd name="connsiteY12" fmla="*/ 1315148 h 1374605"/>
              <a:gd name="connsiteX13" fmla="*/ 1039862 w 1129553"/>
              <a:gd name="connsiteY13" fmla="*/ 1169099 h 1374605"/>
              <a:gd name="connsiteX14" fmla="*/ 1129553 w 1129553"/>
              <a:gd name="connsiteY14" fmla="*/ 935521 h 1374605"/>
              <a:gd name="connsiteX0" fmla="*/ 0 w 1129553"/>
              <a:gd name="connsiteY0" fmla="*/ 182486 h 1374605"/>
              <a:gd name="connsiteX1" fmla="*/ 269622 w 1129553"/>
              <a:gd name="connsiteY1" fmla="*/ 99768 h 1374605"/>
              <a:gd name="connsiteX2" fmla="*/ 281425 w 1129553"/>
              <a:gd name="connsiteY2" fmla="*/ 988258 h 1374605"/>
              <a:gd name="connsiteX3" fmla="*/ 448234 w 1129553"/>
              <a:gd name="connsiteY3" fmla="*/ 985074 h 1374605"/>
              <a:gd name="connsiteX4" fmla="*/ 451489 w 1129553"/>
              <a:gd name="connsiteY4" fmla="*/ 129321 h 1374605"/>
              <a:gd name="connsiteX5" fmla="*/ 630784 w 1129553"/>
              <a:gd name="connsiteY5" fmla="*/ 129387 h 1374605"/>
              <a:gd name="connsiteX6" fmla="*/ 636079 w 1129553"/>
              <a:gd name="connsiteY6" fmla="*/ 975879 h 1374605"/>
              <a:gd name="connsiteX7" fmla="*/ 794871 w 1129553"/>
              <a:gd name="connsiteY7" fmla="*/ 989309 h 1374605"/>
              <a:gd name="connsiteX8" fmla="*/ 815903 w 1129553"/>
              <a:gd name="connsiteY8" fmla="*/ 147415 h 1374605"/>
              <a:gd name="connsiteX9" fmla="*/ 988010 w 1129553"/>
              <a:gd name="connsiteY9" fmla="*/ 154508 h 1374605"/>
              <a:gd name="connsiteX10" fmla="*/ 990583 w 1129553"/>
              <a:gd name="connsiteY10" fmla="*/ 990146 h 1374605"/>
              <a:gd name="connsiteX11" fmla="*/ 411212 w 1129553"/>
              <a:gd name="connsiteY11" fmla="*/ 1283398 h 1374605"/>
              <a:gd name="connsiteX12" fmla="*/ 735062 w 1129553"/>
              <a:gd name="connsiteY12" fmla="*/ 1315148 h 1374605"/>
              <a:gd name="connsiteX13" fmla="*/ 1039862 w 1129553"/>
              <a:gd name="connsiteY13" fmla="*/ 1169099 h 1374605"/>
              <a:gd name="connsiteX14" fmla="*/ 1129553 w 1129553"/>
              <a:gd name="connsiteY14" fmla="*/ 935521 h 1374605"/>
              <a:gd name="connsiteX0" fmla="*/ 0 w 1129553"/>
              <a:gd name="connsiteY0" fmla="*/ 182486 h 1326802"/>
              <a:gd name="connsiteX1" fmla="*/ 269622 w 1129553"/>
              <a:gd name="connsiteY1" fmla="*/ 99768 h 1326802"/>
              <a:gd name="connsiteX2" fmla="*/ 281425 w 1129553"/>
              <a:gd name="connsiteY2" fmla="*/ 988258 h 1326802"/>
              <a:gd name="connsiteX3" fmla="*/ 448234 w 1129553"/>
              <a:gd name="connsiteY3" fmla="*/ 985074 h 1326802"/>
              <a:gd name="connsiteX4" fmla="*/ 451489 w 1129553"/>
              <a:gd name="connsiteY4" fmla="*/ 129321 h 1326802"/>
              <a:gd name="connsiteX5" fmla="*/ 630784 w 1129553"/>
              <a:gd name="connsiteY5" fmla="*/ 129387 h 1326802"/>
              <a:gd name="connsiteX6" fmla="*/ 636079 w 1129553"/>
              <a:gd name="connsiteY6" fmla="*/ 975879 h 1326802"/>
              <a:gd name="connsiteX7" fmla="*/ 794871 w 1129553"/>
              <a:gd name="connsiteY7" fmla="*/ 989309 h 1326802"/>
              <a:gd name="connsiteX8" fmla="*/ 815903 w 1129553"/>
              <a:gd name="connsiteY8" fmla="*/ 147415 h 1326802"/>
              <a:gd name="connsiteX9" fmla="*/ 988010 w 1129553"/>
              <a:gd name="connsiteY9" fmla="*/ 154508 h 1326802"/>
              <a:gd name="connsiteX10" fmla="*/ 990583 w 1129553"/>
              <a:gd name="connsiteY10" fmla="*/ 990146 h 1326802"/>
              <a:gd name="connsiteX11" fmla="*/ 813692 w 1129553"/>
              <a:gd name="connsiteY11" fmla="*/ 1172866 h 1326802"/>
              <a:gd name="connsiteX12" fmla="*/ 735062 w 1129553"/>
              <a:gd name="connsiteY12" fmla="*/ 1315148 h 1326802"/>
              <a:gd name="connsiteX13" fmla="*/ 1039862 w 1129553"/>
              <a:gd name="connsiteY13" fmla="*/ 1169099 h 1326802"/>
              <a:gd name="connsiteX14" fmla="*/ 1129553 w 1129553"/>
              <a:gd name="connsiteY14" fmla="*/ 935521 h 1326802"/>
              <a:gd name="connsiteX0" fmla="*/ 0 w 1129553"/>
              <a:gd name="connsiteY0" fmla="*/ 182486 h 1269890"/>
              <a:gd name="connsiteX1" fmla="*/ 269622 w 1129553"/>
              <a:gd name="connsiteY1" fmla="*/ 99768 h 1269890"/>
              <a:gd name="connsiteX2" fmla="*/ 281425 w 1129553"/>
              <a:gd name="connsiteY2" fmla="*/ 988258 h 1269890"/>
              <a:gd name="connsiteX3" fmla="*/ 448234 w 1129553"/>
              <a:gd name="connsiteY3" fmla="*/ 985074 h 1269890"/>
              <a:gd name="connsiteX4" fmla="*/ 451489 w 1129553"/>
              <a:gd name="connsiteY4" fmla="*/ 129321 h 1269890"/>
              <a:gd name="connsiteX5" fmla="*/ 630784 w 1129553"/>
              <a:gd name="connsiteY5" fmla="*/ 129387 h 1269890"/>
              <a:gd name="connsiteX6" fmla="*/ 636079 w 1129553"/>
              <a:gd name="connsiteY6" fmla="*/ 975879 h 1269890"/>
              <a:gd name="connsiteX7" fmla="*/ 794871 w 1129553"/>
              <a:gd name="connsiteY7" fmla="*/ 989309 h 1269890"/>
              <a:gd name="connsiteX8" fmla="*/ 815903 w 1129553"/>
              <a:gd name="connsiteY8" fmla="*/ 147415 h 1269890"/>
              <a:gd name="connsiteX9" fmla="*/ 988010 w 1129553"/>
              <a:gd name="connsiteY9" fmla="*/ 154508 h 1269890"/>
              <a:gd name="connsiteX10" fmla="*/ 990583 w 1129553"/>
              <a:gd name="connsiteY10" fmla="*/ 990146 h 1269890"/>
              <a:gd name="connsiteX11" fmla="*/ 813692 w 1129553"/>
              <a:gd name="connsiteY11" fmla="*/ 1172866 h 1269890"/>
              <a:gd name="connsiteX12" fmla="*/ 915120 w 1129553"/>
              <a:gd name="connsiteY12" fmla="*/ 1219689 h 1269890"/>
              <a:gd name="connsiteX13" fmla="*/ 1039862 w 1129553"/>
              <a:gd name="connsiteY13" fmla="*/ 1169099 h 1269890"/>
              <a:gd name="connsiteX14" fmla="*/ 1129553 w 1129553"/>
              <a:gd name="connsiteY14" fmla="*/ 935521 h 1269890"/>
              <a:gd name="connsiteX0" fmla="*/ 0 w 1129553"/>
              <a:gd name="connsiteY0" fmla="*/ 182486 h 1244423"/>
              <a:gd name="connsiteX1" fmla="*/ 269622 w 1129553"/>
              <a:gd name="connsiteY1" fmla="*/ 99768 h 1244423"/>
              <a:gd name="connsiteX2" fmla="*/ 281425 w 1129553"/>
              <a:gd name="connsiteY2" fmla="*/ 988258 h 1244423"/>
              <a:gd name="connsiteX3" fmla="*/ 448234 w 1129553"/>
              <a:gd name="connsiteY3" fmla="*/ 985074 h 1244423"/>
              <a:gd name="connsiteX4" fmla="*/ 451489 w 1129553"/>
              <a:gd name="connsiteY4" fmla="*/ 129321 h 1244423"/>
              <a:gd name="connsiteX5" fmla="*/ 630784 w 1129553"/>
              <a:gd name="connsiteY5" fmla="*/ 129387 h 1244423"/>
              <a:gd name="connsiteX6" fmla="*/ 636079 w 1129553"/>
              <a:gd name="connsiteY6" fmla="*/ 975879 h 1244423"/>
              <a:gd name="connsiteX7" fmla="*/ 794871 w 1129553"/>
              <a:gd name="connsiteY7" fmla="*/ 989309 h 1244423"/>
              <a:gd name="connsiteX8" fmla="*/ 815903 w 1129553"/>
              <a:gd name="connsiteY8" fmla="*/ 147415 h 1244423"/>
              <a:gd name="connsiteX9" fmla="*/ 988010 w 1129553"/>
              <a:gd name="connsiteY9" fmla="*/ 154508 h 1244423"/>
              <a:gd name="connsiteX10" fmla="*/ 990583 w 1129553"/>
              <a:gd name="connsiteY10" fmla="*/ 990146 h 1244423"/>
              <a:gd name="connsiteX11" fmla="*/ 813692 w 1129553"/>
              <a:gd name="connsiteY11" fmla="*/ 1172866 h 1244423"/>
              <a:gd name="connsiteX12" fmla="*/ 915120 w 1129553"/>
              <a:gd name="connsiteY12" fmla="*/ 1219689 h 1244423"/>
              <a:gd name="connsiteX13" fmla="*/ 1039862 w 1129553"/>
              <a:gd name="connsiteY13" fmla="*/ 1169099 h 1244423"/>
              <a:gd name="connsiteX14" fmla="*/ 1129553 w 1129553"/>
              <a:gd name="connsiteY14" fmla="*/ 935521 h 1244423"/>
              <a:gd name="connsiteX0" fmla="*/ 0 w 1129553"/>
              <a:gd name="connsiteY0" fmla="*/ 182486 h 1269890"/>
              <a:gd name="connsiteX1" fmla="*/ 269622 w 1129553"/>
              <a:gd name="connsiteY1" fmla="*/ 99768 h 1269890"/>
              <a:gd name="connsiteX2" fmla="*/ 281425 w 1129553"/>
              <a:gd name="connsiteY2" fmla="*/ 988258 h 1269890"/>
              <a:gd name="connsiteX3" fmla="*/ 448234 w 1129553"/>
              <a:gd name="connsiteY3" fmla="*/ 985074 h 1269890"/>
              <a:gd name="connsiteX4" fmla="*/ 451489 w 1129553"/>
              <a:gd name="connsiteY4" fmla="*/ 129321 h 1269890"/>
              <a:gd name="connsiteX5" fmla="*/ 630784 w 1129553"/>
              <a:gd name="connsiteY5" fmla="*/ 129387 h 1269890"/>
              <a:gd name="connsiteX6" fmla="*/ 636079 w 1129553"/>
              <a:gd name="connsiteY6" fmla="*/ 975879 h 1269890"/>
              <a:gd name="connsiteX7" fmla="*/ 794871 w 1129553"/>
              <a:gd name="connsiteY7" fmla="*/ 989309 h 1269890"/>
              <a:gd name="connsiteX8" fmla="*/ 815903 w 1129553"/>
              <a:gd name="connsiteY8" fmla="*/ 147415 h 1269890"/>
              <a:gd name="connsiteX9" fmla="*/ 988010 w 1129553"/>
              <a:gd name="connsiteY9" fmla="*/ 154508 h 1269890"/>
              <a:gd name="connsiteX10" fmla="*/ 990583 w 1129553"/>
              <a:gd name="connsiteY10" fmla="*/ 990146 h 1269890"/>
              <a:gd name="connsiteX11" fmla="*/ 813692 w 1129553"/>
              <a:gd name="connsiteY11" fmla="*/ 1172866 h 1269890"/>
              <a:gd name="connsiteX12" fmla="*/ 915120 w 1129553"/>
              <a:gd name="connsiteY12" fmla="*/ 1219689 h 1269890"/>
              <a:gd name="connsiteX13" fmla="*/ 1039862 w 1129553"/>
              <a:gd name="connsiteY13" fmla="*/ 1169099 h 1269890"/>
              <a:gd name="connsiteX14" fmla="*/ 1129553 w 1129553"/>
              <a:gd name="connsiteY14" fmla="*/ 935521 h 1269890"/>
              <a:gd name="connsiteX0" fmla="*/ 0 w 1129553"/>
              <a:gd name="connsiteY0" fmla="*/ 182486 h 1252733"/>
              <a:gd name="connsiteX1" fmla="*/ 269622 w 1129553"/>
              <a:gd name="connsiteY1" fmla="*/ 99768 h 1252733"/>
              <a:gd name="connsiteX2" fmla="*/ 281425 w 1129553"/>
              <a:gd name="connsiteY2" fmla="*/ 988258 h 1252733"/>
              <a:gd name="connsiteX3" fmla="*/ 448234 w 1129553"/>
              <a:gd name="connsiteY3" fmla="*/ 985074 h 1252733"/>
              <a:gd name="connsiteX4" fmla="*/ 451489 w 1129553"/>
              <a:gd name="connsiteY4" fmla="*/ 129321 h 1252733"/>
              <a:gd name="connsiteX5" fmla="*/ 630784 w 1129553"/>
              <a:gd name="connsiteY5" fmla="*/ 129387 h 1252733"/>
              <a:gd name="connsiteX6" fmla="*/ 636079 w 1129553"/>
              <a:gd name="connsiteY6" fmla="*/ 975879 h 1252733"/>
              <a:gd name="connsiteX7" fmla="*/ 794871 w 1129553"/>
              <a:gd name="connsiteY7" fmla="*/ 989309 h 1252733"/>
              <a:gd name="connsiteX8" fmla="*/ 815903 w 1129553"/>
              <a:gd name="connsiteY8" fmla="*/ 147415 h 1252733"/>
              <a:gd name="connsiteX9" fmla="*/ 988010 w 1129553"/>
              <a:gd name="connsiteY9" fmla="*/ 154508 h 1252733"/>
              <a:gd name="connsiteX10" fmla="*/ 990583 w 1129553"/>
              <a:gd name="connsiteY10" fmla="*/ 990146 h 1252733"/>
              <a:gd name="connsiteX11" fmla="*/ 813692 w 1129553"/>
              <a:gd name="connsiteY11" fmla="*/ 1172866 h 1252733"/>
              <a:gd name="connsiteX12" fmla="*/ 994556 w 1129553"/>
              <a:gd name="connsiteY12" fmla="*/ 1169447 h 1252733"/>
              <a:gd name="connsiteX13" fmla="*/ 1039862 w 1129553"/>
              <a:gd name="connsiteY13" fmla="*/ 1169099 h 1252733"/>
              <a:gd name="connsiteX14" fmla="*/ 1129553 w 1129553"/>
              <a:gd name="connsiteY14" fmla="*/ 935521 h 1252733"/>
              <a:gd name="connsiteX0" fmla="*/ 0 w 1129553"/>
              <a:gd name="connsiteY0" fmla="*/ 182486 h 1252733"/>
              <a:gd name="connsiteX1" fmla="*/ 269622 w 1129553"/>
              <a:gd name="connsiteY1" fmla="*/ 99768 h 1252733"/>
              <a:gd name="connsiteX2" fmla="*/ 281425 w 1129553"/>
              <a:gd name="connsiteY2" fmla="*/ 988258 h 1252733"/>
              <a:gd name="connsiteX3" fmla="*/ 448234 w 1129553"/>
              <a:gd name="connsiteY3" fmla="*/ 985074 h 1252733"/>
              <a:gd name="connsiteX4" fmla="*/ 451489 w 1129553"/>
              <a:gd name="connsiteY4" fmla="*/ 129321 h 1252733"/>
              <a:gd name="connsiteX5" fmla="*/ 630784 w 1129553"/>
              <a:gd name="connsiteY5" fmla="*/ 129387 h 1252733"/>
              <a:gd name="connsiteX6" fmla="*/ 636079 w 1129553"/>
              <a:gd name="connsiteY6" fmla="*/ 975879 h 1252733"/>
              <a:gd name="connsiteX7" fmla="*/ 794871 w 1129553"/>
              <a:gd name="connsiteY7" fmla="*/ 989309 h 1252733"/>
              <a:gd name="connsiteX8" fmla="*/ 815903 w 1129553"/>
              <a:gd name="connsiteY8" fmla="*/ 147415 h 1252733"/>
              <a:gd name="connsiteX9" fmla="*/ 988010 w 1129553"/>
              <a:gd name="connsiteY9" fmla="*/ 154508 h 1252733"/>
              <a:gd name="connsiteX10" fmla="*/ 990583 w 1129553"/>
              <a:gd name="connsiteY10" fmla="*/ 990146 h 1252733"/>
              <a:gd name="connsiteX11" fmla="*/ 813692 w 1129553"/>
              <a:gd name="connsiteY11" fmla="*/ 1172866 h 1252733"/>
              <a:gd name="connsiteX12" fmla="*/ 994556 w 1129553"/>
              <a:gd name="connsiteY12" fmla="*/ 1169447 h 1252733"/>
              <a:gd name="connsiteX13" fmla="*/ 1098116 w 1129553"/>
              <a:gd name="connsiteY13" fmla="*/ 1073639 h 1252733"/>
              <a:gd name="connsiteX14" fmla="*/ 1129553 w 1129553"/>
              <a:gd name="connsiteY14" fmla="*/ 935521 h 1252733"/>
              <a:gd name="connsiteX0" fmla="*/ 0 w 1146677"/>
              <a:gd name="connsiteY0" fmla="*/ 182486 h 1252733"/>
              <a:gd name="connsiteX1" fmla="*/ 269622 w 1146677"/>
              <a:gd name="connsiteY1" fmla="*/ 99768 h 1252733"/>
              <a:gd name="connsiteX2" fmla="*/ 281425 w 1146677"/>
              <a:gd name="connsiteY2" fmla="*/ 988258 h 1252733"/>
              <a:gd name="connsiteX3" fmla="*/ 448234 w 1146677"/>
              <a:gd name="connsiteY3" fmla="*/ 985074 h 1252733"/>
              <a:gd name="connsiteX4" fmla="*/ 451489 w 1146677"/>
              <a:gd name="connsiteY4" fmla="*/ 129321 h 1252733"/>
              <a:gd name="connsiteX5" fmla="*/ 630784 w 1146677"/>
              <a:gd name="connsiteY5" fmla="*/ 129387 h 1252733"/>
              <a:gd name="connsiteX6" fmla="*/ 636079 w 1146677"/>
              <a:gd name="connsiteY6" fmla="*/ 975879 h 1252733"/>
              <a:gd name="connsiteX7" fmla="*/ 794871 w 1146677"/>
              <a:gd name="connsiteY7" fmla="*/ 989309 h 1252733"/>
              <a:gd name="connsiteX8" fmla="*/ 815903 w 1146677"/>
              <a:gd name="connsiteY8" fmla="*/ 147415 h 1252733"/>
              <a:gd name="connsiteX9" fmla="*/ 988010 w 1146677"/>
              <a:gd name="connsiteY9" fmla="*/ 154508 h 1252733"/>
              <a:gd name="connsiteX10" fmla="*/ 990583 w 1146677"/>
              <a:gd name="connsiteY10" fmla="*/ 990146 h 1252733"/>
              <a:gd name="connsiteX11" fmla="*/ 813692 w 1146677"/>
              <a:gd name="connsiteY11" fmla="*/ 1172866 h 1252733"/>
              <a:gd name="connsiteX12" fmla="*/ 994556 w 1146677"/>
              <a:gd name="connsiteY12" fmla="*/ 1169447 h 1252733"/>
              <a:gd name="connsiteX13" fmla="*/ 1135186 w 1146677"/>
              <a:gd name="connsiteY13" fmla="*/ 1013349 h 1252733"/>
              <a:gd name="connsiteX14" fmla="*/ 1129553 w 1146677"/>
              <a:gd name="connsiteY14" fmla="*/ 935521 h 1252733"/>
              <a:gd name="connsiteX0" fmla="*/ 0 w 1129553"/>
              <a:gd name="connsiteY0" fmla="*/ 182486 h 1252733"/>
              <a:gd name="connsiteX1" fmla="*/ 269622 w 1129553"/>
              <a:gd name="connsiteY1" fmla="*/ 99768 h 1252733"/>
              <a:gd name="connsiteX2" fmla="*/ 281425 w 1129553"/>
              <a:gd name="connsiteY2" fmla="*/ 988258 h 1252733"/>
              <a:gd name="connsiteX3" fmla="*/ 448234 w 1129553"/>
              <a:gd name="connsiteY3" fmla="*/ 985074 h 1252733"/>
              <a:gd name="connsiteX4" fmla="*/ 451489 w 1129553"/>
              <a:gd name="connsiteY4" fmla="*/ 129321 h 1252733"/>
              <a:gd name="connsiteX5" fmla="*/ 630784 w 1129553"/>
              <a:gd name="connsiteY5" fmla="*/ 129387 h 1252733"/>
              <a:gd name="connsiteX6" fmla="*/ 636079 w 1129553"/>
              <a:gd name="connsiteY6" fmla="*/ 975879 h 1252733"/>
              <a:gd name="connsiteX7" fmla="*/ 794871 w 1129553"/>
              <a:gd name="connsiteY7" fmla="*/ 989309 h 1252733"/>
              <a:gd name="connsiteX8" fmla="*/ 815903 w 1129553"/>
              <a:gd name="connsiteY8" fmla="*/ 147415 h 1252733"/>
              <a:gd name="connsiteX9" fmla="*/ 988010 w 1129553"/>
              <a:gd name="connsiteY9" fmla="*/ 154508 h 1252733"/>
              <a:gd name="connsiteX10" fmla="*/ 990583 w 1129553"/>
              <a:gd name="connsiteY10" fmla="*/ 990146 h 1252733"/>
              <a:gd name="connsiteX11" fmla="*/ 813692 w 1129553"/>
              <a:gd name="connsiteY11" fmla="*/ 1172866 h 1252733"/>
              <a:gd name="connsiteX12" fmla="*/ 994556 w 1129553"/>
              <a:gd name="connsiteY12" fmla="*/ 1169447 h 1252733"/>
              <a:gd name="connsiteX13" fmla="*/ 1129553 w 1129553"/>
              <a:gd name="connsiteY13" fmla="*/ 935521 h 1252733"/>
              <a:gd name="connsiteX0" fmla="*/ 0 w 1129553"/>
              <a:gd name="connsiteY0" fmla="*/ 182486 h 1240530"/>
              <a:gd name="connsiteX1" fmla="*/ 269622 w 1129553"/>
              <a:gd name="connsiteY1" fmla="*/ 99768 h 1240530"/>
              <a:gd name="connsiteX2" fmla="*/ 281425 w 1129553"/>
              <a:gd name="connsiteY2" fmla="*/ 988258 h 1240530"/>
              <a:gd name="connsiteX3" fmla="*/ 448234 w 1129553"/>
              <a:gd name="connsiteY3" fmla="*/ 985074 h 1240530"/>
              <a:gd name="connsiteX4" fmla="*/ 451489 w 1129553"/>
              <a:gd name="connsiteY4" fmla="*/ 129321 h 1240530"/>
              <a:gd name="connsiteX5" fmla="*/ 630784 w 1129553"/>
              <a:gd name="connsiteY5" fmla="*/ 129387 h 1240530"/>
              <a:gd name="connsiteX6" fmla="*/ 636079 w 1129553"/>
              <a:gd name="connsiteY6" fmla="*/ 975879 h 1240530"/>
              <a:gd name="connsiteX7" fmla="*/ 794871 w 1129553"/>
              <a:gd name="connsiteY7" fmla="*/ 989309 h 1240530"/>
              <a:gd name="connsiteX8" fmla="*/ 815903 w 1129553"/>
              <a:gd name="connsiteY8" fmla="*/ 147415 h 1240530"/>
              <a:gd name="connsiteX9" fmla="*/ 988010 w 1129553"/>
              <a:gd name="connsiteY9" fmla="*/ 154508 h 1240530"/>
              <a:gd name="connsiteX10" fmla="*/ 990583 w 1129553"/>
              <a:gd name="connsiteY10" fmla="*/ 990146 h 1240530"/>
              <a:gd name="connsiteX11" fmla="*/ 813692 w 1129553"/>
              <a:gd name="connsiteY11" fmla="*/ 1172866 h 1240530"/>
              <a:gd name="connsiteX12" fmla="*/ 1095176 w 1129553"/>
              <a:gd name="connsiteY12" fmla="*/ 1119206 h 1240530"/>
              <a:gd name="connsiteX13" fmla="*/ 1129553 w 1129553"/>
              <a:gd name="connsiteY13" fmla="*/ 935521 h 1240530"/>
              <a:gd name="connsiteX0" fmla="*/ 0 w 1129553"/>
              <a:gd name="connsiteY0" fmla="*/ 182486 h 1221027"/>
              <a:gd name="connsiteX1" fmla="*/ 269622 w 1129553"/>
              <a:gd name="connsiteY1" fmla="*/ 99768 h 1221027"/>
              <a:gd name="connsiteX2" fmla="*/ 281425 w 1129553"/>
              <a:gd name="connsiteY2" fmla="*/ 988258 h 1221027"/>
              <a:gd name="connsiteX3" fmla="*/ 448234 w 1129553"/>
              <a:gd name="connsiteY3" fmla="*/ 985074 h 1221027"/>
              <a:gd name="connsiteX4" fmla="*/ 451489 w 1129553"/>
              <a:gd name="connsiteY4" fmla="*/ 129321 h 1221027"/>
              <a:gd name="connsiteX5" fmla="*/ 630784 w 1129553"/>
              <a:gd name="connsiteY5" fmla="*/ 129387 h 1221027"/>
              <a:gd name="connsiteX6" fmla="*/ 636079 w 1129553"/>
              <a:gd name="connsiteY6" fmla="*/ 975879 h 1221027"/>
              <a:gd name="connsiteX7" fmla="*/ 794871 w 1129553"/>
              <a:gd name="connsiteY7" fmla="*/ 989309 h 1221027"/>
              <a:gd name="connsiteX8" fmla="*/ 815903 w 1129553"/>
              <a:gd name="connsiteY8" fmla="*/ 147415 h 1221027"/>
              <a:gd name="connsiteX9" fmla="*/ 988010 w 1129553"/>
              <a:gd name="connsiteY9" fmla="*/ 154508 h 1221027"/>
              <a:gd name="connsiteX10" fmla="*/ 990583 w 1129553"/>
              <a:gd name="connsiteY10" fmla="*/ 990146 h 1221027"/>
              <a:gd name="connsiteX11" fmla="*/ 914312 w 1129553"/>
              <a:gd name="connsiteY11" fmla="*/ 1147746 h 1221027"/>
              <a:gd name="connsiteX12" fmla="*/ 1095176 w 1129553"/>
              <a:gd name="connsiteY12" fmla="*/ 1119206 h 1221027"/>
              <a:gd name="connsiteX13" fmla="*/ 1129553 w 1129553"/>
              <a:gd name="connsiteY13" fmla="*/ 935521 h 1221027"/>
              <a:gd name="connsiteX0" fmla="*/ 0 w 1129553"/>
              <a:gd name="connsiteY0" fmla="*/ 182486 h 1221027"/>
              <a:gd name="connsiteX1" fmla="*/ 269622 w 1129553"/>
              <a:gd name="connsiteY1" fmla="*/ 99768 h 1221027"/>
              <a:gd name="connsiteX2" fmla="*/ 281425 w 1129553"/>
              <a:gd name="connsiteY2" fmla="*/ 988258 h 1221027"/>
              <a:gd name="connsiteX3" fmla="*/ 448234 w 1129553"/>
              <a:gd name="connsiteY3" fmla="*/ 985074 h 1221027"/>
              <a:gd name="connsiteX4" fmla="*/ 451489 w 1129553"/>
              <a:gd name="connsiteY4" fmla="*/ 129321 h 1221027"/>
              <a:gd name="connsiteX5" fmla="*/ 630784 w 1129553"/>
              <a:gd name="connsiteY5" fmla="*/ 129387 h 1221027"/>
              <a:gd name="connsiteX6" fmla="*/ 636079 w 1129553"/>
              <a:gd name="connsiteY6" fmla="*/ 975879 h 1221027"/>
              <a:gd name="connsiteX7" fmla="*/ 794871 w 1129553"/>
              <a:gd name="connsiteY7" fmla="*/ 989309 h 1221027"/>
              <a:gd name="connsiteX8" fmla="*/ 815903 w 1129553"/>
              <a:gd name="connsiteY8" fmla="*/ 147415 h 1221027"/>
              <a:gd name="connsiteX9" fmla="*/ 988010 w 1129553"/>
              <a:gd name="connsiteY9" fmla="*/ 154508 h 1221027"/>
              <a:gd name="connsiteX10" fmla="*/ 990583 w 1129553"/>
              <a:gd name="connsiteY10" fmla="*/ 990146 h 1221027"/>
              <a:gd name="connsiteX11" fmla="*/ 914312 w 1129553"/>
              <a:gd name="connsiteY11" fmla="*/ 1147746 h 1221027"/>
              <a:gd name="connsiteX12" fmla="*/ 1095176 w 1129553"/>
              <a:gd name="connsiteY12" fmla="*/ 1119206 h 1221027"/>
              <a:gd name="connsiteX13" fmla="*/ 1129553 w 1129553"/>
              <a:gd name="connsiteY13" fmla="*/ 935521 h 1221027"/>
              <a:gd name="connsiteX0" fmla="*/ 0 w 1129553"/>
              <a:gd name="connsiteY0" fmla="*/ 182486 h 1200964"/>
              <a:gd name="connsiteX1" fmla="*/ 269622 w 1129553"/>
              <a:gd name="connsiteY1" fmla="*/ 99768 h 1200964"/>
              <a:gd name="connsiteX2" fmla="*/ 281425 w 1129553"/>
              <a:gd name="connsiteY2" fmla="*/ 988258 h 1200964"/>
              <a:gd name="connsiteX3" fmla="*/ 448234 w 1129553"/>
              <a:gd name="connsiteY3" fmla="*/ 985074 h 1200964"/>
              <a:gd name="connsiteX4" fmla="*/ 451489 w 1129553"/>
              <a:gd name="connsiteY4" fmla="*/ 129321 h 1200964"/>
              <a:gd name="connsiteX5" fmla="*/ 630784 w 1129553"/>
              <a:gd name="connsiteY5" fmla="*/ 129387 h 1200964"/>
              <a:gd name="connsiteX6" fmla="*/ 636079 w 1129553"/>
              <a:gd name="connsiteY6" fmla="*/ 975879 h 1200964"/>
              <a:gd name="connsiteX7" fmla="*/ 794871 w 1129553"/>
              <a:gd name="connsiteY7" fmla="*/ 989309 h 1200964"/>
              <a:gd name="connsiteX8" fmla="*/ 815903 w 1129553"/>
              <a:gd name="connsiteY8" fmla="*/ 147415 h 1200964"/>
              <a:gd name="connsiteX9" fmla="*/ 988010 w 1129553"/>
              <a:gd name="connsiteY9" fmla="*/ 154508 h 1200964"/>
              <a:gd name="connsiteX10" fmla="*/ 990583 w 1129553"/>
              <a:gd name="connsiteY10" fmla="*/ 990146 h 1200964"/>
              <a:gd name="connsiteX11" fmla="*/ 914312 w 1129553"/>
              <a:gd name="connsiteY11" fmla="*/ 1147746 h 1200964"/>
              <a:gd name="connsiteX12" fmla="*/ 1095176 w 1129553"/>
              <a:gd name="connsiteY12" fmla="*/ 1119206 h 1200964"/>
              <a:gd name="connsiteX13" fmla="*/ 1129553 w 1129553"/>
              <a:gd name="connsiteY13" fmla="*/ 935521 h 1200964"/>
              <a:gd name="connsiteX0" fmla="*/ 0 w 1129553"/>
              <a:gd name="connsiteY0" fmla="*/ 182486 h 1200964"/>
              <a:gd name="connsiteX1" fmla="*/ 269622 w 1129553"/>
              <a:gd name="connsiteY1" fmla="*/ 99768 h 1200964"/>
              <a:gd name="connsiteX2" fmla="*/ 281425 w 1129553"/>
              <a:gd name="connsiteY2" fmla="*/ 988258 h 1200964"/>
              <a:gd name="connsiteX3" fmla="*/ 448234 w 1129553"/>
              <a:gd name="connsiteY3" fmla="*/ 985074 h 1200964"/>
              <a:gd name="connsiteX4" fmla="*/ 451489 w 1129553"/>
              <a:gd name="connsiteY4" fmla="*/ 129321 h 1200964"/>
              <a:gd name="connsiteX5" fmla="*/ 630784 w 1129553"/>
              <a:gd name="connsiteY5" fmla="*/ 129387 h 1200964"/>
              <a:gd name="connsiteX6" fmla="*/ 636079 w 1129553"/>
              <a:gd name="connsiteY6" fmla="*/ 975879 h 1200964"/>
              <a:gd name="connsiteX7" fmla="*/ 794871 w 1129553"/>
              <a:gd name="connsiteY7" fmla="*/ 989309 h 1200964"/>
              <a:gd name="connsiteX8" fmla="*/ 815903 w 1129553"/>
              <a:gd name="connsiteY8" fmla="*/ 147415 h 1200964"/>
              <a:gd name="connsiteX9" fmla="*/ 988010 w 1129553"/>
              <a:gd name="connsiteY9" fmla="*/ 154508 h 1200964"/>
              <a:gd name="connsiteX10" fmla="*/ 990583 w 1129553"/>
              <a:gd name="connsiteY10" fmla="*/ 990146 h 1200964"/>
              <a:gd name="connsiteX11" fmla="*/ 893129 w 1129553"/>
              <a:gd name="connsiteY11" fmla="*/ 1147746 h 1200964"/>
              <a:gd name="connsiteX12" fmla="*/ 1095176 w 1129553"/>
              <a:gd name="connsiteY12" fmla="*/ 1119206 h 1200964"/>
              <a:gd name="connsiteX13" fmla="*/ 1129553 w 1129553"/>
              <a:gd name="connsiteY13" fmla="*/ 935521 h 1200964"/>
              <a:gd name="connsiteX0" fmla="*/ 0 w 1129553"/>
              <a:gd name="connsiteY0" fmla="*/ 182486 h 1200964"/>
              <a:gd name="connsiteX1" fmla="*/ 269622 w 1129553"/>
              <a:gd name="connsiteY1" fmla="*/ 99768 h 1200964"/>
              <a:gd name="connsiteX2" fmla="*/ 281425 w 1129553"/>
              <a:gd name="connsiteY2" fmla="*/ 988258 h 1200964"/>
              <a:gd name="connsiteX3" fmla="*/ 448234 w 1129553"/>
              <a:gd name="connsiteY3" fmla="*/ 985074 h 1200964"/>
              <a:gd name="connsiteX4" fmla="*/ 451489 w 1129553"/>
              <a:gd name="connsiteY4" fmla="*/ 129321 h 1200964"/>
              <a:gd name="connsiteX5" fmla="*/ 630784 w 1129553"/>
              <a:gd name="connsiteY5" fmla="*/ 129387 h 1200964"/>
              <a:gd name="connsiteX6" fmla="*/ 636079 w 1129553"/>
              <a:gd name="connsiteY6" fmla="*/ 975879 h 1200964"/>
              <a:gd name="connsiteX7" fmla="*/ 794871 w 1129553"/>
              <a:gd name="connsiteY7" fmla="*/ 989309 h 1200964"/>
              <a:gd name="connsiteX8" fmla="*/ 815903 w 1129553"/>
              <a:gd name="connsiteY8" fmla="*/ 147415 h 1200964"/>
              <a:gd name="connsiteX9" fmla="*/ 988010 w 1129553"/>
              <a:gd name="connsiteY9" fmla="*/ 154508 h 1200964"/>
              <a:gd name="connsiteX10" fmla="*/ 990583 w 1129553"/>
              <a:gd name="connsiteY10" fmla="*/ 990146 h 1200964"/>
              <a:gd name="connsiteX11" fmla="*/ 893129 w 1129553"/>
              <a:gd name="connsiteY11" fmla="*/ 1147746 h 1200964"/>
              <a:gd name="connsiteX12" fmla="*/ 1095176 w 1129553"/>
              <a:gd name="connsiteY12" fmla="*/ 1119206 h 1200964"/>
              <a:gd name="connsiteX13" fmla="*/ 1129553 w 1129553"/>
              <a:gd name="connsiteY13" fmla="*/ 935521 h 1200964"/>
              <a:gd name="connsiteX0" fmla="*/ 0 w 1129553"/>
              <a:gd name="connsiteY0" fmla="*/ 182486 h 1166416"/>
              <a:gd name="connsiteX1" fmla="*/ 269622 w 1129553"/>
              <a:gd name="connsiteY1" fmla="*/ 99768 h 1166416"/>
              <a:gd name="connsiteX2" fmla="*/ 281425 w 1129553"/>
              <a:gd name="connsiteY2" fmla="*/ 988258 h 1166416"/>
              <a:gd name="connsiteX3" fmla="*/ 448234 w 1129553"/>
              <a:gd name="connsiteY3" fmla="*/ 985074 h 1166416"/>
              <a:gd name="connsiteX4" fmla="*/ 451489 w 1129553"/>
              <a:gd name="connsiteY4" fmla="*/ 129321 h 1166416"/>
              <a:gd name="connsiteX5" fmla="*/ 630784 w 1129553"/>
              <a:gd name="connsiteY5" fmla="*/ 129387 h 1166416"/>
              <a:gd name="connsiteX6" fmla="*/ 636079 w 1129553"/>
              <a:gd name="connsiteY6" fmla="*/ 975879 h 1166416"/>
              <a:gd name="connsiteX7" fmla="*/ 794871 w 1129553"/>
              <a:gd name="connsiteY7" fmla="*/ 989309 h 1166416"/>
              <a:gd name="connsiteX8" fmla="*/ 815903 w 1129553"/>
              <a:gd name="connsiteY8" fmla="*/ 147415 h 1166416"/>
              <a:gd name="connsiteX9" fmla="*/ 988010 w 1129553"/>
              <a:gd name="connsiteY9" fmla="*/ 154508 h 1166416"/>
              <a:gd name="connsiteX10" fmla="*/ 990583 w 1129553"/>
              <a:gd name="connsiteY10" fmla="*/ 990146 h 1166416"/>
              <a:gd name="connsiteX11" fmla="*/ 893129 w 1129553"/>
              <a:gd name="connsiteY11" fmla="*/ 1147746 h 1166416"/>
              <a:gd name="connsiteX12" fmla="*/ 896916 w 1129553"/>
              <a:gd name="connsiteY12" fmla="*/ 1160245 h 1166416"/>
              <a:gd name="connsiteX13" fmla="*/ 1095176 w 1129553"/>
              <a:gd name="connsiteY13" fmla="*/ 1119206 h 1166416"/>
              <a:gd name="connsiteX14" fmla="*/ 1129553 w 1129553"/>
              <a:gd name="connsiteY14" fmla="*/ 935521 h 1166416"/>
              <a:gd name="connsiteX0" fmla="*/ 0 w 1129553"/>
              <a:gd name="connsiteY0" fmla="*/ 182486 h 1157786"/>
              <a:gd name="connsiteX1" fmla="*/ 269622 w 1129553"/>
              <a:gd name="connsiteY1" fmla="*/ 99768 h 1157786"/>
              <a:gd name="connsiteX2" fmla="*/ 281425 w 1129553"/>
              <a:gd name="connsiteY2" fmla="*/ 988258 h 1157786"/>
              <a:gd name="connsiteX3" fmla="*/ 448234 w 1129553"/>
              <a:gd name="connsiteY3" fmla="*/ 985074 h 1157786"/>
              <a:gd name="connsiteX4" fmla="*/ 451489 w 1129553"/>
              <a:gd name="connsiteY4" fmla="*/ 129321 h 1157786"/>
              <a:gd name="connsiteX5" fmla="*/ 630784 w 1129553"/>
              <a:gd name="connsiteY5" fmla="*/ 129387 h 1157786"/>
              <a:gd name="connsiteX6" fmla="*/ 636079 w 1129553"/>
              <a:gd name="connsiteY6" fmla="*/ 975879 h 1157786"/>
              <a:gd name="connsiteX7" fmla="*/ 794871 w 1129553"/>
              <a:gd name="connsiteY7" fmla="*/ 989309 h 1157786"/>
              <a:gd name="connsiteX8" fmla="*/ 815903 w 1129553"/>
              <a:gd name="connsiteY8" fmla="*/ 147415 h 1157786"/>
              <a:gd name="connsiteX9" fmla="*/ 988010 w 1129553"/>
              <a:gd name="connsiteY9" fmla="*/ 154508 h 1157786"/>
              <a:gd name="connsiteX10" fmla="*/ 990583 w 1129553"/>
              <a:gd name="connsiteY10" fmla="*/ 990146 h 1157786"/>
              <a:gd name="connsiteX11" fmla="*/ 893129 w 1129553"/>
              <a:gd name="connsiteY11" fmla="*/ 1147746 h 1157786"/>
              <a:gd name="connsiteX12" fmla="*/ 1095176 w 1129553"/>
              <a:gd name="connsiteY12" fmla="*/ 1119206 h 1157786"/>
              <a:gd name="connsiteX13" fmla="*/ 1129553 w 1129553"/>
              <a:gd name="connsiteY13" fmla="*/ 935521 h 1157786"/>
              <a:gd name="connsiteX0" fmla="*/ 0 w 1129553"/>
              <a:gd name="connsiteY0" fmla="*/ 182486 h 1125736"/>
              <a:gd name="connsiteX1" fmla="*/ 269622 w 1129553"/>
              <a:gd name="connsiteY1" fmla="*/ 99768 h 1125736"/>
              <a:gd name="connsiteX2" fmla="*/ 281425 w 1129553"/>
              <a:gd name="connsiteY2" fmla="*/ 988258 h 1125736"/>
              <a:gd name="connsiteX3" fmla="*/ 448234 w 1129553"/>
              <a:gd name="connsiteY3" fmla="*/ 985074 h 1125736"/>
              <a:gd name="connsiteX4" fmla="*/ 451489 w 1129553"/>
              <a:gd name="connsiteY4" fmla="*/ 129321 h 1125736"/>
              <a:gd name="connsiteX5" fmla="*/ 630784 w 1129553"/>
              <a:gd name="connsiteY5" fmla="*/ 129387 h 1125736"/>
              <a:gd name="connsiteX6" fmla="*/ 636079 w 1129553"/>
              <a:gd name="connsiteY6" fmla="*/ 975879 h 1125736"/>
              <a:gd name="connsiteX7" fmla="*/ 794871 w 1129553"/>
              <a:gd name="connsiteY7" fmla="*/ 989309 h 1125736"/>
              <a:gd name="connsiteX8" fmla="*/ 815903 w 1129553"/>
              <a:gd name="connsiteY8" fmla="*/ 147415 h 1125736"/>
              <a:gd name="connsiteX9" fmla="*/ 988010 w 1129553"/>
              <a:gd name="connsiteY9" fmla="*/ 154508 h 1125736"/>
              <a:gd name="connsiteX10" fmla="*/ 990583 w 1129553"/>
              <a:gd name="connsiteY10" fmla="*/ 990146 h 1125736"/>
              <a:gd name="connsiteX11" fmla="*/ 1095176 w 1129553"/>
              <a:gd name="connsiteY11" fmla="*/ 1119206 h 1125736"/>
              <a:gd name="connsiteX12" fmla="*/ 1129553 w 1129553"/>
              <a:gd name="connsiteY12" fmla="*/ 935521 h 1125736"/>
              <a:gd name="connsiteX0" fmla="*/ 0 w 1133025"/>
              <a:gd name="connsiteY0" fmla="*/ 182486 h 1099684"/>
              <a:gd name="connsiteX1" fmla="*/ 269622 w 1133025"/>
              <a:gd name="connsiteY1" fmla="*/ 99768 h 1099684"/>
              <a:gd name="connsiteX2" fmla="*/ 281425 w 1133025"/>
              <a:gd name="connsiteY2" fmla="*/ 988258 h 1099684"/>
              <a:gd name="connsiteX3" fmla="*/ 448234 w 1133025"/>
              <a:gd name="connsiteY3" fmla="*/ 985074 h 1099684"/>
              <a:gd name="connsiteX4" fmla="*/ 451489 w 1133025"/>
              <a:gd name="connsiteY4" fmla="*/ 129321 h 1099684"/>
              <a:gd name="connsiteX5" fmla="*/ 630784 w 1133025"/>
              <a:gd name="connsiteY5" fmla="*/ 129387 h 1099684"/>
              <a:gd name="connsiteX6" fmla="*/ 636079 w 1133025"/>
              <a:gd name="connsiteY6" fmla="*/ 975879 h 1099684"/>
              <a:gd name="connsiteX7" fmla="*/ 794871 w 1133025"/>
              <a:gd name="connsiteY7" fmla="*/ 989309 h 1099684"/>
              <a:gd name="connsiteX8" fmla="*/ 815903 w 1133025"/>
              <a:gd name="connsiteY8" fmla="*/ 147415 h 1099684"/>
              <a:gd name="connsiteX9" fmla="*/ 988010 w 1133025"/>
              <a:gd name="connsiteY9" fmla="*/ 154508 h 1099684"/>
              <a:gd name="connsiteX10" fmla="*/ 990583 w 1133025"/>
              <a:gd name="connsiteY10" fmla="*/ 990146 h 1099684"/>
              <a:gd name="connsiteX11" fmla="*/ 1111063 w 1133025"/>
              <a:gd name="connsiteY11" fmla="*/ 1084037 h 1099684"/>
              <a:gd name="connsiteX12" fmla="*/ 1129553 w 1133025"/>
              <a:gd name="connsiteY12" fmla="*/ 935521 h 1099684"/>
              <a:gd name="connsiteX0" fmla="*/ 0 w 1208990"/>
              <a:gd name="connsiteY0" fmla="*/ 182486 h 1099684"/>
              <a:gd name="connsiteX1" fmla="*/ 269622 w 1208990"/>
              <a:gd name="connsiteY1" fmla="*/ 99768 h 1099684"/>
              <a:gd name="connsiteX2" fmla="*/ 281425 w 1208990"/>
              <a:gd name="connsiteY2" fmla="*/ 988258 h 1099684"/>
              <a:gd name="connsiteX3" fmla="*/ 448234 w 1208990"/>
              <a:gd name="connsiteY3" fmla="*/ 985074 h 1099684"/>
              <a:gd name="connsiteX4" fmla="*/ 451489 w 1208990"/>
              <a:gd name="connsiteY4" fmla="*/ 129321 h 1099684"/>
              <a:gd name="connsiteX5" fmla="*/ 630784 w 1208990"/>
              <a:gd name="connsiteY5" fmla="*/ 129387 h 1099684"/>
              <a:gd name="connsiteX6" fmla="*/ 636079 w 1208990"/>
              <a:gd name="connsiteY6" fmla="*/ 975879 h 1099684"/>
              <a:gd name="connsiteX7" fmla="*/ 794871 w 1208990"/>
              <a:gd name="connsiteY7" fmla="*/ 989309 h 1099684"/>
              <a:gd name="connsiteX8" fmla="*/ 815903 w 1208990"/>
              <a:gd name="connsiteY8" fmla="*/ 147415 h 1099684"/>
              <a:gd name="connsiteX9" fmla="*/ 988010 w 1208990"/>
              <a:gd name="connsiteY9" fmla="*/ 154508 h 1099684"/>
              <a:gd name="connsiteX10" fmla="*/ 990583 w 1208990"/>
              <a:gd name="connsiteY10" fmla="*/ 990146 h 1099684"/>
              <a:gd name="connsiteX11" fmla="*/ 1111063 w 1208990"/>
              <a:gd name="connsiteY11" fmla="*/ 1084037 h 1099684"/>
              <a:gd name="connsiteX12" fmla="*/ 1208990 w 1208990"/>
              <a:gd name="connsiteY12" fmla="*/ 121605 h 1099684"/>
              <a:gd name="connsiteX0" fmla="*/ 0 w 1208990"/>
              <a:gd name="connsiteY0" fmla="*/ 182486 h 1088472"/>
              <a:gd name="connsiteX1" fmla="*/ 269622 w 1208990"/>
              <a:gd name="connsiteY1" fmla="*/ 99768 h 1088472"/>
              <a:gd name="connsiteX2" fmla="*/ 281425 w 1208990"/>
              <a:gd name="connsiteY2" fmla="*/ 988258 h 1088472"/>
              <a:gd name="connsiteX3" fmla="*/ 448234 w 1208990"/>
              <a:gd name="connsiteY3" fmla="*/ 985074 h 1088472"/>
              <a:gd name="connsiteX4" fmla="*/ 451489 w 1208990"/>
              <a:gd name="connsiteY4" fmla="*/ 129321 h 1088472"/>
              <a:gd name="connsiteX5" fmla="*/ 630784 w 1208990"/>
              <a:gd name="connsiteY5" fmla="*/ 129387 h 1088472"/>
              <a:gd name="connsiteX6" fmla="*/ 636079 w 1208990"/>
              <a:gd name="connsiteY6" fmla="*/ 975879 h 1088472"/>
              <a:gd name="connsiteX7" fmla="*/ 794871 w 1208990"/>
              <a:gd name="connsiteY7" fmla="*/ 989309 h 1088472"/>
              <a:gd name="connsiteX8" fmla="*/ 815903 w 1208990"/>
              <a:gd name="connsiteY8" fmla="*/ 147415 h 1088472"/>
              <a:gd name="connsiteX9" fmla="*/ 988010 w 1208990"/>
              <a:gd name="connsiteY9" fmla="*/ 154508 h 1088472"/>
              <a:gd name="connsiteX10" fmla="*/ 990583 w 1208990"/>
              <a:gd name="connsiteY10" fmla="*/ 990146 h 1088472"/>
              <a:gd name="connsiteX11" fmla="*/ 1153429 w 1208990"/>
              <a:gd name="connsiteY11" fmla="*/ 1033796 h 1088472"/>
              <a:gd name="connsiteX12" fmla="*/ 1208990 w 1208990"/>
              <a:gd name="connsiteY12" fmla="*/ 121605 h 1088472"/>
              <a:gd name="connsiteX0" fmla="*/ 0 w 1208990"/>
              <a:gd name="connsiteY0" fmla="*/ 182486 h 1088472"/>
              <a:gd name="connsiteX1" fmla="*/ 269622 w 1208990"/>
              <a:gd name="connsiteY1" fmla="*/ 99768 h 1088472"/>
              <a:gd name="connsiteX2" fmla="*/ 281425 w 1208990"/>
              <a:gd name="connsiteY2" fmla="*/ 988258 h 1088472"/>
              <a:gd name="connsiteX3" fmla="*/ 448234 w 1208990"/>
              <a:gd name="connsiteY3" fmla="*/ 985074 h 1088472"/>
              <a:gd name="connsiteX4" fmla="*/ 451489 w 1208990"/>
              <a:gd name="connsiteY4" fmla="*/ 129321 h 1088472"/>
              <a:gd name="connsiteX5" fmla="*/ 630784 w 1208990"/>
              <a:gd name="connsiteY5" fmla="*/ 129387 h 1088472"/>
              <a:gd name="connsiteX6" fmla="*/ 636079 w 1208990"/>
              <a:gd name="connsiteY6" fmla="*/ 975879 h 1088472"/>
              <a:gd name="connsiteX7" fmla="*/ 794871 w 1208990"/>
              <a:gd name="connsiteY7" fmla="*/ 989309 h 1088472"/>
              <a:gd name="connsiteX8" fmla="*/ 815903 w 1208990"/>
              <a:gd name="connsiteY8" fmla="*/ 147415 h 1088472"/>
              <a:gd name="connsiteX9" fmla="*/ 988010 w 1208990"/>
              <a:gd name="connsiteY9" fmla="*/ 154508 h 1088472"/>
              <a:gd name="connsiteX10" fmla="*/ 990583 w 1208990"/>
              <a:gd name="connsiteY10" fmla="*/ 990146 h 1088472"/>
              <a:gd name="connsiteX11" fmla="*/ 1179908 w 1208990"/>
              <a:gd name="connsiteY11" fmla="*/ 1013700 h 1088472"/>
              <a:gd name="connsiteX12" fmla="*/ 1208990 w 1208990"/>
              <a:gd name="connsiteY12" fmla="*/ 121605 h 1088472"/>
              <a:gd name="connsiteX0" fmla="*/ 0 w 1208990"/>
              <a:gd name="connsiteY0" fmla="*/ 182486 h 1099685"/>
              <a:gd name="connsiteX1" fmla="*/ 269622 w 1208990"/>
              <a:gd name="connsiteY1" fmla="*/ 99768 h 1099685"/>
              <a:gd name="connsiteX2" fmla="*/ 281425 w 1208990"/>
              <a:gd name="connsiteY2" fmla="*/ 988258 h 1099685"/>
              <a:gd name="connsiteX3" fmla="*/ 448234 w 1208990"/>
              <a:gd name="connsiteY3" fmla="*/ 985074 h 1099685"/>
              <a:gd name="connsiteX4" fmla="*/ 451489 w 1208990"/>
              <a:gd name="connsiteY4" fmla="*/ 129321 h 1099685"/>
              <a:gd name="connsiteX5" fmla="*/ 630784 w 1208990"/>
              <a:gd name="connsiteY5" fmla="*/ 129387 h 1099685"/>
              <a:gd name="connsiteX6" fmla="*/ 636079 w 1208990"/>
              <a:gd name="connsiteY6" fmla="*/ 975879 h 1099685"/>
              <a:gd name="connsiteX7" fmla="*/ 794871 w 1208990"/>
              <a:gd name="connsiteY7" fmla="*/ 989309 h 1099685"/>
              <a:gd name="connsiteX8" fmla="*/ 815903 w 1208990"/>
              <a:gd name="connsiteY8" fmla="*/ 147415 h 1099685"/>
              <a:gd name="connsiteX9" fmla="*/ 988010 w 1208990"/>
              <a:gd name="connsiteY9" fmla="*/ 154508 h 1099685"/>
              <a:gd name="connsiteX10" fmla="*/ 990583 w 1208990"/>
              <a:gd name="connsiteY10" fmla="*/ 990146 h 1099685"/>
              <a:gd name="connsiteX11" fmla="*/ 1185204 w 1208990"/>
              <a:gd name="connsiteY11" fmla="*/ 1084038 h 1099685"/>
              <a:gd name="connsiteX12" fmla="*/ 1208990 w 1208990"/>
              <a:gd name="connsiteY12" fmla="*/ 121605 h 1099685"/>
              <a:gd name="connsiteX0" fmla="*/ 0 w 1225093"/>
              <a:gd name="connsiteY0" fmla="*/ 182486 h 1088472"/>
              <a:gd name="connsiteX1" fmla="*/ 269622 w 1225093"/>
              <a:gd name="connsiteY1" fmla="*/ 99768 h 1088472"/>
              <a:gd name="connsiteX2" fmla="*/ 281425 w 1225093"/>
              <a:gd name="connsiteY2" fmla="*/ 988258 h 1088472"/>
              <a:gd name="connsiteX3" fmla="*/ 448234 w 1225093"/>
              <a:gd name="connsiteY3" fmla="*/ 985074 h 1088472"/>
              <a:gd name="connsiteX4" fmla="*/ 451489 w 1225093"/>
              <a:gd name="connsiteY4" fmla="*/ 129321 h 1088472"/>
              <a:gd name="connsiteX5" fmla="*/ 630784 w 1225093"/>
              <a:gd name="connsiteY5" fmla="*/ 129387 h 1088472"/>
              <a:gd name="connsiteX6" fmla="*/ 636079 w 1225093"/>
              <a:gd name="connsiteY6" fmla="*/ 975879 h 1088472"/>
              <a:gd name="connsiteX7" fmla="*/ 794871 w 1225093"/>
              <a:gd name="connsiteY7" fmla="*/ 989309 h 1088472"/>
              <a:gd name="connsiteX8" fmla="*/ 815903 w 1225093"/>
              <a:gd name="connsiteY8" fmla="*/ 147415 h 1088472"/>
              <a:gd name="connsiteX9" fmla="*/ 988010 w 1225093"/>
              <a:gd name="connsiteY9" fmla="*/ 154508 h 1088472"/>
              <a:gd name="connsiteX10" fmla="*/ 990583 w 1225093"/>
              <a:gd name="connsiteY10" fmla="*/ 990146 h 1088472"/>
              <a:gd name="connsiteX11" fmla="*/ 1206388 w 1225093"/>
              <a:gd name="connsiteY11" fmla="*/ 988579 h 1088472"/>
              <a:gd name="connsiteX12" fmla="*/ 1208990 w 1225093"/>
              <a:gd name="connsiteY12" fmla="*/ 121605 h 1088472"/>
              <a:gd name="connsiteX0" fmla="*/ 0 w 1225093"/>
              <a:gd name="connsiteY0" fmla="*/ 182486 h 1088472"/>
              <a:gd name="connsiteX1" fmla="*/ 269622 w 1225093"/>
              <a:gd name="connsiteY1" fmla="*/ 99768 h 1088472"/>
              <a:gd name="connsiteX2" fmla="*/ 281425 w 1225093"/>
              <a:gd name="connsiteY2" fmla="*/ 988258 h 1088472"/>
              <a:gd name="connsiteX3" fmla="*/ 448234 w 1225093"/>
              <a:gd name="connsiteY3" fmla="*/ 985074 h 1088472"/>
              <a:gd name="connsiteX4" fmla="*/ 451489 w 1225093"/>
              <a:gd name="connsiteY4" fmla="*/ 129321 h 1088472"/>
              <a:gd name="connsiteX5" fmla="*/ 630784 w 1225093"/>
              <a:gd name="connsiteY5" fmla="*/ 129387 h 1088472"/>
              <a:gd name="connsiteX6" fmla="*/ 636079 w 1225093"/>
              <a:gd name="connsiteY6" fmla="*/ 975879 h 1088472"/>
              <a:gd name="connsiteX7" fmla="*/ 794871 w 1225093"/>
              <a:gd name="connsiteY7" fmla="*/ 989309 h 1088472"/>
              <a:gd name="connsiteX8" fmla="*/ 815903 w 1225093"/>
              <a:gd name="connsiteY8" fmla="*/ 147415 h 1088472"/>
              <a:gd name="connsiteX9" fmla="*/ 988010 w 1225093"/>
              <a:gd name="connsiteY9" fmla="*/ 154508 h 1088472"/>
              <a:gd name="connsiteX10" fmla="*/ 990583 w 1225093"/>
              <a:gd name="connsiteY10" fmla="*/ 985122 h 1088472"/>
              <a:gd name="connsiteX11" fmla="*/ 1206388 w 1225093"/>
              <a:gd name="connsiteY11" fmla="*/ 988579 h 1088472"/>
              <a:gd name="connsiteX12" fmla="*/ 1208990 w 1225093"/>
              <a:gd name="connsiteY12" fmla="*/ 121605 h 1088472"/>
              <a:gd name="connsiteX0" fmla="*/ 0 w 1208990"/>
              <a:gd name="connsiteY0" fmla="*/ 182486 h 1088472"/>
              <a:gd name="connsiteX1" fmla="*/ 269622 w 1208990"/>
              <a:gd name="connsiteY1" fmla="*/ 99768 h 1088472"/>
              <a:gd name="connsiteX2" fmla="*/ 281425 w 1208990"/>
              <a:gd name="connsiteY2" fmla="*/ 988258 h 1088472"/>
              <a:gd name="connsiteX3" fmla="*/ 448234 w 1208990"/>
              <a:gd name="connsiteY3" fmla="*/ 985074 h 1088472"/>
              <a:gd name="connsiteX4" fmla="*/ 451489 w 1208990"/>
              <a:gd name="connsiteY4" fmla="*/ 129321 h 1088472"/>
              <a:gd name="connsiteX5" fmla="*/ 630784 w 1208990"/>
              <a:gd name="connsiteY5" fmla="*/ 129387 h 1088472"/>
              <a:gd name="connsiteX6" fmla="*/ 636079 w 1208990"/>
              <a:gd name="connsiteY6" fmla="*/ 975879 h 1088472"/>
              <a:gd name="connsiteX7" fmla="*/ 794871 w 1208990"/>
              <a:gd name="connsiteY7" fmla="*/ 989309 h 1088472"/>
              <a:gd name="connsiteX8" fmla="*/ 815903 w 1208990"/>
              <a:gd name="connsiteY8" fmla="*/ 147415 h 1088472"/>
              <a:gd name="connsiteX9" fmla="*/ 988010 w 1208990"/>
              <a:gd name="connsiteY9" fmla="*/ 154508 h 1088472"/>
              <a:gd name="connsiteX10" fmla="*/ 990583 w 1208990"/>
              <a:gd name="connsiteY10" fmla="*/ 985122 h 1088472"/>
              <a:gd name="connsiteX11" fmla="*/ 1179908 w 1208990"/>
              <a:gd name="connsiteY11" fmla="*/ 988579 h 1088472"/>
              <a:gd name="connsiteX12" fmla="*/ 1208990 w 1208990"/>
              <a:gd name="connsiteY12" fmla="*/ 121605 h 1088472"/>
              <a:gd name="connsiteX0" fmla="*/ 0 w 1208990"/>
              <a:gd name="connsiteY0" fmla="*/ 182486 h 1088472"/>
              <a:gd name="connsiteX1" fmla="*/ 269622 w 1208990"/>
              <a:gd name="connsiteY1" fmla="*/ 99768 h 1088472"/>
              <a:gd name="connsiteX2" fmla="*/ 281425 w 1208990"/>
              <a:gd name="connsiteY2" fmla="*/ 988258 h 1088472"/>
              <a:gd name="connsiteX3" fmla="*/ 448234 w 1208990"/>
              <a:gd name="connsiteY3" fmla="*/ 985074 h 1088472"/>
              <a:gd name="connsiteX4" fmla="*/ 451489 w 1208990"/>
              <a:gd name="connsiteY4" fmla="*/ 129321 h 1088472"/>
              <a:gd name="connsiteX5" fmla="*/ 630784 w 1208990"/>
              <a:gd name="connsiteY5" fmla="*/ 129387 h 1088472"/>
              <a:gd name="connsiteX6" fmla="*/ 636079 w 1208990"/>
              <a:gd name="connsiteY6" fmla="*/ 975879 h 1088472"/>
              <a:gd name="connsiteX7" fmla="*/ 794871 w 1208990"/>
              <a:gd name="connsiteY7" fmla="*/ 989309 h 1088472"/>
              <a:gd name="connsiteX8" fmla="*/ 815903 w 1208990"/>
              <a:gd name="connsiteY8" fmla="*/ 147415 h 1088472"/>
              <a:gd name="connsiteX9" fmla="*/ 988010 w 1208990"/>
              <a:gd name="connsiteY9" fmla="*/ 154508 h 1088472"/>
              <a:gd name="connsiteX10" fmla="*/ 990583 w 1208990"/>
              <a:gd name="connsiteY10" fmla="*/ 985122 h 1088472"/>
              <a:gd name="connsiteX11" fmla="*/ 1179908 w 1208990"/>
              <a:gd name="connsiteY11" fmla="*/ 988579 h 1088472"/>
              <a:gd name="connsiteX12" fmla="*/ 1208990 w 1208990"/>
              <a:gd name="connsiteY12" fmla="*/ 121605 h 1088472"/>
              <a:gd name="connsiteX0" fmla="*/ 0 w 1208990"/>
              <a:gd name="connsiteY0" fmla="*/ 182486 h 1088472"/>
              <a:gd name="connsiteX1" fmla="*/ 269622 w 1208990"/>
              <a:gd name="connsiteY1" fmla="*/ 99768 h 1088472"/>
              <a:gd name="connsiteX2" fmla="*/ 281425 w 1208990"/>
              <a:gd name="connsiteY2" fmla="*/ 988258 h 1088472"/>
              <a:gd name="connsiteX3" fmla="*/ 448234 w 1208990"/>
              <a:gd name="connsiteY3" fmla="*/ 985074 h 1088472"/>
              <a:gd name="connsiteX4" fmla="*/ 451489 w 1208990"/>
              <a:gd name="connsiteY4" fmla="*/ 129321 h 1088472"/>
              <a:gd name="connsiteX5" fmla="*/ 630784 w 1208990"/>
              <a:gd name="connsiteY5" fmla="*/ 129387 h 1088472"/>
              <a:gd name="connsiteX6" fmla="*/ 636079 w 1208990"/>
              <a:gd name="connsiteY6" fmla="*/ 975879 h 1088472"/>
              <a:gd name="connsiteX7" fmla="*/ 794871 w 1208990"/>
              <a:gd name="connsiteY7" fmla="*/ 989309 h 1088472"/>
              <a:gd name="connsiteX8" fmla="*/ 815903 w 1208990"/>
              <a:gd name="connsiteY8" fmla="*/ 147415 h 1088472"/>
              <a:gd name="connsiteX9" fmla="*/ 988010 w 1208990"/>
              <a:gd name="connsiteY9" fmla="*/ 154508 h 1088472"/>
              <a:gd name="connsiteX10" fmla="*/ 990583 w 1208990"/>
              <a:gd name="connsiteY10" fmla="*/ 985122 h 1088472"/>
              <a:gd name="connsiteX11" fmla="*/ 1179908 w 1208990"/>
              <a:gd name="connsiteY11" fmla="*/ 988579 h 1088472"/>
              <a:gd name="connsiteX12" fmla="*/ 1208990 w 1208990"/>
              <a:gd name="connsiteY12" fmla="*/ 121605 h 1088472"/>
              <a:gd name="connsiteX0" fmla="*/ 0 w 1208990"/>
              <a:gd name="connsiteY0" fmla="*/ 182486 h 1088472"/>
              <a:gd name="connsiteX1" fmla="*/ 269622 w 1208990"/>
              <a:gd name="connsiteY1" fmla="*/ 99768 h 1088472"/>
              <a:gd name="connsiteX2" fmla="*/ 281425 w 1208990"/>
              <a:gd name="connsiteY2" fmla="*/ 988258 h 1088472"/>
              <a:gd name="connsiteX3" fmla="*/ 448234 w 1208990"/>
              <a:gd name="connsiteY3" fmla="*/ 985074 h 1088472"/>
              <a:gd name="connsiteX4" fmla="*/ 451489 w 1208990"/>
              <a:gd name="connsiteY4" fmla="*/ 129321 h 1088472"/>
              <a:gd name="connsiteX5" fmla="*/ 630784 w 1208990"/>
              <a:gd name="connsiteY5" fmla="*/ 129387 h 1088472"/>
              <a:gd name="connsiteX6" fmla="*/ 636079 w 1208990"/>
              <a:gd name="connsiteY6" fmla="*/ 975879 h 1088472"/>
              <a:gd name="connsiteX7" fmla="*/ 794871 w 1208990"/>
              <a:gd name="connsiteY7" fmla="*/ 989309 h 1088472"/>
              <a:gd name="connsiteX8" fmla="*/ 815903 w 1208990"/>
              <a:gd name="connsiteY8" fmla="*/ 147415 h 1088472"/>
              <a:gd name="connsiteX9" fmla="*/ 988010 w 1208990"/>
              <a:gd name="connsiteY9" fmla="*/ 154508 h 1088472"/>
              <a:gd name="connsiteX10" fmla="*/ 990583 w 1208990"/>
              <a:gd name="connsiteY10" fmla="*/ 985122 h 1088472"/>
              <a:gd name="connsiteX11" fmla="*/ 1179908 w 1208990"/>
              <a:gd name="connsiteY11" fmla="*/ 988579 h 1088472"/>
              <a:gd name="connsiteX12" fmla="*/ 1208990 w 1208990"/>
              <a:gd name="connsiteY12" fmla="*/ 121605 h 1088472"/>
              <a:gd name="connsiteX0" fmla="*/ 0 w 1208990"/>
              <a:gd name="connsiteY0" fmla="*/ 182486 h 1088472"/>
              <a:gd name="connsiteX1" fmla="*/ 269622 w 1208990"/>
              <a:gd name="connsiteY1" fmla="*/ 99768 h 1088472"/>
              <a:gd name="connsiteX2" fmla="*/ 281425 w 1208990"/>
              <a:gd name="connsiteY2" fmla="*/ 988258 h 1088472"/>
              <a:gd name="connsiteX3" fmla="*/ 448234 w 1208990"/>
              <a:gd name="connsiteY3" fmla="*/ 985074 h 1088472"/>
              <a:gd name="connsiteX4" fmla="*/ 451489 w 1208990"/>
              <a:gd name="connsiteY4" fmla="*/ 129321 h 1088472"/>
              <a:gd name="connsiteX5" fmla="*/ 630784 w 1208990"/>
              <a:gd name="connsiteY5" fmla="*/ 129387 h 1088472"/>
              <a:gd name="connsiteX6" fmla="*/ 636079 w 1208990"/>
              <a:gd name="connsiteY6" fmla="*/ 975879 h 1088472"/>
              <a:gd name="connsiteX7" fmla="*/ 794871 w 1208990"/>
              <a:gd name="connsiteY7" fmla="*/ 989309 h 1088472"/>
              <a:gd name="connsiteX8" fmla="*/ 815903 w 1208990"/>
              <a:gd name="connsiteY8" fmla="*/ 147415 h 1088472"/>
              <a:gd name="connsiteX9" fmla="*/ 988010 w 1208990"/>
              <a:gd name="connsiteY9" fmla="*/ 154508 h 1088472"/>
              <a:gd name="connsiteX10" fmla="*/ 990583 w 1208990"/>
              <a:gd name="connsiteY10" fmla="*/ 985122 h 1088472"/>
              <a:gd name="connsiteX11" fmla="*/ 1179908 w 1208990"/>
              <a:gd name="connsiteY11" fmla="*/ 988579 h 1088472"/>
              <a:gd name="connsiteX12" fmla="*/ 1208990 w 1208990"/>
              <a:gd name="connsiteY12" fmla="*/ 121605 h 1088472"/>
              <a:gd name="connsiteX0" fmla="*/ 0 w 1208990"/>
              <a:gd name="connsiteY0" fmla="*/ 182486 h 1088472"/>
              <a:gd name="connsiteX1" fmla="*/ 269622 w 1208990"/>
              <a:gd name="connsiteY1" fmla="*/ 99768 h 1088472"/>
              <a:gd name="connsiteX2" fmla="*/ 281425 w 1208990"/>
              <a:gd name="connsiteY2" fmla="*/ 988258 h 1088472"/>
              <a:gd name="connsiteX3" fmla="*/ 448234 w 1208990"/>
              <a:gd name="connsiteY3" fmla="*/ 985074 h 1088472"/>
              <a:gd name="connsiteX4" fmla="*/ 451489 w 1208990"/>
              <a:gd name="connsiteY4" fmla="*/ 129321 h 1088472"/>
              <a:gd name="connsiteX5" fmla="*/ 630784 w 1208990"/>
              <a:gd name="connsiteY5" fmla="*/ 129387 h 1088472"/>
              <a:gd name="connsiteX6" fmla="*/ 636079 w 1208990"/>
              <a:gd name="connsiteY6" fmla="*/ 975879 h 1088472"/>
              <a:gd name="connsiteX7" fmla="*/ 794871 w 1208990"/>
              <a:gd name="connsiteY7" fmla="*/ 989309 h 1088472"/>
              <a:gd name="connsiteX8" fmla="*/ 815903 w 1208990"/>
              <a:gd name="connsiteY8" fmla="*/ 147415 h 1088472"/>
              <a:gd name="connsiteX9" fmla="*/ 988010 w 1208990"/>
              <a:gd name="connsiteY9" fmla="*/ 154508 h 1088472"/>
              <a:gd name="connsiteX10" fmla="*/ 990583 w 1208990"/>
              <a:gd name="connsiteY10" fmla="*/ 985122 h 1088472"/>
              <a:gd name="connsiteX11" fmla="*/ 1179908 w 1208990"/>
              <a:gd name="connsiteY11" fmla="*/ 988579 h 1088472"/>
              <a:gd name="connsiteX12" fmla="*/ 1208990 w 1208990"/>
              <a:gd name="connsiteY12" fmla="*/ 121605 h 1088472"/>
              <a:gd name="connsiteX0" fmla="*/ 0 w 1208990"/>
              <a:gd name="connsiteY0" fmla="*/ 182486 h 1088472"/>
              <a:gd name="connsiteX1" fmla="*/ 269622 w 1208990"/>
              <a:gd name="connsiteY1" fmla="*/ 99768 h 1088472"/>
              <a:gd name="connsiteX2" fmla="*/ 281425 w 1208990"/>
              <a:gd name="connsiteY2" fmla="*/ 988258 h 1088472"/>
              <a:gd name="connsiteX3" fmla="*/ 448234 w 1208990"/>
              <a:gd name="connsiteY3" fmla="*/ 985074 h 1088472"/>
              <a:gd name="connsiteX4" fmla="*/ 451489 w 1208990"/>
              <a:gd name="connsiteY4" fmla="*/ 129321 h 1088472"/>
              <a:gd name="connsiteX5" fmla="*/ 630784 w 1208990"/>
              <a:gd name="connsiteY5" fmla="*/ 129387 h 1088472"/>
              <a:gd name="connsiteX6" fmla="*/ 636079 w 1208990"/>
              <a:gd name="connsiteY6" fmla="*/ 975879 h 1088472"/>
              <a:gd name="connsiteX7" fmla="*/ 794871 w 1208990"/>
              <a:gd name="connsiteY7" fmla="*/ 989309 h 1088472"/>
              <a:gd name="connsiteX8" fmla="*/ 815903 w 1208990"/>
              <a:gd name="connsiteY8" fmla="*/ 147415 h 1088472"/>
              <a:gd name="connsiteX9" fmla="*/ 988010 w 1208990"/>
              <a:gd name="connsiteY9" fmla="*/ 154508 h 1088472"/>
              <a:gd name="connsiteX10" fmla="*/ 990583 w 1208990"/>
              <a:gd name="connsiteY10" fmla="*/ 985122 h 1088472"/>
              <a:gd name="connsiteX11" fmla="*/ 1179908 w 1208990"/>
              <a:gd name="connsiteY11" fmla="*/ 988579 h 1088472"/>
              <a:gd name="connsiteX12" fmla="*/ 1208990 w 1208990"/>
              <a:gd name="connsiteY12" fmla="*/ 121605 h 1088472"/>
              <a:gd name="connsiteX0" fmla="*/ 0 w 1208990"/>
              <a:gd name="connsiteY0" fmla="*/ 182486 h 1088472"/>
              <a:gd name="connsiteX1" fmla="*/ 269622 w 1208990"/>
              <a:gd name="connsiteY1" fmla="*/ 99768 h 1088472"/>
              <a:gd name="connsiteX2" fmla="*/ 281425 w 1208990"/>
              <a:gd name="connsiteY2" fmla="*/ 988258 h 1088472"/>
              <a:gd name="connsiteX3" fmla="*/ 448234 w 1208990"/>
              <a:gd name="connsiteY3" fmla="*/ 985074 h 1088472"/>
              <a:gd name="connsiteX4" fmla="*/ 451489 w 1208990"/>
              <a:gd name="connsiteY4" fmla="*/ 129321 h 1088472"/>
              <a:gd name="connsiteX5" fmla="*/ 630784 w 1208990"/>
              <a:gd name="connsiteY5" fmla="*/ 129387 h 1088472"/>
              <a:gd name="connsiteX6" fmla="*/ 636079 w 1208990"/>
              <a:gd name="connsiteY6" fmla="*/ 975879 h 1088472"/>
              <a:gd name="connsiteX7" fmla="*/ 794871 w 1208990"/>
              <a:gd name="connsiteY7" fmla="*/ 989309 h 1088472"/>
              <a:gd name="connsiteX8" fmla="*/ 815903 w 1208990"/>
              <a:gd name="connsiteY8" fmla="*/ 147415 h 1088472"/>
              <a:gd name="connsiteX9" fmla="*/ 988010 w 1208990"/>
              <a:gd name="connsiteY9" fmla="*/ 154508 h 1088472"/>
              <a:gd name="connsiteX10" fmla="*/ 990583 w 1208990"/>
              <a:gd name="connsiteY10" fmla="*/ 985122 h 1088472"/>
              <a:gd name="connsiteX11" fmla="*/ 1179908 w 1208990"/>
              <a:gd name="connsiteY11" fmla="*/ 988579 h 1088472"/>
              <a:gd name="connsiteX12" fmla="*/ 1182889 w 1208990"/>
              <a:gd name="connsiteY12" fmla="*/ 265942 h 1088472"/>
              <a:gd name="connsiteX13" fmla="*/ 1208990 w 1208990"/>
              <a:gd name="connsiteY13" fmla="*/ 121605 h 1088472"/>
              <a:gd name="connsiteX0" fmla="*/ 0 w 1208990"/>
              <a:gd name="connsiteY0" fmla="*/ 182486 h 1088472"/>
              <a:gd name="connsiteX1" fmla="*/ 269622 w 1208990"/>
              <a:gd name="connsiteY1" fmla="*/ 99768 h 1088472"/>
              <a:gd name="connsiteX2" fmla="*/ 281425 w 1208990"/>
              <a:gd name="connsiteY2" fmla="*/ 988258 h 1088472"/>
              <a:gd name="connsiteX3" fmla="*/ 448234 w 1208990"/>
              <a:gd name="connsiteY3" fmla="*/ 985074 h 1088472"/>
              <a:gd name="connsiteX4" fmla="*/ 451489 w 1208990"/>
              <a:gd name="connsiteY4" fmla="*/ 129321 h 1088472"/>
              <a:gd name="connsiteX5" fmla="*/ 630784 w 1208990"/>
              <a:gd name="connsiteY5" fmla="*/ 129387 h 1088472"/>
              <a:gd name="connsiteX6" fmla="*/ 636079 w 1208990"/>
              <a:gd name="connsiteY6" fmla="*/ 975879 h 1088472"/>
              <a:gd name="connsiteX7" fmla="*/ 794871 w 1208990"/>
              <a:gd name="connsiteY7" fmla="*/ 989309 h 1088472"/>
              <a:gd name="connsiteX8" fmla="*/ 815903 w 1208990"/>
              <a:gd name="connsiteY8" fmla="*/ 147415 h 1088472"/>
              <a:gd name="connsiteX9" fmla="*/ 988010 w 1208990"/>
              <a:gd name="connsiteY9" fmla="*/ 154508 h 1088472"/>
              <a:gd name="connsiteX10" fmla="*/ 990583 w 1208990"/>
              <a:gd name="connsiteY10" fmla="*/ 985122 h 1088472"/>
              <a:gd name="connsiteX11" fmla="*/ 1179908 w 1208990"/>
              <a:gd name="connsiteY11" fmla="*/ 988579 h 1088472"/>
              <a:gd name="connsiteX12" fmla="*/ 1193481 w 1208990"/>
              <a:gd name="connsiteY12" fmla="*/ 190579 h 1088472"/>
              <a:gd name="connsiteX13" fmla="*/ 1208990 w 1208990"/>
              <a:gd name="connsiteY13" fmla="*/ 121605 h 1088472"/>
              <a:gd name="connsiteX0" fmla="*/ 0 w 1394344"/>
              <a:gd name="connsiteY0" fmla="*/ 182486 h 1088472"/>
              <a:gd name="connsiteX1" fmla="*/ 269622 w 1394344"/>
              <a:gd name="connsiteY1" fmla="*/ 99768 h 1088472"/>
              <a:gd name="connsiteX2" fmla="*/ 281425 w 1394344"/>
              <a:gd name="connsiteY2" fmla="*/ 988258 h 1088472"/>
              <a:gd name="connsiteX3" fmla="*/ 448234 w 1394344"/>
              <a:gd name="connsiteY3" fmla="*/ 985074 h 1088472"/>
              <a:gd name="connsiteX4" fmla="*/ 451489 w 1394344"/>
              <a:gd name="connsiteY4" fmla="*/ 129321 h 1088472"/>
              <a:gd name="connsiteX5" fmla="*/ 630784 w 1394344"/>
              <a:gd name="connsiteY5" fmla="*/ 129387 h 1088472"/>
              <a:gd name="connsiteX6" fmla="*/ 636079 w 1394344"/>
              <a:gd name="connsiteY6" fmla="*/ 975879 h 1088472"/>
              <a:gd name="connsiteX7" fmla="*/ 794871 w 1394344"/>
              <a:gd name="connsiteY7" fmla="*/ 989309 h 1088472"/>
              <a:gd name="connsiteX8" fmla="*/ 815903 w 1394344"/>
              <a:gd name="connsiteY8" fmla="*/ 147415 h 1088472"/>
              <a:gd name="connsiteX9" fmla="*/ 988010 w 1394344"/>
              <a:gd name="connsiteY9" fmla="*/ 154508 h 1088472"/>
              <a:gd name="connsiteX10" fmla="*/ 990583 w 1394344"/>
              <a:gd name="connsiteY10" fmla="*/ 985122 h 1088472"/>
              <a:gd name="connsiteX11" fmla="*/ 1179908 w 1394344"/>
              <a:gd name="connsiteY11" fmla="*/ 988579 h 1088472"/>
              <a:gd name="connsiteX12" fmla="*/ 1193481 w 1394344"/>
              <a:gd name="connsiteY12" fmla="*/ 190579 h 1088472"/>
              <a:gd name="connsiteX13" fmla="*/ 1394344 w 1394344"/>
              <a:gd name="connsiteY13" fmla="*/ 151750 h 1088472"/>
              <a:gd name="connsiteX0" fmla="*/ 0 w 1394344"/>
              <a:gd name="connsiteY0" fmla="*/ 182486 h 1088472"/>
              <a:gd name="connsiteX1" fmla="*/ 269622 w 1394344"/>
              <a:gd name="connsiteY1" fmla="*/ 99768 h 1088472"/>
              <a:gd name="connsiteX2" fmla="*/ 281425 w 1394344"/>
              <a:gd name="connsiteY2" fmla="*/ 988258 h 1088472"/>
              <a:gd name="connsiteX3" fmla="*/ 448234 w 1394344"/>
              <a:gd name="connsiteY3" fmla="*/ 985074 h 1088472"/>
              <a:gd name="connsiteX4" fmla="*/ 451489 w 1394344"/>
              <a:gd name="connsiteY4" fmla="*/ 129321 h 1088472"/>
              <a:gd name="connsiteX5" fmla="*/ 630784 w 1394344"/>
              <a:gd name="connsiteY5" fmla="*/ 129387 h 1088472"/>
              <a:gd name="connsiteX6" fmla="*/ 636079 w 1394344"/>
              <a:gd name="connsiteY6" fmla="*/ 975879 h 1088472"/>
              <a:gd name="connsiteX7" fmla="*/ 794871 w 1394344"/>
              <a:gd name="connsiteY7" fmla="*/ 989309 h 1088472"/>
              <a:gd name="connsiteX8" fmla="*/ 815903 w 1394344"/>
              <a:gd name="connsiteY8" fmla="*/ 147415 h 1088472"/>
              <a:gd name="connsiteX9" fmla="*/ 988010 w 1394344"/>
              <a:gd name="connsiteY9" fmla="*/ 154508 h 1088472"/>
              <a:gd name="connsiteX10" fmla="*/ 990583 w 1394344"/>
              <a:gd name="connsiteY10" fmla="*/ 985122 h 1088472"/>
              <a:gd name="connsiteX11" fmla="*/ 1179908 w 1394344"/>
              <a:gd name="connsiteY11" fmla="*/ 988579 h 1088472"/>
              <a:gd name="connsiteX12" fmla="*/ 1182888 w 1394344"/>
              <a:gd name="connsiteY12" fmla="*/ 135313 h 1088472"/>
              <a:gd name="connsiteX13" fmla="*/ 1394344 w 1394344"/>
              <a:gd name="connsiteY13" fmla="*/ 151750 h 1088472"/>
              <a:gd name="connsiteX0" fmla="*/ 0 w 1378457"/>
              <a:gd name="connsiteY0" fmla="*/ 182486 h 1088472"/>
              <a:gd name="connsiteX1" fmla="*/ 269622 w 1378457"/>
              <a:gd name="connsiteY1" fmla="*/ 99768 h 1088472"/>
              <a:gd name="connsiteX2" fmla="*/ 281425 w 1378457"/>
              <a:gd name="connsiteY2" fmla="*/ 988258 h 1088472"/>
              <a:gd name="connsiteX3" fmla="*/ 448234 w 1378457"/>
              <a:gd name="connsiteY3" fmla="*/ 985074 h 1088472"/>
              <a:gd name="connsiteX4" fmla="*/ 451489 w 1378457"/>
              <a:gd name="connsiteY4" fmla="*/ 129321 h 1088472"/>
              <a:gd name="connsiteX5" fmla="*/ 630784 w 1378457"/>
              <a:gd name="connsiteY5" fmla="*/ 129387 h 1088472"/>
              <a:gd name="connsiteX6" fmla="*/ 636079 w 1378457"/>
              <a:gd name="connsiteY6" fmla="*/ 975879 h 1088472"/>
              <a:gd name="connsiteX7" fmla="*/ 794871 w 1378457"/>
              <a:gd name="connsiteY7" fmla="*/ 989309 h 1088472"/>
              <a:gd name="connsiteX8" fmla="*/ 815903 w 1378457"/>
              <a:gd name="connsiteY8" fmla="*/ 147415 h 1088472"/>
              <a:gd name="connsiteX9" fmla="*/ 988010 w 1378457"/>
              <a:gd name="connsiteY9" fmla="*/ 154508 h 1088472"/>
              <a:gd name="connsiteX10" fmla="*/ 990583 w 1378457"/>
              <a:gd name="connsiteY10" fmla="*/ 985122 h 1088472"/>
              <a:gd name="connsiteX11" fmla="*/ 1179908 w 1378457"/>
              <a:gd name="connsiteY11" fmla="*/ 988579 h 1088472"/>
              <a:gd name="connsiteX12" fmla="*/ 1182888 w 1378457"/>
              <a:gd name="connsiteY12" fmla="*/ 135313 h 1088472"/>
              <a:gd name="connsiteX13" fmla="*/ 1378457 w 1378457"/>
              <a:gd name="connsiteY13" fmla="*/ 126629 h 1088472"/>
              <a:gd name="connsiteX0" fmla="*/ 0 w 1378457"/>
              <a:gd name="connsiteY0" fmla="*/ 182486 h 1088472"/>
              <a:gd name="connsiteX1" fmla="*/ 269622 w 1378457"/>
              <a:gd name="connsiteY1" fmla="*/ 99768 h 1088472"/>
              <a:gd name="connsiteX2" fmla="*/ 281425 w 1378457"/>
              <a:gd name="connsiteY2" fmla="*/ 988258 h 1088472"/>
              <a:gd name="connsiteX3" fmla="*/ 448234 w 1378457"/>
              <a:gd name="connsiteY3" fmla="*/ 985074 h 1088472"/>
              <a:gd name="connsiteX4" fmla="*/ 451489 w 1378457"/>
              <a:gd name="connsiteY4" fmla="*/ 129321 h 1088472"/>
              <a:gd name="connsiteX5" fmla="*/ 630784 w 1378457"/>
              <a:gd name="connsiteY5" fmla="*/ 129387 h 1088472"/>
              <a:gd name="connsiteX6" fmla="*/ 636079 w 1378457"/>
              <a:gd name="connsiteY6" fmla="*/ 975879 h 1088472"/>
              <a:gd name="connsiteX7" fmla="*/ 794871 w 1378457"/>
              <a:gd name="connsiteY7" fmla="*/ 989309 h 1088472"/>
              <a:gd name="connsiteX8" fmla="*/ 815903 w 1378457"/>
              <a:gd name="connsiteY8" fmla="*/ 147415 h 1088472"/>
              <a:gd name="connsiteX9" fmla="*/ 988010 w 1378457"/>
              <a:gd name="connsiteY9" fmla="*/ 154508 h 1088472"/>
              <a:gd name="connsiteX10" fmla="*/ 990583 w 1378457"/>
              <a:gd name="connsiteY10" fmla="*/ 985122 h 1088472"/>
              <a:gd name="connsiteX11" fmla="*/ 1179908 w 1378457"/>
              <a:gd name="connsiteY11" fmla="*/ 988579 h 1088472"/>
              <a:gd name="connsiteX12" fmla="*/ 1182888 w 1378457"/>
              <a:gd name="connsiteY12" fmla="*/ 135313 h 1088472"/>
              <a:gd name="connsiteX13" fmla="*/ 1299395 w 1378457"/>
              <a:gd name="connsiteY13" fmla="*/ 85071 h 1088472"/>
              <a:gd name="connsiteX14" fmla="*/ 1378457 w 1378457"/>
              <a:gd name="connsiteY14" fmla="*/ 126629 h 1088472"/>
              <a:gd name="connsiteX0" fmla="*/ 0 w 1383753"/>
              <a:gd name="connsiteY0" fmla="*/ 182486 h 1088472"/>
              <a:gd name="connsiteX1" fmla="*/ 269622 w 1383753"/>
              <a:gd name="connsiteY1" fmla="*/ 99768 h 1088472"/>
              <a:gd name="connsiteX2" fmla="*/ 281425 w 1383753"/>
              <a:gd name="connsiteY2" fmla="*/ 988258 h 1088472"/>
              <a:gd name="connsiteX3" fmla="*/ 448234 w 1383753"/>
              <a:gd name="connsiteY3" fmla="*/ 985074 h 1088472"/>
              <a:gd name="connsiteX4" fmla="*/ 451489 w 1383753"/>
              <a:gd name="connsiteY4" fmla="*/ 129321 h 1088472"/>
              <a:gd name="connsiteX5" fmla="*/ 630784 w 1383753"/>
              <a:gd name="connsiteY5" fmla="*/ 129387 h 1088472"/>
              <a:gd name="connsiteX6" fmla="*/ 636079 w 1383753"/>
              <a:gd name="connsiteY6" fmla="*/ 975879 h 1088472"/>
              <a:gd name="connsiteX7" fmla="*/ 794871 w 1383753"/>
              <a:gd name="connsiteY7" fmla="*/ 989309 h 1088472"/>
              <a:gd name="connsiteX8" fmla="*/ 815903 w 1383753"/>
              <a:gd name="connsiteY8" fmla="*/ 147415 h 1088472"/>
              <a:gd name="connsiteX9" fmla="*/ 988010 w 1383753"/>
              <a:gd name="connsiteY9" fmla="*/ 154508 h 1088472"/>
              <a:gd name="connsiteX10" fmla="*/ 990583 w 1383753"/>
              <a:gd name="connsiteY10" fmla="*/ 985122 h 1088472"/>
              <a:gd name="connsiteX11" fmla="*/ 1179908 w 1383753"/>
              <a:gd name="connsiteY11" fmla="*/ 988579 h 1088472"/>
              <a:gd name="connsiteX12" fmla="*/ 1182888 w 1383753"/>
              <a:gd name="connsiteY12" fmla="*/ 135313 h 1088472"/>
              <a:gd name="connsiteX13" fmla="*/ 1299395 w 1383753"/>
              <a:gd name="connsiteY13" fmla="*/ 85071 h 1088472"/>
              <a:gd name="connsiteX14" fmla="*/ 1383753 w 1383753"/>
              <a:gd name="connsiteY14" fmla="*/ 990787 h 1088472"/>
              <a:gd name="connsiteX0" fmla="*/ 0 w 1383753"/>
              <a:gd name="connsiteY0" fmla="*/ 182486 h 1088472"/>
              <a:gd name="connsiteX1" fmla="*/ 269622 w 1383753"/>
              <a:gd name="connsiteY1" fmla="*/ 99768 h 1088472"/>
              <a:gd name="connsiteX2" fmla="*/ 281425 w 1383753"/>
              <a:gd name="connsiteY2" fmla="*/ 988258 h 1088472"/>
              <a:gd name="connsiteX3" fmla="*/ 448234 w 1383753"/>
              <a:gd name="connsiteY3" fmla="*/ 985074 h 1088472"/>
              <a:gd name="connsiteX4" fmla="*/ 451489 w 1383753"/>
              <a:gd name="connsiteY4" fmla="*/ 129321 h 1088472"/>
              <a:gd name="connsiteX5" fmla="*/ 630784 w 1383753"/>
              <a:gd name="connsiteY5" fmla="*/ 129387 h 1088472"/>
              <a:gd name="connsiteX6" fmla="*/ 636079 w 1383753"/>
              <a:gd name="connsiteY6" fmla="*/ 975879 h 1088472"/>
              <a:gd name="connsiteX7" fmla="*/ 794871 w 1383753"/>
              <a:gd name="connsiteY7" fmla="*/ 989309 h 1088472"/>
              <a:gd name="connsiteX8" fmla="*/ 815903 w 1383753"/>
              <a:gd name="connsiteY8" fmla="*/ 147415 h 1088472"/>
              <a:gd name="connsiteX9" fmla="*/ 988010 w 1383753"/>
              <a:gd name="connsiteY9" fmla="*/ 154508 h 1088472"/>
              <a:gd name="connsiteX10" fmla="*/ 990583 w 1383753"/>
              <a:gd name="connsiteY10" fmla="*/ 985122 h 1088472"/>
              <a:gd name="connsiteX11" fmla="*/ 1179908 w 1383753"/>
              <a:gd name="connsiteY11" fmla="*/ 988579 h 1088472"/>
              <a:gd name="connsiteX12" fmla="*/ 1182888 w 1383753"/>
              <a:gd name="connsiteY12" fmla="*/ 135313 h 1088472"/>
              <a:gd name="connsiteX13" fmla="*/ 1357649 w 1383753"/>
              <a:gd name="connsiteY13" fmla="*/ 160434 h 1088472"/>
              <a:gd name="connsiteX14" fmla="*/ 1383753 w 1383753"/>
              <a:gd name="connsiteY14" fmla="*/ 990787 h 1088472"/>
              <a:gd name="connsiteX0" fmla="*/ 0 w 1383753"/>
              <a:gd name="connsiteY0" fmla="*/ 182486 h 1088472"/>
              <a:gd name="connsiteX1" fmla="*/ 269622 w 1383753"/>
              <a:gd name="connsiteY1" fmla="*/ 99768 h 1088472"/>
              <a:gd name="connsiteX2" fmla="*/ 281425 w 1383753"/>
              <a:gd name="connsiteY2" fmla="*/ 988258 h 1088472"/>
              <a:gd name="connsiteX3" fmla="*/ 448234 w 1383753"/>
              <a:gd name="connsiteY3" fmla="*/ 985074 h 1088472"/>
              <a:gd name="connsiteX4" fmla="*/ 451489 w 1383753"/>
              <a:gd name="connsiteY4" fmla="*/ 129321 h 1088472"/>
              <a:gd name="connsiteX5" fmla="*/ 630784 w 1383753"/>
              <a:gd name="connsiteY5" fmla="*/ 129387 h 1088472"/>
              <a:gd name="connsiteX6" fmla="*/ 636079 w 1383753"/>
              <a:gd name="connsiteY6" fmla="*/ 975879 h 1088472"/>
              <a:gd name="connsiteX7" fmla="*/ 794871 w 1383753"/>
              <a:gd name="connsiteY7" fmla="*/ 989309 h 1088472"/>
              <a:gd name="connsiteX8" fmla="*/ 815903 w 1383753"/>
              <a:gd name="connsiteY8" fmla="*/ 147415 h 1088472"/>
              <a:gd name="connsiteX9" fmla="*/ 988010 w 1383753"/>
              <a:gd name="connsiteY9" fmla="*/ 154508 h 1088472"/>
              <a:gd name="connsiteX10" fmla="*/ 990583 w 1383753"/>
              <a:gd name="connsiteY10" fmla="*/ 985122 h 1088472"/>
              <a:gd name="connsiteX11" fmla="*/ 1179908 w 1383753"/>
              <a:gd name="connsiteY11" fmla="*/ 988579 h 1088472"/>
              <a:gd name="connsiteX12" fmla="*/ 1182888 w 1383753"/>
              <a:gd name="connsiteY12" fmla="*/ 135313 h 1088472"/>
              <a:gd name="connsiteX13" fmla="*/ 1357649 w 1383753"/>
              <a:gd name="connsiteY13" fmla="*/ 160434 h 1088472"/>
              <a:gd name="connsiteX14" fmla="*/ 1383753 w 1383753"/>
              <a:gd name="connsiteY14" fmla="*/ 990787 h 1088472"/>
              <a:gd name="connsiteX0" fmla="*/ 0 w 1383753"/>
              <a:gd name="connsiteY0" fmla="*/ 182486 h 1088472"/>
              <a:gd name="connsiteX1" fmla="*/ 269622 w 1383753"/>
              <a:gd name="connsiteY1" fmla="*/ 99768 h 1088472"/>
              <a:gd name="connsiteX2" fmla="*/ 281425 w 1383753"/>
              <a:gd name="connsiteY2" fmla="*/ 988258 h 1088472"/>
              <a:gd name="connsiteX3" fmla="*/ 448234 w 1383753"/>
              <a:gd name="connsiteY3" fmla="*/ 985074 h 1088472"/>
              <a:gd name="connsiteX4" fmla="*/ 451489 w 1383753"/>
              <a:gd name="connsiteY4" fmla="*/ 129321 h 1088472"/>
              <a:gd name="connsiteX5" fmla="*/ 630784 w 1383753"/>
              <a:gd name="connsiteY5" fmla="*/ 129387 h 1088472"/>
              <a:gd name="connsiteX6" fmla="*/ 636079 w 1383753"/>
              <a:gd name="connsiteY6" fmla="*/ 975879 h 1088472"/>
              <a:gd name="connsiteX7" fmla="*/ 794871 w 1383753"/>
              <a:gd name="connsiteY7" fmla="*/ 989309 h 1088472"/>
              <a:gd name="connsiteX8" fmla="*/ 815903 w 1383753"/>
              <a:gd name="connsiteY8" fmla="*/ 147415 h 1088472"/>
              <a:gd name="connsiteX9" fmla="*/ 988010 w 1383753"/>
              <a:gd name="connsiteY9" fmla="*/ 154508 h 1088472"/>
              <a:gd name="connsiteX10" fmla="*/ 990583 w 1383753"/>
              <a:gd name="connsiteY10" fmla="*/ 985122 h 1088472"/>
              <a:gd name="connsiteX11" fmla="*/ 1179908 w 1383753"/>
              <a:gd name="connsiteY11" fmla="*/ 988579 h 1088472"/>
              <a:gd name="connsiteX12" fmla="*/ 1182888 w 1383753"/>
              <a:gd name="connsiteY12" fmla="*/ 135313 h 1088472"/>
              <a:gd name="connsiteX13" fmla="*/ 1357649 w 1383753"/>
              <a:gd name="connsiteY13" fmla="*/ 160434 h 1088472"/>
              <a:gd name="connsiteX14" fmla="*/ 1383753 w 1383753"/>
              <a:gd name="connsiteY14" fmla="*/ 990787 h 1088472"/>
              <a:gd name="connsiteX0" fmla="*/ 0 w 1383753"/>
              <a:gd name="connsiteY0" fmla="*/ 182486 h 1088472"/>
              <a:gd name="connsiteX1" fmla="*/ 269622 w 1383753"/>
              <a:gd name="connsiteY1" fmla="*/ 99768 h 1088472"/>
              <a:gd name="connsiteX2" fmla="*/ 281425 w 1383753"/>
              <a:gd name="connsiteY2" fmla="*/ 988258 h 1088472"/>
              <a:gd name="connsiteX3" fmla="*/ 448234 w 1383753"/>
              <a:gd name="connsiteY3" fmla="*/ 985074 h 1088472"/>
              <a:gd name="connsiteX4" fmla="*/ 451489 w 1383753"/>
              <a:gd name="connsiteY4" fmla="*/ 129321 h 1088472"/>
              <a:gd name="connsiteX5" fmla="*/ 630784 w 1383753"/>
              <a:gd name="connsiteY5" fmla="*/ 129387 h 1088472"/>
              <a:gd name="connsiteX6" fmla="*/ 636079 w 1383753"/>
              <a:gd name="connsiteY6" fmla="*/ 975879 h 1088472"/>
              <a:gd name="connsiteX7" fmla="*/ 794871 w 1383753"/>
              <a:gd name="connsiteY7" fmla="*/ 989309 h 1088472"/>
              <a:gd name="connsiteX8" fmla="*/ 815903 w 1383753"/>
              <a:gd name="connsiteY8" fmla="*/ 147415 h 1088472"/>
              <a:gd name="connsiteX9" fmla="*/ 988010 w 1383753"/>
              <a:gd name="connsiteY9" fmla="*/ 154508 h 1088472"/>
              <a:gd name="connsiteX10" fmla="*/ 990583 w 1383753"/>
              <a:gd name="connsiteY10" fmla="*/ 985122 h 1088472"/>
              <a:gd name="connsiteX11" fmla="*/ 1179908 w 1383753"/>
              <a:gd name="connsiteY11" fmla="*/ 988579 h 1088472"/>
              <a:gd name="connsiteX12" fmla="*/ 1182888 w 1383753"/>
              <a:gd name="connsiteY12" fmla="*/ 135313 h 1088472"/>
              <a:gd name="connsiteX13" fmla="*/ 1352354 w 1383753"/>
              <a:gd name="connsiteY13" fmla="*/ 160434 h 1088472"/>
              <a:gd name="connsiteX14" fmla="*/ 1383753 w 1383753"/>
              <a:gd name="connsiteY14" fmla="*/ 990787 h 1088472"/>
              <a:gd name="connsiteX0" fmla="*/ 0 w 1365300"/>
              <a:gd name="connsiteY0" fmla="*/ 182486 h 1088472"/>
              <a:gd name="connsiteX1" fmla="*/ 269622 w 1365300"/>
              <a:gd name="connsiteY1" fmla="*/ 99768 h 1088472"/>
              <a:gd name="connsiteX2" fmla="*/ 281425 w 1365300"/>
              <a:gd name="connsiteY2" fmla="*/ 988258 h 1088472"/>
              <a:gd name="connsiteX3" fmla="*/ 448234 w 1365300"/>
              <a:gd name="connsiteY3" fmla="*/ 985074 h 1088472"/>
              <a:gd name="connsiteX4" fmla="*/ 451489 w 1365300"/>
              <a:gd name="connsiteY4" fmla="*/ 129321 h 1088472"/>
              <a:gd name="connsiteX5" fmla="*/ 630784 w 1365300"/>
              <a:gd name="connsiteY5" fmla="*/ 129387 h 1088472"/>
              <a:gd name="connsiteX6" fmla="*/ 636079 w 1365300"/>
              <a:gd name="connsiteY6" fmla="*/ 975879 h 1088472"/>
              <a:gd name="connsiteX7" fmla="*/ 794871 w 1365300"/>
              <a:gd name="connsiteY7" fmla="*/ 989309 h 1088472"/>
              <a:gd name="connsiteX8" fmla="*/ 815903 w 1365300"/>
              <a:gd name="connsiteY8" fmla="*/ 147415 h 1088472"/>
              <a:gd name="connsiteX9" fmla="*/ 988010 w 1365300"/>
              <a:gd name="connsiteY9" fmla="*/ 154508 h 1088472"/>
              <a:gd name="connsiteX10" fmla="*/ 990583 w 1365300"/>
              <a:gd name="connsiteY10" fmla="*/ 985122 h 1088472"/>
              <a:gd name="connsiteX11" fmla="*/ 1179908 w 1365300"/>
              <a:gd name="connsiteY11" fmla="*/ 988579 h 1088472"/>
              <a:gd name="connsiteX12" fmla="*/ 1182888 w 1365300"/>
              <a:gd name="connsiteY12" fmla="*/ 135313 h 1088472"/>
              <a:gd name="connsiteX13" fmla="*/ 1352354 w 1365300"/>
              <a:gd name="connsiteY13" fmla="*/ 160434 h 1088472"/>
              <a:gd name="connsiteX14" fmla="*/ 1357274 w 1365300"/>
              <a:gd name="connsiteY14" fmla="*/ 990787 h 1088472"/>
              <a:gd name="connsiteX0" fmla="*/ 0 w 1366613"/>
              <a:gd name="connsiteY0" fmla="*/ 182486 h 1088472"/>
              <a:gd name="connsiteX1" fmla="*/ 269622 w 1366613"/>
              <a:gd name="connsiteY1" fmla="*/ 99768 h 1088472"/>
              <a:gd name="connsiteX2" fmla="*/ 281425 w 1366613"/>
              <a:gd name="connsiteY2" fmla="*/ 988258 h 1088472"/>
              <a:gd name="connsiteX3" fmla="*/ 448234 w 1366613"/>
              <a:gd name="connsiteY3" fmla="*/ 985074 h 1088472"/>
              <a:gd name="connsiteX4" fmla="*/ 451489 w 1366613"/>
              <a:gd name="connsiteY4" fmla="*/ 129321 h 1088472"/>
              <a:gd name="connsiteX5" fmla="*/ 630784 w 1366613"/>
              <a:gd name="connsiteY5" fmla="*/ 129387 h 1088472"/>
              <a:gd name="connsiteX6" fmla="*/ 636079 w 1366613"/>
              <a:gd name="connsiteY6" fmla="*/ 975879 h 1088472"/>
              <a:gd name="connsiteX7" fmla="*/ 794871 w 1366613"/>
              <a:gd name="connsiteY7" fmla="*/ 989309 h 1088472"/>
              <a:gd name="connsiteX8" fmla="*/ 815903 w 1366613"/>
              <a:gd name="connsiteY8" fmla="*/ 147415 h 1088472"/>
              <a:gd name="connsiteX9" fmla="*/ 988010 w 1366613"/>
              <a:gd name="connsiteY9" fmla="*/ 154508 h 1088472"/>
              <a:gd name="connsiteX10" fmla="*/ 990583 w 1366613"/>
              <a:gd name="connsiteY10" fmla="*/ 985122 h 1088472"/>
              <a:gd name="connsiteX11" fmla="*/ 1179908 w 1366613"/>
              <a:gd name="connsiteY11" fmla="*/ 988579 h 1088472"/>
              <a:gd name="connsiteX12" fmla="*/ 1182888 w 1366613"/>
              <a:gd name="connsiteY12" fmla="*/ 135313 h 1088472"/>
              <a:gd name="connsiteX13" fmla="*/ 1352354 w 1366613"/>
              <a:gd name="connsiteY13" fmla="*/ 160434 h 1088472"/>
              <a:gd name="connsiteX14" fmla="*/ 1357651 w 1366613"/>
              <a:gd name="connsiteY14" fmla="*/ 919085 h 1088472"/>
              <a:gd name="connsiteX15" fmla="*/ 1357274 w 1366613"/>
              <a:gd name="connsiteY15" fmla="*/ 990787 h 1088472"/>
              <a:gd name="connsiteX0" fmla="*/ 0 w 1366613"/>
              <a:gd name="connsiteY0" fmla="*/ 182486 h 1402770"/>
              <a:gd name="connsiteX1" fmla="*/ 269622 w 1366613"/>
              <a:gd name="connsiteY1" fmla="*/ 99768 h 1402770"/>
              <a:gd name="connsiteX2" fmla="*/ 281425 w 1366613"/>
              <a:gd name="connsiteY2" fmla="*/ 988258 h 1402770"/>
              <a:gd name="connsiteX3" fmla="*/ 448234 w 1366613"/>
              <a:gd name="connsiteY3" fmla="*/ 985074 h 1402770"/>
              <a:gd name="connsiteX4" fmla="*/ 451489 w 1366613"/>
              <a:gd name="connsiteY4" fmla="*/ 129321 h 1402770"/>
              <a:gd name="connsiteX5" fmla="*/ 630784 w 1366613"/>
              <a:gd name="connsiteY5" fmla="*/ 129387 h 1402770"/>
              <a:gd name="connsiteX6" fmla="*/ 636079 w 1366613"/>
              <a:gd name="connsiteY6" fmla="*/ 975879 h 1402770"/>
              <a:gd name="connsiteX7" fmla="*/ 794871 w 1366613"/>
              <a:gd name="connsiteY7" fmla="*/ 989309 h 1402770"/>
              <a:gd name="connsiteX8" fmla="*/ 815903 w 1366613"/>
              <a:gd name="connsiteY8" fmla="*/ 147415 h 1402770"/>
              <a:gd name="connsiteX9" fmla="*/ 988010 w 1366613"/>
              <a:gd name="connsiteY9" fmla="*/ 154508 h 1402770"/>
              <a:gd name="connsiteX10" fmla="*/ 990583 w 1366613"/>
              <a:gd name="connsiteY10" fmla="*/ 985122 h 1402770"/>
              <a:gd name="connsiteX11" fmla="*/ 1179908 w 1366613"/>
              <a:gd name="connsiteY11" fmla="*/ 988579 h 1402770"/>
              <a:gd name="connsiteX12" fmla="*/ 1182888 w 1366613"/>
              <a:gd name="connsiteY12" fmla="*/ 135313 h 1402770"/>
              <a:gd name="connsiteX13" fmla="*/ 1352354 w 1366613"/>
              <a:gd name="connsiteY13" fmla="*/ 160434 h 1402770"/>
              <a:gd name="connsiteX14" fmla="*/ 1357651 w 1366613"/>
              <a:gd name="connsiteY14" fmla="*/ 919085 h 1402770"/>
              <a:gd name="connsiteX15" fmla="*/ 997160 w 1366613"/>
              <a:gd name="connsiteY15" fmla="*/ 1402770 h 1402770"/>
              <a:gd name="connsiteX0" fmla="*/ 0 w 1366613"/>
              <a:gd name="connsiteY0" fmla="*/ 182486 h 1402770"/>
              <a:gd name="connsiteX1" fmla="*/ 269622 w 1366613"/>
              <a:gd name="connsiteY1" fmla="*/ 99768 h 1402770"/>
              <a:gd name="connsiteX2" fmla="*/ 281425 w 1366613"/>
              <a:gd name="connsiteY2" fmla="*/ 988258 h 1402770"/>
              <a:gd name="connsiteX3" fmla="*/ 448234 w 1366613"/>
              <a:gd name="connsiteY3" fmla="*/ 985074 h 1402770"/>
              <a:gd name="connsiteX4" fmla="*/ 451489 w 1366613"/>
              <a:gd name="connsiteY4" fmla="*/ 129321 h 1402770"/>
              <a:gd name="connsiteX5" fmla="*/ 630784 w 1366613"/>
              <a:gd name="connsiteY5" fmla="*/ 129387 h 1402770"/>
              <a:gd name="connsiteX6" fmla="*/ 636079 w 1366613"/>
              <a:gd name="connsiteY6" fmla="*/ 975879 h 1402770"/>
              <a:gd name="connsiteX7" fmla="*/ 794871 w 1366613"/>
              <a:gd name="connsiteY7" fmla="*/ 989309 h 1402770"/>
              <a:gd name="connsiteX8" fmla="*/ 815903 w 1366613"/>
              <a:gd name="connsiteY8" fmla="*/ 147415 h 1402770"/>
              <a:gd name="connsiteX9" fmla="*/ 988010 w 1366613"/>
              <a:gd name="connsiteY9" fmla="*/ 154508 h 1402770"/>
              <a:gd name="connsiteX10" fmla="*/ 990583 w 1366613"/>
              <a:gd name="connsiteY10" fmla="*/ 985122 h 1402770"/>
              <a:gd name="connsiteX11" fmla="*/ 1179908 w 1366613"/>
              <a:gd name="connsiteY11" fmla="*/ 988579 h 1402770"/>
              <a:gd name="connsiteX12" fmla="*/ 1182888 w 1366613"/>
              <a:gd name="connsiteY12" fmla="*/ 135313 h 1402770"/>
              <a:gd name="connsiteX13" fmla="*/ 1352354 w 1366613"/>
              <a:gd name="connsiteY13" fmla="*/ 160434 h 1402770"/>
              <a:gd name="connsiteX14" fmla="*/ 1357651 w 1366613"/>
              <a:gd name="connsiteY14" fmla="*/ 979376 h 1402770"/>
              <a:gd name="connsiteX15" fmla="*/ 997160 w 1366613"/>
              <a:gd name="connsiteY15" fmla="*/ 1402770 h 1402770"/>
              <a:gd name="connsiteX0" fmla="*/ 0 w 1374911"/>
              <a:gd name="connsiteY0" fmla="*/ 182486 h 1402770"/>
              <a:gd name="connsiteX1" fmla="*/ 269622 w 1374911"/>
              <a:gd name="connsiteY1" fmla="*/ 99768 h 1402770"/>
              <a:gd name="connsiteX2" fmla="*/ 281425 w 1374911"/>
              <a:gd name="connsiteY2" fmla="*/ 988258 h 1402770"/>
              <a:gd name="connsiteX3" fmla="*/ 448234 w 1374911"/>
              <a:gd name="connsiteY3" fmla="*/ 985074 h 1402770"/>
              <a:gd name="connsiteX4" fmla="*/ 451489 w 1374911"/>
              <a:gd name="connsiteY4" fmla="*/ 129321 h 1402770"/>
              <a:gd name="connsiteX5" fmla="*/ 630784 w 1374911"/>
              <a:gd name="connsiteY5" fmla="*/ 129387 h 1402770"/>
              <a:gd name="connsiteX6" fmla="*/ 636079 w 1374911"/>
              <a:gd name="connsiteY6" fmla="*/ 975879 h 1402770"/>
              <a:gd name="connsiteX7" fmla="*/ 794871 w 1374911"/>
              <a:gd name="connsiteY7" fmla="*/ 989309 h 1402770"/>
              <a:gd name="connsiteX8" fmla="*/ 815903 w 1374911"/>
              <a:gd name="connsiteY8" fmla="*/ 147415 h 1402770"/>
              <a:gd name="connsiteX9" fmla="*/ 988010 w 1374911"/>
              <a:gd name="connsiteY9" fmla="*/ 154508 h 1402770"/>
              <a:gd name="connsiteX10" fmla="*/ 990583 w 1374911"/>
              <a:gd name="connsiteY10" fmla="*/ 985122 h 1402770"/>
              <a:gd name="connsiteX11" fmla="*/ 1179908 w 1374911"/>
              <a:gd name="connsiteY11" fmla="*/ 988579 h 1402770"/>
              <a:gd name="connsiteX12" fmla="*/ 1182888 w 1374911"/>
              <a:gd name="connsiteY12" fmla="*/ 135313 h 1402770"/>
              <a:gd name="connsiteX13" fmla="*/ 1352354 w 1374911"/>
              <a:gd name="connsiteY13" fmla="*/ 160434 h 1402770"/>
              <a:gd name="connsiteX14" fmla="*/ 1357651 w 1374911"/>
              <a:gd name="connsiteY14" fmla="*/ 979376 h 1402770"/>
              <a:gd name="connsiteX15" fmla="*/ 1209368 w 1374911"/>
              <a:gd name="connsiteY15" fmla="*/ 1220535 h 1402770"/>
              <a:gd name="connsiteX16" fmla="*/ 997160 w 1374911"/>
              <a:gd name="connsiteY16" fmla="*/ 1402770 h 1402770"/>
              <a:gd name="connsiteX0" fmla="*/ 0 w 1374911"/>
              <a:gd name="connsiteY0" fmla="*/ 182486 h 1257069"/>
              <a:gd name="connsiteX1" fmla="*/ 269622 w 1374911"/>
              <a:gd name="connsiteY1" fmla="*/ 99768 h 1257069"/>
              <a:gd name="connsiteX2" fmla="*/ 281425 w 1374911"/>
              <a:gd name="connsiteY2" fmla="*/ 988258 h 1257069"/>
              <a:gd name="connsiteX3" fmla="*/ 448234 w 1374911"/>
              <a:gd name="connsiteY3" fmla="*/ 985074 h 1257069"/>
              <a:gd name="connsiteX4" fmla="*/ 451489 w 1374911"/>
              <a:gd name="connsiteY4" fmla="*/ 129321 h 1257069"/>
              <a:gd name="connsiteX5" fmla="*/ 630784 w 1374911"/>
              <a:gd name="connsiteY5" fmla="*/ 129387 h 1257069"/>
              <a:gd name="connsiteX6" fmla="*/ 636079 w 1374911"/>
              <a:gd name="connsiteY6" fmla="*/ 975879 h 1257069"/>
              <a:gd name="connsiteX7" fmla="*/ 794871 w 1374911"/>
              <a:gd name="connsiteY7" fmla="*/ 989309 h 1257069"/>
              <a:gd name="connsiteX8" fmla="*/ 815903 w 1374911"/>
              <a:gd name="connsiteY8" fmla="*/ 147415 h 1257069"/>
              <a:gd name="connsiteX9" fmla="*/ 988010 w 1374911"/>
              <a:gd name="connsiteY9" fmla="*/ 154508 h 1257069"/>
              <a:gd name="connsiteX10" fmla="*/ 990583 w 1374911"/>
              <a:gd name="connsiteY10" fmla="*/ 985122 h 1257069"/>
              <a:gd name="connsiteX11" fmla="*/ 1179908 w 1374911"/>
              <a:gd name="connsiteY11" fmla="*/ 988579 h 1257069"/>
              <a:gd name="connsiteX12" fmla="*/ 1182888 w 1374911"/>
              <a:gd name="connsiteY12" fmla="*/ 135313 h 1257069"/>
              <a:gd name="connsiteX13" fmla="*/ 1352354 w 1374911"/>
              <a:gd name="connsiteY13" fmla="*/ 160434 h 1257069"/>
              <a:gd name="connsiteX14" fmla="*/ 1357651 w 1374911"/>
              <a:gd name="connsiteY14" fmla="*/ 979376 h 1257069"/>
              <a:gd name="connsiteX15" fmla="*/ 1209368 w 1374911"/>
              <a:gd name="connsiteY15" fmla="*/ 1220535 h 1257069"/>
              <a:gd name="connsiteX16" fmla="*/ 695299 w 1374911"/>
              <a:gd name="connsiteY16" fmla="*/ 1257069 h 1257069"/>
              <a:gd name="connsiteX0" fmla="*/ 0 w 1374911"/>
              <a:gd name="connsiteY0" fmla="*/ 182486 h 1257069"/>
              <a:gd name="connsiteX1" fmla="*/ 269622 w 1374911"/>
              <a:gd name="connsiteY1" fmla="*/ 99768 h 1257069"/>
              <a:gd name="connsiteX2" fmla="*/ 281425 w 1374911"/>
              <a:gd name="connsiteY2" fmla="*/ 988258 h 1257069"/>
              <a:gd name="connsiteX3" fmla="*/ 448234 w 1374911"/>
              <a:gd name="connsiteY3" fmla="*/ 985074 h 1257069"/>
              <a:gd name="connsiteX4" fmla="*/ 451489 w 1374911"/>
              <a:gd name="connsiteY4" fmla="*/ 129321 h 1257069"/>
              <a:gd name="connsiteX5" fmla="*/ 630784 w 1374911"/>
              <a:gd name="connsiteY5" fmla="*/ 129387 h 1257069"/>
              <a:gd name="connsiteX6" fmla="*/ 636079 w 1374911"/>
              <a:gd name="connsiteY6" fmla="*/ 975879 h 1257069"/>
              <a:gd name="connsiteX7" fmla="*/ 794871 w 1374911"/>
              <a:gd name="connsiteY7" fmla="*/ 989309 h 1257069"/>
              <a:gd name="connsiteX8" fmla="*/ 815903 w 1374911"/>
              <a:gd name="connsiteY8" fmla="*/ 147415 h 1257069"/>
              <a:gd name="connsiteX9" fmla="*/ 988010 w 1374911"/>
              <a:gd name="connsiteY9" fmla="*/ 154508 h 1257069"/>
              <a:gd name="connsiteX10" fmla="*/ 990583 w 1374911"/>
              <a:gd name="connsiteY10" fmla="*/ 985122 h 1257069"/>
              <a:gd name="connsiteX11" fmla="*/ 1179908 w 1374911"/>
              <a:gd name="connsiteY11" fmla="*/ 988579 h 1257069"/>
              <a:gd name="connsiteX12" fmla="*/ 1182888 w 1374911"/>
              <a:gd name="connsiteY12" fmla="*/ 135313 h 1257069"/>
              <a:gd name="connsiteX13" fmla="*/ 1352354 w 1374911"/>
              <a:gd name="connsiteY13" fmla="*/ 160434 h 1257069"/>
              <a:gd name="connsiteX14" fmla="*/ 1357651 w 1374911"/>
              <a:gd name="connsiteY14" fmla="*/ 979376 h 1257069"/>
              <a:gd name="connsiteX15" fmla="*/ 1209368 w 1374911"/>
              <a:gd name="connsiteY15" fmla="*/ 1220535 h 1257069"/>
              <a:gd name="connsiteX16" fmla="*/ 695299 w 1374911"/>
              <a:gd name="connsiteY16" fmla="*/ 1257069 h 1257069"/>
              <a:gd name="connsiteX0" fmla="*/ 0 w 1374911"/>
              <a:gd name="connsiteY0" fmla="*/ 182486 h 1279437"/>
              <a:gd name="connsiteX1" fmla="*/ 269622 w 1374911"/>
              <a:gd name="connsiteY1" fmla="*/ 99768 h 1279437"/>
              <a:gd name="connsiteX2" fmla="*/ 281425 w 1374911"/>
              <a:gd name="connsiteY2" fmla="*/ 988258 h 1279437"/>
              <a:gd name="connsiteX3" fmla="*/ 448234 w 1374911"/>
              <a:gd name="connsiteY3" fmla="*/ 985074 h 1279437"/>
              <a:gd name="connsiteX4" fmla="*/ 451489 w 1374911"/>
              <a:gd name="connsiteY4" fmla="*/ 129321 h 1279437"/>
              <a:gd name="connsiteX5" fmla="*/ 630784 w 1374911"/>
              <a:gd name="connsiteY5" fmla="*/ 129387 h 1279437"/>
              <a:gd name="connsiteX6" fmla="*/ 636079 w 1374911"/>
              <a:gd name="connsiteY6" fmla="*/ 975879 h 1279437"/>
              <a:gd name="connsiteX7" fmla="*/ 794871 w 1374911"/>
              <a:gd name="connsiteY7" fmla="*/ 989309 h 1279437"/>
              <a:gd name="connsiteX8" fmla="*/ 815903 w 1374911"/>
              <a:gd name="connsiteY8" fmla="*/ 147415 h 1279437"/>
              <a:gd name="connsiteX9" fmla="*/ 988010 w 1374911"/>
              <a:gd name="connsiteY9" fmla="*/ 154508 h 1279437"/>
              <a:gd name="connsiteX10" fmla="*/ 990583 w 1374911"/>
              <a:gd name="connsiteY10" fmla="*/ 985122 h 1279437"/>
              <a:gd name="connsiteX11" fmla="*/ 1179908 w 1374911"/>
              <a:gd name="connsiteY11" fmla="*/ 988579 h 1279437"/>
              <a:gd name="connsiteX12" fmla="*/ 1182888 w 1374911"/>
              <a:gd name="connsiteY12" fmla="*/ 135313 h 1279437"/>
              <a:gd name="connsiteX13" fmla="*/ 1352354 w 1374911"/>
              <a:gd name="connsiteY13" fmla="*/ 160434 h 1279437"/>
              <a:gd name="connsiteX14" fmla="*/ 1357651 w 1374911"/>
              <a:gd name="connsiteY14" fmla="*/ 979376 h 1279437"/>
              <a:gd name="connsiteX15" fmla="*/ 1209368 w 1374911"/>
              <a:gd name="connsiteY15" fmla="*/ 1220535 h 1279437"/>
              <a:gd name="connsiteX16" fmla="*/ 695299 w 1374911"/>
              <a:gd name="connsiteY16" fmla="*/ 1257069 h 1279437"/>
              <a:gd name="connsiteX0" fmla="*/ 0 w 1374911"/>
              <a:gd name="connsiteY0" fmla="*/ 182486 h 1301823"/>
              <a:gd name="connsiteX1" fmla="*/ 269622 w 1374911"/>
              <a:gd name="connsiteY1" fmla="*/ 99768 h 1301823"/>
              <a:gd name="connsiteX2" fmla="*/ 281425 w 1374911"/>
              <a:gd name="connsiteY2" fmla="*/ 988258 h 1301823"/>
              <a:gd name="connsiteX3" fmla="*/ 448234 w 1374911"/>
              <a:gd name="connsiteY3" fmla="*/ 985074 h 1301823"/>
              <a:gd name="connsiteX4" fmla="*/ 451489 w 1374911"/>
              <a:gd name="connsiteY4" fmla="*/ 129321 h 1301823"/>
              <a:gd name="connsiteX5" fmla="*/ 630784 w 1374911"/>
              <a:gd name="connsiteY5" fmla="*/ 129387 h 1301823"/>
              <a:gd name="connsiteX6" fmla="*/ 636079 w 1374911"/>
              <a:gd name="connsiteY6" fmla="*/ 975879 h 1301823"/>
              <a:gd name="connsiteX7" fmla="*/ 794871 w 1374911"/>
              <a:gd name="connsiteY7" fmla="*/ 989309 h 1301823"/>
              <a:gd name="connsiteX8" fmla="*/ 815903 w 1374911"/>
              <a:gd name="connsiteY8" fmla="*/ 147415 h 1301823"/>
              <a:gd name="connsiteX9" fmla="*/ 988010 w 1374911"/>
              <a:gd name="connsiteY9" fmla="*/ 154508 h 1301823"/>
              <a:gd name="connsiteX10" fmla="*/ 990583 w 1374911"/>
              <a:gd name="connsiteY10" fmla="*/ 985122 h 1301823"/>
              <a:gd name="connsiteX11" fmla="*/ 1179908 w 1374911"/>
              <a:gd name="connsiteY11" fmla="*/ 988579 h 1301823"/>
              <a:gd name="connsiteX12" fmla="*/ 1182888 w 1374911"/>
              <a:gd name="connsiteY12" fmla="*/ 135313 h 1301823"/>
              <a:gd name="connsiteX13" fmla="*/ 1352354 w 1374911"/>
              <a:gd name="connsiteY13" fmla="*/ 160434 h 1301823"/>
              <a:gd name="connsiteX14" fmla="*/ 1357651 w 1374911"/>
              <a:gd name="connsiteY14" fmla="*/ 979376 h 1301823"/>
              <a:gd name="connsiteX15" fmla="*/ 1140523 w 1374911"/>
              <a:gd name="connsiteY15" fmla="*/ 1250680 h 1301823"/>
              <a:gd name="connsiteX16" fmla="*/ 695299 w 1374911"/>
              <a:gd name="connsiteY16" fmla="*/ 1257069 h 1301823"/>
              <a:gd name="connsiteX0" fmla="*/ 0 w 1374911"/>
              <a:gd name="connsiteY0" fmla="*/ 182486 h 1296787"/>
              <a:gd name="connsiteX1" fmla="*/ 269622 w 1374911"/>
              <a:gd name="connsiteY1" fmla="*/ 99768 h 1296787"/>
              <a:gd name="connsiteX2" fmla="*/ 281425 w 1374911"/>
              <a:gd name="connsiteY2" fmla="*/ 988258 h 1296787"/>
              <a:gd name="connsiteX3" fmla="*/ 448234 w 1374911"/>
              <a:gd name="connsiteY3" fmla="*/ 985074 h 1296787"/>
              <a:gd name="connsiteX4" fmla="*/ 451489 w 1374911"/>
              <a:gd name="connsiteY4" fmla="*/ 129321 h 1296787"/>
              <a:gd name="connsiteX5" fmla="*/ 630784 w 1374911"/>
              <a:gd name="connsiteY5" fmla="*/ 129387 h 1296787"/>
              <a:gd name="connsiteX6" fmla="*/ 636079 w 1374911"/>
              <a:gd name="connsiteY6" fmla="*/ 975879 h 1296787"/>
              <a:gd name="connsiteX7" fmla="*/ 794871 w 1374911"/>
              <a:gd name="connsiteY7" fmla="*/ 989309 h 1296787"/>
              <a:gd name="connsiteX8" fmla="*/ 815903 w 1374911"/>
              <a:gd name="connsiteY8" fmla="*/ 147415 h 1296787"/>
              <a:gd name="connsiteX9" fmla="*/ 988010 w 1374911"/>
              <a:gd name="connsiteY9" fmla="*/ 154508 h 1296787"/>
              <a:gd name="connsiteX10" fmla="*/ 990583 w 1374911"/>
              <a:gd name="connsiteY10" fmla="*/ 985122 h 1296787"/>
              <a:gd name="connsiteX11" fmla="*/ 1179908 w 1374911"/>
              <a:gd name="connsiteY11" fmla="*/ 988579 h 1296787"/>
              <a:gd name="connsiteX12" fmla="*/ 1182888 w 1374911"/>
              <a:gd name="connsiteY12" fmla="*/ 135313 h 1296787"/>
              <a:gd name="connsiteX13" fmla="*/ 1352354 w 1374911"/>
              <a:gd name="connsiteY13" fmla="*/ 160434 h 1296787"/>
              <a:gd name="connsiteX14" fmla="*/ 1357651 w 1374911"/>
              <a:gd name="connsiteY14" fmla="*/ 979376 h 1296787"/>
              <a:gd name="connsiteX15" fmla="*/ 1140523 w 1374911"/>
              <a:gd name="connsiteY15" fmla="*/ 1250680 h 1296787"/>
              <a:gd name="connsiteX16" fmla="*/ 626454 w 1374911"/>
              <a:gd name="connsiteY16" fmla="*/ 1231948 h 1296787"/>
              <a:gd name="connsiteX0" fmla="*/ 0 w 1374911"/>
              <a:gd name="connsiteY0" fmla="*/ 182486 h 1303065"/>
              <a:gd name="connsiteX1" fmla="*/ 269622 w 1374911"/>
              <a:gd name="connsiteY1" fmla="*/ 99768 h 1303065"/>
              <a:gd name="connsiteX2" fmla="*/ 281425 w 1374911"/>
              <a:gd name="connsiteY2" fmla="*/ 988258 h 1303065"/>
              <a:gd name="connsiteX3" fmla="*/ 448234 w 1374911"/>
              <a:gd name="connsiteY3" fmla="*/ 985074 h 1303065"/>
              <a:gd name="connsiteX4" fmla="*/ 451489 w 1374911"/>
              <a:gd name="connsiteY4" fmla="*/ 129321 h 1303065"/>
              <a:gd name="connsiteX5" fmla="*/ 630784 w 1374911"/>
              <a:gd name="connsiteY5" fmla="*/ 129387 h 1303065"/>
              <a:gd name="connsiteX6" fmla="*/ 636079 w 1374911"/>
              <a:gd name="connsiteY6" fmla="*/ 975879 h 1303065"/>
              <a:gd name="connsiteX7" fmla="*/ 794871 w 1374911"/>
              <a:gd name="connsiteY7" fmla="*/ 989309 h 1303065"/>
              <a:gd name="connsiteX8" fmla="*/ 815903 w 1374911"/>
              <a:gd name="connsiteY8" fmla="*/ 147415 h 1303065"/>
              <a:gd name="connsiteX9" fmla="*/ 988010 w 1374911"/>
              <a:gd name="connsiteY9" fmla="*/ 154508 h 1303065"/>
              <a:gd name="connsiteX10" fmla="*/ 990583 w 1374911"/>
              <a:gd name="connsiteY10" fmla="*/ 985122 h 1303065"/>
              <a:gd name="connsiteX11" fmla="*/ 1179908 w 1374911"/>
              <a:gd name="connsiteY11" fmla="*/ 988579 h 1303065"/>
              <a:gd name="connsiteX12" fmla="*/ 1182888 w 1374911"/>
              <a:gd name="connsiteY12" fmla="*/ 135313 h 1303065"/>
              <a:gd name="connsiteX13" fmla="*/ 1352354 w 1374911"/>
              <a:gd name="connsiteY13" fmla="*/ 160434 h 1303065"/>
              <a:gd name="connsiteX14" fmla="*/ 1357651 w 1374911"/>
              <a:gd name="connsiteY14" fmla="*/ 979376 h 1303065"/>
              <a:gd name="connsiteX15" fmla="*/ 1140523 w 1374911"/>
              <a:gd name="connsiteY15" fmla="*/ 1250680 h 1303065"/>
              <a:gd name="connsiteX16" fmla="*/ 626454 w 1374911"/>
              <a:gd name="connsiteY16" fmla="*/ 1231948 h 1303065"/>
              <a:gd name="connsiteX0" fmla="*/ 0 w 1374911"/>
              <a:gd name="connsiteY0" fmla="*/ 182486 h 1273862"/>
              <a:gd name="connsiteX1" fmla="*/ 269622 w 1374911"/>
              <a:gd name="connsiteY1" fmla="*/ 99768 h 1273862"/>
              <a:gd name="connsiteX2" fmla="*/ 281425 w 1374911"/>
              <a:gd name="connsiteY2" fmla="*/ 988258 h 1273862"/>
              <a:gd name="connsiteX3" fmla="*/ 448234 w 1374911"/>
              <a:gd name="connsiteY3" fmla="*/ 985074 h 1273862"/>
              <a:gd name="connsiteX4" fmla="*/ 451489 w 1374911"/>
              <a:gd name="connsiteY4" fmla="*/ 129321 h 1273862"/>
              <a:gd name="connsiteX5" fmla="*/ 630784 w 1374911"/>
              <a:gd name="connsiteY5" fmla="*/ 129387 h 1273862"/>
              <a:gd name="connsiteX6" fmla="*/ 636079 w 1374911"/>
              <a:gd name="connsiteY6" fmla="*/ 975879 h 1273862"/>
              <a:gd name="connsiteX7" fmla="*/ 794871 w 1374911"/>
              <a:gd name="connsiteY7" fmla="*/ 989309 h 1273862"/>
              <a:gd name="connsiteX8" fmla="*/ 815903 w 1374911"/>
              <a:gd name="connsiteY8" fmla="*/ 147415 h 1273862"/>
              <a:gd name="connsiteX9" fmla="*/ 988010 w 1374911"/>
              <a:gd name="connsiteY9" fmla="*/ 154508 h 1273862"/>
              <a:gd name="connsiteX10" fmla="*/ 990583 w 1374911"/>
              <a:gd name="connsiteY10" fmla="*/ 985122 h 1273862"/>
              <a:gd name="connsiteX11" fmla="*/ 1179908 w 1374911"/>
              <a:gd name="connsiteY11" fmla="*/ 988579 h 1273862"/>
              <a:gd name="connsiteX12" fmla="*/ 1182888 w 1374911"/>
              <a:gd name="connsiteY12" fmla="*/ 135313 h 1273862"/>
              <a:gd name="connsiteX13" fmla="*/ 1352354 w 1374911"/>
              <a:gd name="connsiteY13" fmla="*/ 160434 h 1273862"/>
              <a:gd name="connsiteX14" fmla="*/ 1357651 w 1374911"/>
              <a:gd name="connsiteY14" fmla="*/ 979376 h 1273862"/>
              <a:gd name="connsiteX15" fmla="*/ 1161707 w 1374911"/>
              <a:gd name="connsiteY15" fmla="*/ 1210486 h 1273862"/>
              <a:gd name="connsiteX16" fmla="*/ 626454 w 1374911"/>
              <a:gd name="connsiteY16" fmla="*/ 1231948 h 1273862"/>
              <a:gd name="connsiteX0" fmla="*/ 0 w 1374911"/>
              <a:gd name="connsiteY0" fmla="*/ 182486 h 1233517"/>
              <a:gd name="connsiteX1" fmla="*/ 269622 w 1374911"/>
              <a:gd name="connsiteY1" fmla="*/ 99768 h 1233517"/>
              <a:gd name="connsiteX2" fmla="*/ 281425 w 1374911"/>
              <a:gd name="connsiteY2" fmla="*/ 988258 h 1233517"/>
              <a:gd name="connsiteX3" fmla="*/ 448234 w 1374911"/>
              <a:gd name="connsiteY3" fmla="*/ 985074 h 1233517"/>
              <a:gd name="connsiteX4" fmla="*/ 451489 w 1374911"/>
              <a:gd name="connsiteY4" fmla="*/ 129321 h 1233517"/>
              <a:gd name="connsiteX5" fmla="*/ 630784 w 1374911"/>
              <a:gd name="connsiteY5" fmla="*/ 129387 h 1233517"/>
              <a:gd name="connsiteX6" fmla="*/ 636079 w 1374911"/>
              <a:gd name="connsiteY6" fmla="*/ 975879 h 1233517"/>
              <a:gd name="connsiteX7" fmla="*/ 794871 w 1374911"/>
              <a:gd name="connsiteY7" fmla="*/ 989309 h 1233517"/>
              <a:gd name="connsiteX8" fmla="*/ 815903 w 1374911"/>
              <a:gd name="connsiteY8" fmla="*/ 147415 h 1233517"/>
              <a:gd name="connsiteX9" fmla="*/ 988010 w 1374911"/>
              <a:gd name="connsiteY9" fmla="*/ 154508 h 1233517"/>
              <a:gd name="connsiteX10" fmla="*/ 990583 w 1374911"/>
              <a:gd name="connsiteY10" fmla="*/ 985122 h 1233517"/>
              <a:gd name="connsiteX11" fmla="*/ 1179908 w 1374911"/>
              <a:gd name="connsiteY11" fmla="*/ 988579 h 1233517"/>
              <a:gd name="connsiteX12" fmla="*/ 1182888 w 1374911"/>
              <a:gd name="connsiteY12" fmla="*/ 135313 h 1233517"/>
              <a:gd name="connsiteX13" fmla="*/ 1352354 w 1374911"/>
              <a:gd name="connsiteY13" fmla="*/ 160434 h 1233517"/>
              <a:gd name="connsiteX14" fmla="*/ 1357651 w 1374911"/>
              <a:gd name="connsiteY14" fmla="*/ 979376 h 1233517"/>
              <a:gd name="connsiteX15" fmla="*/ 1161707 w 1374911"/>
              <a:gd name="connsiteY15" fmla="*/ 1210486 h 1233517"/>
              <a:gd name="connsiteX16" fmla="*/ 626454 w 1374911"/>
              <a:gd name="connsiteY16" fmla="*/ 1231948 h 1233517"/>
              <a:gd name="connsiteX0" fmla="*/ 0 w 1374911"/>
              <a:gd name="connsiteY0" fmla="*/ 182486 h 1235286"/>
              <a:gd name="connsiteX1" fmla="*/ 269622 w 1374911"/>
              <a:gd name="connsiteY1" fmla="*/ 99768 h 1235286"/>
              <a:gd name="connsiteX2" fmla="*/ 281425 w 1374911"/>
              <a:gd name="connsiteY2" fmla="*/ 988258 h 1235286"/>
              <a:gd name="connsiteX3" fmla="*/ 448234 w 1374911"/>
              <a:gd name="connsiteY3" fmla="*/ 985074 h 1235286"/>
              <a:gd name="connsiteX4" fmla="*/ 451489 w 1374911"/>
              <a:gd name="connsiteY4" fmla="*/ 129321 h 1235286"/>
              <a:gd name="connsiteX5" fmla="*/ 630784 w 1374911"/>
              <a:gd name="connsiteY5" fmla="*/ 129387 h 1235286"/>
              <a:gd name="connsiteX6" fmla="*/ 636079 w 1374911"/>
              <a:gd name="connsiteY6" fmla="*/ 975879 h 1235286"/>
              <a:gd name="connsiteX7" fmla="*/ 794871 w 1374911"/>
              <a:gd name="connsiteY7" fmla="*/ 989309 h 1235286"/>
              <a:gd name="connsiteX8" fmla="*/ 815903 w 1374911"/>
              <a:gd name="connsiteY8" fmla="*/ 147415 h 1235286"/>
              <a:gd name="connsiteX9" fmla="*/ 988010 w 1374911"/>
              <a:gd name="connsiteY9" fmla="*/ 154508 h 1235286"/>
              <a:gd name="connsiteX10" fmla="*/ 990583 w 1374911"/>
              <a:gd name="connsiteY10" fmla="*/ 985122 h 1235286"/>
              <a:gd name="connsiteX11" fmla="*/ 1179908 w 1374911"/>
              <a:gd name="connsiteY11" fmla="*/ 988579 h 1235286"/>
              <a:gd name="connsiteX12" fmla="*/ 1182888 w 1374911"/>
              <a:gd name="connsiteY12" fmla="*/ 135313 h 1235286"/>
              <a:gd name="connsiteX13" fmla="*/ 1352354 w 1374911"/>
              <a:gd name="connsiteY13" fmla="*/ 160434 h 1235286"/>
              <a:gd name="connsiteX14" fmla="*/ 1357651 w 1374911"/>
              <a:gd name="connsiteY14" fmla="*/ 979376 h 1235286"/>
              <a:gd name="connsiteX15" fmla="*/ 1161707 w 1374911"/>
              <a:gd name="connsiteY15" fmla="*/ 1210486 h 1235286"/>
              <a:gd name="connsiteX16" fmla="*/ 626454 w 1374911"/>
              <a:gd name="connsiteY16" fmla="*/ 1231948 h 1235286"/>
              <a:gd name="connsiteX0" fmla="*/ 0 w 1374911"/>
              <a:gd name="connsiteY0" fmla="*/ 182486 h 1235286"/>
              <a:gd name="connsiteX1" fmla="*/ 269622 w 1374911"/>
              <a:gd name="connsiteY1" fmla="*/ 99768 h 1235286"/>
              <a:gd name="connsiteX2" fmla="*/ 281425 w 1374911"/>
              <a:gd name="connsiteY2" fmla="*/ 988258 h 1235286"/>
              <a:gd name="connsiteX3" fmla="*/ 448234 w 1374911"/>
              <a:gd name="connsiteY3" fmla="*/ 985074 h 1235286"/>
              <a:gd name="connsiteX4" fmla="*/ 451489 w 1374911"/>
              <a:gd name="connsiteY4" fmla="*/ 129321 h 1235286"/>
              <a:gd name="connsiteX5" fmla="*/ 630784 w 1374911"/>
              <a:gd name="connsiteY5" fmla="*/ 129387 h 1235286"/>
              <a:gd name="connsiteX6" fmla="*/ 636079 w 1374911"/>
              <a:gd name="connsiteY6" fmla="*/ 975879 h 1235286"/>
              <a:gd name="connsiteX7" fmla="*/ 794871 w 1374911"/>
              <a:gd name="connsiteY7" fmla="*/ 989309 h 1235286"/>
              <a:gd name="connsiteX8" fmla="*/ 815903 w 1374911"/>
              <a:gd name="connsiteY8" fmla="*/ 147415 h 1235286"/>
              <a:gd name="connsiteX9" fmla="*/ 988010 w 1374911"/>
              <a:gd name="connsiteY9" fmla="*/ 154508 h 1235286"/>
              <a:gd name="connsiteX10" fmla="*/ 990583 w 1374911"/>
              <a:gd name="connsiteY10" fmla="*/ 985122 h 1235286"/>
              <a:gd name="connsiteX11" fmla="*/ 1179908 w 1374911"/>
              <a:gd name="connsiteY11" fmla="*/ 988579 h 1235286"/>
              <a:gd name="connsiteX12" fmla="*/ 1182888 w 1374911"/>
              <a:gd name="connsiteY12" fmla="*/ 135313 h 1235286"/>
              <a:gd name="connsiteX13" fmla="*/ 1352354 w 1374911"/>
              <a:gd name="connsiteY13" fmla="*/ 160434 h 1235286"/>
              <a:gd name="connsiteX14" fmla="*/ 1357651 w 1374911"/>
              <a:gd name="connsiteY14" fmla="*/ 979376 h 1235286"/>
              <a:gd name="connsiteX15" fmla="*/ 1161707 w 1374911"/>
              <a:gd name="connsiteY15" fmla="*/ 1210486 h 1235286"/>
              <a:gd name="connsiteX16" fmla="*/ 626454 w 1374911"/>
              <a:gd name="connsiteY16" fmla="*/ 1231948 h 1235286"/>
              <a:gd name="connsiteX0" fmla="*/ 0 w 1374911"/>
              <a:gd name="connsiteY0" fmla="*/ 182486 h 1235286"/>
              <a:gd name="connsiteX1" fmla="*/ 269622 w 1374911"/>
              <a:gd name="connsiteY1" fmla="*/ 99768 h 1235286"/>
              <a:gd name="connsiteX2" fmla="*/ 281425 w 1374911"/>
              <a:gd name="connsiteY2" fmla="*/ 988258 h 1235286"/>
              <a:gd name="connsiteX3" fmla="*/ 448234 w 1374911"/>
              <a:gd name="connsiteY3" fmla="*/ 985074 h 1235286"/>
              <a:gd name="connsiteX4" fmla="*/ 451489 w 1374911"/>
              <a:gd name="connsiteY4" fmla="*/ 129321 h 1235286"/>
              <a:gd name="connsiteX5" fmla="*/ 630784 w 1374911"/>
              <a:gd name="connsiteY5" fmla="*/ 129387 h 1235286"/>
              <a:gd name="connsiteX6" fmla="*/ 636079 w 1374911"/>
              <a:gd name="connsiteY6" fmla="*/ 975879 h 1235286"/>
              <a:gd name="connsiteX7" fmla="*/ 794871 w 1374911"/>
              <a:gd name="connsiteY7" fmla="*/ 989309 h 1235286"/>
              <a:gd name="connsiteX8" fmla="*/ 815903 w 1374911"/>
              <a:gd name="connsiteY8" fmla="*/ 147415 h 1235286"/>
              <a:gd name="connsiteX9" fmla="*/ 988010 w 1374911"/>
              <a:gd name="connsiteY9" fmla="*/ 154508 h 1235286"/>
              <a:gd name="connsiteX10" fmla="*/ 990583 w 1374911"/>
              <a:gd name="connsiteY10" fmla="*/ 985122 h 1235286"/>
              <a:gd name="connsiteX11" fmla="*/ 978137 w 1374911"/>
              <a:gd name="connsiteY11" fmla="*/ 1188006 h 1235286"/>
              <a:gd name="connsiteX12" fmla="*/ 1179908 w 1374911"/>
              <a:gd name="connsiteY12" fmla="*/ 988579 h 1235286"/>
              <a:gd name="connsiteX13" fmla="*/ 1182888 w 1374911"/>
              <a:gd name="connsiteY13" fmla="*/ 135313 h 1235286"/>
              <a:gd name="connsiteX14" fmla="*/ 1352354 w 1374911"/>
              <a:gd name="connsiteY14" fmla="*/ 160434 h 1235286"/>
              <a:gd name="connsiteX15" fmla="*/ 1357651 w 1374911"/>
              <a:gd name="connsiteY15" fmla="*/ 979376 h 1235286"/>
              <a:gd name="connsiteX16" fmla="*/ 1161707 w 1374911"/>
              <a:gd name="connsiteY16" fmla="*/ 1210486 h 1235286"/>
              <a:gd name="connsiteX17" fmla="*/ 626454 w 1374911"/>
              <a:gd name="connsiteY17" fmla="*/ 1231948 h 1235286"/>
              <a:gd name="connsiteX0" fmla="*/ 0 w 1374911"/>
              <a:gd name="connsiteY0" fmla="*/ 182486 h 1235286"/>
              <a:gd name="connsiteX1" fmla="*/ 269622 w 1374911"/>
              <a:gd name="connsiteY1" fmla="*/ 99768 h 1235286"/>
              <a:gd name="connsiteX2" fmla="*/ 281425 w 1374911"/>
              <a:gd name="connsiteY2" fmla="*/ 988258 h 1235286"/>
              <a:gd name="connsiteX3" fmla="*/ 448234 w 1374911"/>
              <a:gd name="connsiteY3" fmla="*/ 985074 h 1235286"/>
              <a:gd name="connsiteX4" fmla="*/ 451489 w 1374911"/>
              <a:gd name="connsiteY4" fmla="*/ 129321 h 1235286"/>
              <a:gd name="connsiteX5" fmla="*/ 630784 w 1374911"/>
              <a:gd name="connsiteY5" fmla="*/ 129387 h 1235286"/>
              <a:gd name="connsiteX6" fmla="*/ 636079 w 1374911"/>
              <a:gd name="connsiteY6" fmla="*/ 975879 h 1235286"/>
              <a:gd name="connsiteX7" fmla="*/ 794871 w 1374911"/>
              <a:gd name="connsiteY7" fmla="*/ 989309 h 1235286"/>
              <a:gd name="connsiteX8" fmla="*/ 815903 w 1374911"/>
              <a:gd name="connsiteY8" fmla="*/ 147415 h 1235286"/>
              <a:gd name="connsiteX9" fmla="*/ 988010 w 1374911"/>
              <a:gd name="connsiteY9" fmla="*/ 154508 h 1235286"/>
              <a:gd name="connsiteX10" fmla="*/ 990583 w 1374911"/>
              <a:gd name="connsiteY10" fmla="*/ 985122 h 1235286"/>
              <a:gd name="connsiteX11" fmla="*/ 978137 w 1374911"/>
              <a:gd name="connsiteY11" fmla="*/ 1188006 h 1235286"/>
              <a:gd name="connsiteX12" fmla="*/ 1179908 w 1374911"/>
              <a:gd name="connsiteY12" fmla="*/ 988579 h 1235286"/>
              <a:gd name="connsiteX13" fmla="*/ 1182888 w 1374911"/>
              <a:gd name="connsiteY13" fmla="*/ 135313 h 1235286"/>
              <a:gd name="connsiteX14" fmla="*/ 1352354 w 1374911"/>
              <a:gd name="connsiteY14" fmla="*/ 160434 h 1235286"/>
              <a:gd name="connsiteX15" fmla="*/ 1357651 w 1374911"/>
              <a:gd name="connsiteY15" fmla="*/ 979376 h 1235286"/>
              <a:gd name="connsiteX16" fmla="*/ 1161707 w 1374911"/>
              <a:gd name="connsiteY16" fmla="*/ 1210486 h 1235286"/>
              <a:gd name="connsiteX17" fmla="*/ 626454 w 1374911"/>
              <a:gd name="connsiteY17" fmla="*/ 1231948 h 1235286"/>
              <a:gd name="connsiteX0" fmla="*/ 0 w 1374911"/>
              <a:gd name="connsiteY0" fmla="*/ 182486 h 1235286"/>
              <a:gd name="connsiteX1" fmla="*/ 269622 w 1374911"/>
              <a:gd name="connsiteY1" fmla="*/ 99768 h 1235286"/>
              <a:gd name="connsiteX2" fmla="*/ 281425 w 1374911"/>
              <a:gd name="connsiteY2" fmla="*/ 988258 h 1235286"/>
              <a:gd name="connsiteX3" fmla="*/ 448234 w 1374911"/>
              <a:gd name="connsiteY3" fmla="*/ 985074 h 1235286"/>
              <a:gd name="connsiteX4" fmla="*/ 451489 w 1374911"/>
              <a:gd name="connsiteY4" fmla="*/ 129321 h 1235286"/>
              <a:gd name="connsiteX5" fmla="*/ 630784 w 1374911"/>
              <a:gd name="connsiteY5" fmla="*/ 129387 h 1235286"/>
              <a:gd name="connsiteX6" fmla="*/ 636079 w 1374911"/>
              <a:gd name="connsiteY6" fmla="*/ 975879 h 1235286"/>
              <a:gd name="connsiteX7" fmla="*/ 794871 w 1374911"/>
              <a:gd name="connsiteY7" fmla="*/ 989309 h 1235286"/>
              <a:gd name="connsiteX8" fmla="*/ 815903 w 1374911"/>
              <a:gd name="connsiteY8" fmla="*/ 147415 h 1235286"/>
              <a:gd name="connsiteX9" fmla="*/ 988010 w 1374911"/>
              <a:gd name="connsiteY9" fmla="*/ 154508 h 1235286"/>
              <a:gd name="connsiteX10" fmla="*/ 990583 w 1374911"/>
              <a:gd name="connsiteY10" fmla="*/ 985122 h 1235286"/>
              <a:gd name="connsiteX11" fmla="*/ 978137 w 1374911"/>
              <a:gd name="connsiteY11" fmla="*/ 1188006 h 1235286"/>
              <a:gd name="connsiteX12" fmla="*/ 1179908 w 1374911"/>
              <a:gd name="connsiteY12" fmla="*/ 988579 h 1235286"/>
              <a:gd name="connsiteX13" fmla="*/ 1182888 w 1374911"/>
              <a:gd name="connsiteY13" fmla="*/ 135313 h 1235286"/>
              <a:gd name="connsiteX14" fmla="*/ 1352354 w 1374911"/>
              <a:gd name="connsiteY14" fmla="*/ 160434 h 1235286"/>
              <a:gd name="connsiteX15" fmla="*/ 1357651 w 1374911"/>
              <a:gd name="connsiteY15" fmla="*/ 979376 h 1235286"/>
              <a:gd name="connsiteX16" fmla="*/ 1161707 w 1374911"/>
              <a:gd name="connsiteY16" fmla="*/ 1210486 h 1235286"/>
              <a:gd name="connsiteX17" fmla="*/ 626454 w 1374911"/>
              <a:gd name="connsiteY17" fmla="*/ 1231948 h 1235286"/>
              <a:gd name="connsiteX0" fmla="*/ 0 w 1374911"/>
              <a:gd name="connsiteY0" fmla="*/ 182486 h 1235286"/>
              <a:gd name="connsiteX1" fmla="*/ 269622 w 1374911"/>
              <a:gd name="connsiteY1" fmla="*/ 99768 h 1235286"/>
              <a:gd name="connsiteX2" fmla="*/ 281425 w 1374911"/>
              <a:gd name="connsiteY2" fmla="*/ 988258 h 1235286"/>
              <a:gd name="connsiteX3" fmla="*/ 448234 w 1374911"/>
              <a:gd name="connsiteY3" fmla="*/ 985074 h 1235286"/>
              <a:gd name="connsiteX4" fmla="*/ 451489 w 1374911"/>
              <a:gd name="connsiteY4" fmla="*/ 129321 h 1235286"/>
              <a:gd name="connsiteX5" fmla="*/ 630784 w 1374911"/>
              <a:gd name="connsiteY5" fmla="*/ 129387 h 1235286"/>
              <a:gd name="connsiteX6" fmla="*/ 636079 w 1374911"/>
              <a:gd name="connsiteY6" fmla="*/ 975879 h 1235286"/>
              <a:gd name="connsiteX7" fmla="*/ 794871 w 1374911"/>
              <a:gd name="connsiteY7" fmla="*/ 989309 h 1235286"/>
              <a:gd name="connsiteX8" fmla="*/ 815903 w 1374911"/>
              <a:gd name="connsiteY8" fmla="*/ 147415 h 1235286"/>
              <a:gd name="connsiteX9" fmla="*/ 988010 w 1374911"/>
              <a:gd name="connsiteY9" fmla="*/ 154508 h 1235286"/>
              <a:gd name="connsiteX10" fmla="*/ 990583 w 1374911"/>
              <a:gd name="connsiteY10" fmla="*/ 985122 h 1235286"/>
              <a:gd name="connsiteX11" fmla="*/ 1038377 w 1374911"/>
              <a:gd name="connsiteY11" fmla="*/ 1086406 h 1235286"/>
              <a:gd name="connsiteX12" fmla="*/ 1179908 w 1374911"/>
              <a:gd name="connsiteY12" fmla="*/ 988579 h 1235286"/>
              <a:gd name="connsiteX13" fmla="*/ 1182888 w 1374911"/>
              <a:gd name="connsiteY13" fmla="*/ 135313 h 1235286"/>
              <a:gd name="connsiteX14" fmla="*/ 1352354 w 1374911"/>
              <a:gd name="connsiteY14" fmla="*/ 160434 h 1235286"/>
              <a:gd name="connsiteX15" fmla="*/ 1357651 w 1374911"/>
              <a:gd name="connsiteY15" fmla="*/ 979376 h 1235286"/>
              <a:gd name="connsiteX16" fmla="*/ 1161707 w 1374911"/>
              <a:gd name="connsiteY16" fmla="*/ 1210486 h 1235286"/>
              <a:gd name="connsiteX17" fmla="*/ 626454 w 1374911"/>
              <a:gd name="connsiteY17" fmla="*/ 1231948 h 1235286"/>
              <a:gd name="connsiteX0" fmla="*/ 0 w 1374911"/>
              <a:gd name="connsiteY0" fmla="*/ 182486 h 1498712"/>
              <a:gd name="connsiteX1" fmla="*/ 269622 w 1374911"/>
              <a:gd name="connsiteY1" fmla="*/ 99768 h 1498712"/>
              <a:gd name="connsiteX2" fmla="*/ 281425 w 1374911"/>
              <a:gd name="connsiteY2" fmla="*/ 988258 h 1498712"/>
              <a:gd name="connsiteX3" fmla="*/ 448234 w 1374911"/>
              <a:gd name="connsiteY3" fmla="*/ 985074 h 1498712"/>
              <a:gd name="connsiteX4" fmla="*/ 451489 w 1374911"/>
              <a:gd name="connsiteY4" fmla="*/ 129321 h 1498712"/>
              <a:gd name="connsiteX5" fmla="*/ 630784 w 1374911"/>
              <a:gd name="connsiteY5" fmla="*/ 129387 h 1498712"/>
              <a:gd name="connsiteX6" fmla="*/ 636079 w 1374911"/>
              <a:gd name="connsiteY6" fmla="*/ 975879 h 1498712"/>
              <a:gd name="connsiteX7" fmla="*/ 794871 w 1374911"/>
              <a:gd name="connsiteY7" fmla="*/ 989309 h 1498712"/>
              <a:gd name="connsiteX8" fmla="*/ 815903 w 1374911"/>
              <a:gd name="connsiteY8" fmla="*/ 147415 h 1498712"/>
              <a:gd name="connsiteX9" fmla="*/ 988010 w 1374911"/>
              <a:gd name="connsiteY9" fmla="*/ 154508 h 1498712"/>
              <a:gd name="connsiteX10" fmla="*/ 990583 w 1374911"/>
              <a:gd name="connsiteY10" fmla="*/ 985122 h 1498712"/>
              <a:gd name="connsiteX11" fmla="*/ 1038377 w 1374911"/>
              <a:gd name="connsiteY11" fmla="*/ 1086406 h 1498712"/>
              <a:gd name="connsiteX12" fmla="*/ 1179908 w 1374911"/>
              <a:gd name="connsiteY12" fmla="*/ 988579 h 1498712"/>
              <a:gd name="connsiteX13" fmla="*/ 1182888 w 1374911"/>
              <a:gd name="connsiteY13" fmla="*/ 135313 h 1498712"/>
              <a:gd name="connsiteX14" fmla="*/ 1352354 w 1374911"/>
              <a:gd name="connsiteY14" fmla="*/ 160434 h 1498712"/>
              <a:gd name="connsiteX15" fmla="*/ 1357651 w 1374911"/>
              <a:gd name="connsiteY15" fmla="*/ 979376 h 1498712"/>
              <a:gd name="connsiteX16" fmla="*/ 1161707 w 1374911"/>
              <a:gd name="connsiteY16" fmla="*/ 1210486 h 1498712"/>
              <a:gd name="connsiteX17" fmla="*/ 1054826 w 1374911"/>
              <a:gd name="connsiteY17" fmla="*/ 1498648 h 1498712"/>
              <a:gd name="connsiteX0" fmla="*/ 0 w 1439133"/>
              <a:gd name="connsiteY0" fmla="*/ 182486 h 1498730"/>
              <a:gd name="connsiteX1" fmla="*/ 269622 w 1439133"/>
              <a:gd name="connsiteY1" fmla="*/ 99768 h 1498730"/>
              <a:gd name="connsiteX2" fmla="*/ 281425 w 1439133"/>
              <a:gd name="connsiteY2" fmla="*/ 988258 h 1498730"/>
              <a:gd name="connsiteX3" fmla="*/ 448234 w 1439133"/>
              <a:gd name="connsiteY3" fmla="*/ 985074 h 1498730"/>
              <a:gd name="connsiteX4" fmla="*/ 451489 w 1439133"/>
              <a:gd name="connsiteY4" fmla="*/ 129321 h 1498730"/>
              <a:gd name="connsiteX5" fmla="*/ 630784 w 1439133"/>
              <a:gd name="connsiteY5" fmla="*/ 129387 h 1498730"/>
              <a:gd name="connsiteX6" fmla="*/ 636079 w 1439133"/>
              <a:gd name="connsiteY6" fmla="*/ 975879 h 1498730"/>
              <a:gd name="connsiteX7" fmla="*/ 794871 w 1439133"/>
              <a:gd name="connsiteY7" fmla="*/ 989309 h 1498730"/>
              <a:gd name="connsiteX8" fmla="*/ 815903 w 1439133"/>
              <a:gd name="connsiteY8" fmla="*/ 147415 h 1498730"/>
              <a:gd name="connsiteX9" fmla="*/ 988010 w 1439133"/>
              <a:gd name="connsiteY9" fmla="*/ 154508 h 1498730"/>
              <a:gd name="connsiteX10" fmla="*/ 990583 w 1439133"/>
              <a:gd name="connsiteY10" fmla="*/ 985122 h 1498730"/>
              <a:gd name="connsiteX11" fmla="*/ 1038377 w 1439133"/>
              <a:gd name="connsiteY11" fmla="*/ 1086406 h 1498730"/>
              <a:gd name="connsiteX12" fmla="*/ 1179908 w 1439133"/>
              <a:gd name="connsiteY12" fmla="*/ 988579 h 1498730"/>
              <a:gd name="connsiteX13" fmla="*/ 1182888 w 1439133"/>
              <a:gd name="connsiteY13" fmla="*/ 135313 h 1498730"/>
              <a:gd name="connsiteX14" fmla="*/ 1352354 w 1439133"/>
              <a:gd name="connsiteY14" fmla="*/ 160434 h 1498730"/>
              <a:gd name="connsiteX15" fmla="*/ 1357651 w 1439133"/>
              <a:gd name="connsiteY15" fmla="*/ 979376 h 1498730"/>
              <a:gd name="connsiteX16" fmla="*/ 1409359 w 1439133"/>
              <a:gd name="connsiteY16" fmla="*/ 1267636 h 1498730"/>
              <a:gd name="connsiteX17" fmla="*/ 1054826 w 1439133"/>
              <a:gd name="connsiteY17" fmla="*/ 1498648 h 1498730"/>
              <a:gd name="connsiteX0" fmla="*/ 0 w 1439133"/>
              <a:gd name="connsiteY0" fmla="*/ 182486 h 1498730"/>
              <a:gd name="connsiteX1" fmla="*/ 269622 w 1439133"/>
              <a:gd name="connsiteY1" fmla="*/ 99768 h 1498730"/>
              <a:gd name="connsiteX2" fmla="*/ 281425 w 1439133"/>
              <a:gd name="connsiteY2" fmla="*/ 988258 h 1498730"/>
              <a:gd name="connsiteX3" fmla="*/ 448234 w 1439133"/>
              <a:gd name="connsiteY3" fmla="*/ 985074 h 1498730"/>
              <a:gd name="connsiteX4" fmla="*/ 451489 w 1439133"/>
              <a:gd name="connsiteY4" fmla="*/ 129321 h 1498730"/>
              <a:gd name="connsiteX5" fmla="*/ 630784 w 1439133"/>
              <a:gd name="connsiteY5" fmla="*/ 129387 h 1498730"/>
              <a:gd name="connsiteX6" fmla="*/ 636079 w 1439133"/>
              <a:gd name="connsiteY6" fmla="*/ 975879 h 1498730"/>
              <a:gd name="connsiteX7" fmla="*/ 794871 w 1439133"/>
              <a:gd name="connsiteY7" fmla="*/ 989309 h 1498730"/>
              <a:gd name="connsiteX8" fmla="*/ 815903 w 1439133"/>
              <a:gd name="connsiteY8" fmla="*/ 147415 h 1498730"/>
              <a:gd name="connsiteX9" fmla="*/ 988010 w 1439133"/>
              <a:gd name="connsiteY9" fmla="*/ 154508 h 1498730"/>
              <a:gd name="connsiteX10" fmla="*/ 990583 w 1439133"/>
              <a:gd name="connsiteY10" fmla="*/ 985122 h 1498730"/>
              <a:gd name="connsiteX11" fmla="*/ 1038377 w 1439133"/>
              <a:gd name="connsiteY11" fmla="*/ 1300414 h 1498730"/>
              <a:gd name="connsiteX12" fmla="*/ 1179908 w 1439133"/>
              <a:gd name="connsiteY12" fmla="*/ 988579 h 1498730"/>
              <a:gd name="connsiteX13" fmla="*/ 1182888 w 1439133"/>
              <a:gd name="connsiteY13" fmla="*/ 135313 h 1498730"/>
              <a:gd name="connsiteX14" fmla="*/ 1352354 w 1439133"/>
              <a:gd name="connsiteY14" fmla="*/ 160434 h 1498730"/>
              <a:gd name="connsiteX15" fmla="*/ 1357651 w 1439133"/>
              <a:gd name="connsiteY15" fmla="*/ 979376 h 1498730"/>
              <a:gd name="connsiteX16" fmla="*/ 1409359 w 1439133"/>
              <a:gd name="connsiteY16" fmla="*/ 1267636 h 1498730"/>
              <a:gd name="connsiteX17" fmla="*/ 1054826 w 1439133"/>
              <a:gd name="connsiteY17" fmla="*/ 1498648 h 1498730"/>
              <a:gd name="connsiteX0" fmla="*/ 0 w 1439133"/>
              <a:gd name="connsiteY0" fmla="*/ 182486 h 1498730"/>
              <a:gd name="connsiteX1" fmla="*/ 269622 w 1439133"/>
              <a:gd name="connsiteY1" fmla="*/ 99768 h 1498730"/>
              <a:gd name="connsiteX2" fmla="*/ 281425 w 1439133"/>
              <a:gd name="connsiteY2" fmla="*/ 988258 h 1498730"/>
              <a:gd name="connsiteX3" fmla="*/ 448234 w 1439133"/>
              <a:gd name="connsiteY3" fmla="*/ 985074 h 1498730"/>
              <a:gd name="connsiteX4" fmla="*/ 451489 w 1439133"/>
              <a:gd name="connsiteY4" fmla="*/ 129321 h 1498730"/>
              <a:gd name="connsiteX5" fmla="*/ 630784 w 1439133"/>
              <a:gd name="connsiteY5" fmla="*/ 129387 h 1498730"/>
              <a:gd name="connsiteX6" fmla="*/ 636079 w 1439133"/>
              <a:gd name="connsiteY6" fmla="*/ 975879 h 1498730"/>
              <a:gd name="connsiteX7" fmla="*/ 794871 w 1439133"/>
              <a:gd name="connsiteY7" fmla="*/ 989309 h 1498730"/>
              <a:gd name="connsiteX8" fmla="*/ 815903 w 1439133"/>
              <a:gd name="connsiteY8" fmla="*/ 147415 h 1498730"/>
              <a:gd name="connsiteX9" fmla="*/ 988010 w 1439133"/>
              <a:gd name="connsiteY9" fmla="*/ 154508 h 1498730"/>
              <a:gd name="connsiteX10" fmla="*/ 990583 w 1439133"/>
              <a:gd name="connsiteY10" fmla="*/ 985122 h 1498730"/>
              <a:gd name="connsiteX11" fmla="*/ 1038377 w 1439133"/>
              <a:gd name="connsiteY11" fmla="*/ 1300414 h 1498730"/>
              <a:gd name="connsiteX12" fmla="*/ 1179908 w 1439133"/>
              <a:gd name="connsiteY12" fmla="*/ 988579 h 1498730"/>
              <a:gd name="connsiteX13" fmla="*/ 1182888 w 1439133"/>
              <a:gd name="connsiteY13" fmla="*/ 135313 h 1498730"/>
              <a:gd name="connsiteX14" fmla="*/ 1352354 w 1439133"/>
              <a:gd name="connsiteY14" fmla="*/ 160434 h 1498730"/>
              <a:gd name="connsiteX15" fmla="*/ 1357651 w 1439133"/>
              <a:gd name="connsiteY15" fmla="*/ 979376 h 1498730"/>
              <a:gd name="connsiteX16" fmla="*/ 1409359 w 1439133"/>
              <a:gd name="connsiteY16" fmla="*/ 1267636 h 1498730"/>
              <a:gd name="connsiteX17" fmla="*/ 1054826 w 1439133"/>
              <a:gd name="connsiteY17" fmla="*/ 1498648 h 1498730"/>
              <a:gd name="connsiteX0" fmla="*/ 0 w 1439133"/>
              <a:gd name="connsiteY0" fmla="*/ 182486 h 1498730"/>
              <a:gd name="connsiteX1" fmla="*/ 269622 w 1439133"/>
              <a:gd name="connsiteY1" fmla="*/ 99768 h 1498730"/>
              <a:gd name="connsiteX2" fmla="*/ 281425 w 1439133"/>
              <a:gd name="connsiteY2" fmla="*/ 988258 h 1498730"/>
              <a:gd name="connsiteX3" fmla="*/ 448234 w 1439133"/>
              <a:gd name="connsiteY3" fmla="*/ 985074 h 1498730"/>
              <a:gd name="connsiteX4" fmla="*/ 451489 w 1439133"/>
              <a:gd name="connsiteY4" fmla="*/ 129321 h 1498730"/>
              <a:gd name="connsiteX5" fmla="*/ 630784 w 1439133"/>
              <a:gd name="connsiteY5" fmla="*/ 129387 h 1498730"/>
              <a:gd name="connsiteX6" fmla="*/ 636079 w 1439133"/>
              <a:gd name="connsiteY6" fmla="*/ 975879 h 1498730"/>
              <a:gd name="connsiteX7" fmla="*/ 794871 w 1439133"/>
              <a:gd name="connsiteY7" fmla="*/ 989309 h 1498730"/>
              <a:gd name="connsiteX8" fmla="*/ 815903 w 1439133"/>
              <a:gd name="connsiteY8" fmla="*/ 147415 h 1498730"/>
              <a:gd name="connsiteX9" fmla="*/ 988010 w 1439133"/>
              <a:gd name="connsiteY9" fmla="*/ 154508 h 1498730"/>
              <a:gd name="connsiteX10" fmla="*/ 990583 w 1439133"/>
              <a:gd name="connsiteY10" fmla="*/ 985122 h 1498730"/>
              <a:gd name="connsiteX11" fmla="*/ 1038377 w 1439133"/>
              <a:gd name="connsiteY11" fmla="*/ 1300414 h 1498730"/>
              <a:gd name="connsiteX12" fmla="*/ 1179908 w 1439133"/>
              <a:gd name="connsiteY12" fmla="*/ 988579 h 1498730"/>
              <a:gd name="connsiteX13" fmla="*/ 1182888 w 1439133"/>
              <a:gd name="connsiteY13" fmla="*/ 135313 h 1498730"/>
              <a:gd name="connsiteX14" fmla="*/ 1352354 w 1439133"/>
              <a:gd name="connsiteY14" fmla="*/ 160434 h 1498730"/>
              <a:gd name="connsiteX15" fmla="*/ 1357651 w 1439133"/>
              <a:gd name="connsiteY15" fmla="*/ 979376 h 1498730"/>
              <a:gd name="connsiteX16" fmla="*/ 1409359 w 1439133"/>
              <a:gd name="connsiteY16" fmla="*/ 1267636 h 1498730"/>
              <a:gd name="connsiteX17" fmla="*/ 1054826 w 1439133"/>
              <a:gd name="connsiteY17" fmla="*/ 1498648 h 1498730"/>
              <a:gd name="connsiteX0" fmla="*/ 0 w 1439133"/>
              <a:gd name="connsiteY0" fmla="*/ 182486 h 1498730"/>
              <a:gd name="connsiteX1" fmla="*/ 269622 w 1439133"/>
              <a:gd name="connsiteY1" fmla="*/ 99768 h 1498730"/>
              <a:gd name="connsiteX2" fmla="*/ 281425 w 1439133"/>
              <a:gd name="connsiteY2" fmla="*/ 988258 h 1498730"/>
              <a:gd name="connsiteX3" fmla="*/ 448234 w 1439133"/>
              <a:gd name="connsiteY3" fmla="*/ 985074 h 1498730"/>
              <a:gd name="connsiteX4" fmla="*/ 451489 w 1439133"/>
              <a:gd name="connsiteY4" fmla="*/ 129321 h 1498730"/>
              <a:gd name="connsiteX5" fmla="*/ 630784 w 1439133"/>
              <a:gd name="connsiteY5" fmla="*/ 129387 h 1498730"/>
              <a:gd name="connsiteX6" fmla="*/ 636079 w 1439133"/>
              <a:gd name="connsiteY6" fmla="*/ 975879 h 1498730"/>
              <a:gd name="connsiteX7" fmla="*/ 794871 w 1439133"/>
              <a:gd name="connsiteY7" fmla="*/ 989309 h 1498730"/>
              <a:gd name="connsiteX8" fmla="*/ 815903 w 1439133"/>
              <a:gd name="connsiteY8" fmla="*/ 147415 h 1498730"/>
              <a:gd name="connsiteX9" fmla="*/ 988010 w 1439133"/>
              <a:gd name="connsiteY9" fmla="*/ 154508 h 1498730"/>
              <a:gd name="connsiteX10" fmla="*/ 990583 w 1439133"/>
              <a:gd name="connsiteY10" fmla="*/ 985122 h 1498730"/>
              <a:gd name="connsiteX11" fmla="*/ 1038377 w 1439133"/>
              <a:gd name="connsiteY11" fmla="*/ 1300414 h 1498730"/>
              <a:gd name="connsiteX12" fmla="*/ 1179908 w 1439133"/>
              <a:gd name="connsiteY12" fmla="*/ 988579 h 1498730"/>
              <a:gd name="connsiteX13" fmla="*/ 1182888 w 1439133"/>
              <a:gd name="connsiteY13" fmla="*/ 135313 h 1498730"/>
              <a:gd name="connsiteX14" fmla="*/ 1352354 w 1439133"/>
              <a:gd name="connsiteY14" fmla="*/ 160434 h 1498730"/>
              <a:gd name="connsiteX15" fmla="*/ 1357651 w 1439133"/>
              <a:gd name="connsiteY15" fmla="*/ 979376 h 1498730"/>
              <a:gd name="connsiteX16" fmla="*/ 1409359 w 1439133"/>
              <a:gd name="connsiteY16" fmla="*/ 1267636 h 1498730"/>
              <a:gd name="connsiteX17" fmla="*/ 1054826 w 1439133"/>
              <a:gd name="connsiteY17" fmla="*/ 1498648 h 1498730"/>
              <a:gd name="connsiteX0" fmla="*/ 0 w 1439133"/>
              <a:gd name="connsiteY0" fmla="*/ 182486 h 1498730"/>
              <a:gd name="connsiteX1" fmla="*/ 269622 w 1439133"/>
              <a:gd name="connsiteY1" fmla="*/ 99768 h 1498730"/>
              <a:gd name="connsiteX2" fmla="*/ 281425 w 1439133"/>
              <a:gd name="connsiteY2" fmla="*/ 988258 h 1498730"/>
              <a:gd name="connsiteX3" fmla="*/ 448234 w 1439133"/>
              <a:gd name="connsiteY3" fmla="*/ 985074 h 1498730"/>
              <a:gd name="connsiteX4" fmla="*/ 451489 w 1439133"/>
              <a:gd name="connsiteY4" fmla="*/ 129321 h 1498730"/>
              <a:gd name="connsiteX5" fmla="*/ 630784 w 1439133"/>
              <a:gd name="connsiteY5" fmla="*/ 129387 h 1498730"/>
              <a:gd name="connsiteX6" fmla="*/ 636079 w 1439133"/>
              <a:gd name="connsiteY6" fmla="*/ 975879 h 1498730"/>
              <a:gd name="connsiteX7" fmla="*/ 794871 w 1439133"/>
              <a:gd name="connsiteY7" fmla="*/ 989309 h 1498730"/>
              <a:gd name="connsiteX8" fmla="*/ 815903 w 1439133"/>
              <a:gd name="connsiteY8" fmla="*/ 147415 h 1498730"/>
              <a:gd name="connsiteX9" fmla="*/ 988010 w 1439133"/>
              <a:gd name="connsiteY9" fmla="*/ 154508 h 1498730"/>
              <a:gd name="connsiteX10" fmla="*/ 990583 w 1439133"/>
              <a:gd name="connsiteY10" fmla="*/ 985122 h 1498730"/>
              <a:gd name="connsiteX11" fmla="*/ 1038377 w 1439133"/>
              <a:gd name="connsiteY11" fmla="*/ 1300414 h 1498730"/>
              <a:gd name="connsiteX12" fmla="*/ 1179908 w 1439133"/>
              <a:gd name="connsiteY12" fmla="*/ 988579 h 1498730"/>
              <a:gd name="connsiteX13" fmla="*/ 1182888 w 1439133"/>
              <a:gd name="connsiteY13" fmla="*/ 135313 h 1498730"/>
              <a:gd name="connsiteX14" fmla="*/ 1352354 w 1439133"/>
              <a:gd name="connsiteY14" fmla="*/ 160434 h 1498730"/>
              <a:gd name="connsiteX15" fmla="*/ 1357651 w 1439133"/>
              <a:gd name="connsiteY15" fmla="*/ 979376 h 1498730"/>
              <a:gd name="connsiteX16" fmla="*/ 1409359 w 1439133"/>
              <a:gd name="connsiteY16" fmla="*/ 1267636 h 1498730"/>
              <a:gd name="connsiteX17" fmla="*/ 1054826 w 1439133"/>
              <a:gd name="connsiteY17" fmla="*/ 1498648 h 1498730"/>
              <a:gd name="connsiteX0" fmla="*/ 0 w 1439133"/>
              <a:gd name="connsiteY0" fmla="*/ 182486 h 1498730"/>
              <a:gd name="connsiteX1" fmla="*/ 269622 w 1439133"/>
              <a:gd name="connsiteY1" fmla="*/ 99768 h 1498730"/>
              <a:gd name="connsiteX2" fmla="*/ 281425 w 1439133"/>
              <a:gd name="connsiteY2" fmla="*/ 988258 h 1498730"/>
              <a:gd name="connsiteX3" fmla="*/ 448234 w 1439133"/>
              <a:gd name="connsiteY3" fmla="*/ 985074 h 1498730"/>
              <a:gd name="connsiteX4" fmla="*/ 451489 w 1439133"/>
              <a:gd name="connsiteY4" fmla="*/ 129321 h 1498730"/>
              <a:gd name="connsiteX5" fmla="*/ 630784 w 1439133"/>
              <a:gd name="connsiteY5" fmla="*/ 129387 h 1498730"/>
              <a:gd name="connsiteX6" fmla="*/ 636079 w 1439133"/>
              <a:gd name="connsiteY6" fmla="*/ 975879 h 1498730"/>
              <a:gd name="connsiteX7" fmla="*/ 794871 w 1439133"/>
              <a:gd name="connsiteY7" fmla="*/ 989309 h 1498730"/>
              <a:gd name="connsiteX8" fmla="*/ 815903 w 1439133"/>
              <a:gd name="connsiteY8" fmla="*/ 147415 h 1498730"/>
              <a:gd name="connsiteX9" fmla="*/ 988010 w 1439133"/>
              <a:gd name="connsiteY9" fmla="*/ 154508 h 1498730"/>
              <a:gd name="connsiteX10" fmla="*/ 990583 w 1439133"/>
              <a:gd name="connsiteY10" fmla="*/ 985122 h 1498730"/>
              <a:gd name="connsiteX11" fmla="*/ 1038377 w 1439133"/>
              <a:gd name="connsiteY11" fmla="*/ 1300414 h 1498730"/>
              <a:gd name="connsiteX12" fmla="*/ 1179908 w 1439133"/>
              <a:gd name="connsiteY12" fmla="*/ 988579 h 1498730"/>
              <a:gd name="connsiteX13" fmla="*/ 1182888 w 1439133"/>
              <a:gd name="connsiteY13" fmla="*/ 135313 h 1498730"/>
              <a:gd name="connsiteX14" fmla="*/ 1352354 w 1439133"/>
              <a:gd name="connsiteY14" fmla="*/ 160434 h 1498730"/>
              <a:gd name="connsiteX15" fmla="*/ 1357651 w 1439133"/>
              <a:gd name="connsiteY15" fmla="*/ 979376 h 1498730"/>
              <a:gd name="connsiteX16" fmla="*/ 1409359 w 1439133"/>
              <a:gd name="connsiteY16" fmla="*/ 1267636 h 1498730"/>
              <a:gd name="connsiteX17" fmla="*/ 1054826 w 1439133"/>
              <a:gd name="connsiteY17" fmla="*/ 1498648 h 1498730"/>
              <a:gd name="connsiteX0" fmla="*/ 0 w 1439133"/>
              <a:gd name="connsiteY0" fmla="*/ 182486 h 1498730"/>
              <a:gd name="connsiteX1" fmla="*/ 269622 w 1439133"/>
              <a:gd name="connsiteY1" fmla="*/ 99768 h 1498730"/>
              <a:gd name="connsiteX2" fmla="*/ 281425 w 1439133"/>
              <a:gd name="connsiteY2" fmla="*/ 988258 h 1498730"/>
              <a:gd name="connsiteX3" fmla="*/ 448234 w 1439133"/>
              <a:gd name="connsiteY3" fmla="*/ 985074 h 1498730"/>
              <a:gd name="connsiteX4" fmla="*/ 451489 w 1439133"/>
              <a:gd name="connsiteY4" fmla="*/ 129321 h 1498730"/>
              <a:gd name="connsiteX5" fmla="*/ 630784 w 1439133"/>
              <a:gd name="connsiteY5" fmla="*/ 129387 h 1498730"/>
              <a:gd name="connsiteX6" fmla="*/ 636079 w 1439133"/>
              <a:gd name="connsiteY6" fmla="*/ 975879 h 1498730"/>
              <a:gd name="connsiteX7" fmla="*/ 794871 w 1439133"/>
              <a:gd name="connsiteY7" fmla="*/ 989309 h 1498730"/>
              <a:gd name="connsiteX8" fmla="*/ 815903 w 1439133"/>
              <a:gd name="connsiteY8" fmla="*/ 147415 h 1498730"/>
              <a:gd name="connsiteX9" fmla="*/ 988010 w 1439133"/>
              <a:gd name="connsiteY9" fmla="*/ 154508 h 1498730"/>
              <a:gd name="connsiteX10" fmla="*/ 990583 w 1439133"/>
              <a:gd name="connsiteY10" fmla="*/ 985122 h 1498730"/>
              <a:gd name="connsiteX11" fmla="*/ 1038377 w 1439133"/>
              <a:gd name="connsiteY11" fmla="*/ 1300414 h 1498730"/>
              <a:gd name="connsiteX12" fmla="*/ 1179908 w 1439133"/>
              <a:gd name="connsiteY12" fmla="*/ 988579 h 1498730"/>
              <a:gd name="connsiteX13" fmla="*/ 1182888 w 1439133"/>
              <a:gd name="connsiteY13" fmla="*/ 135313 h 1498730"/>
              <a:gd name="connsiteX14" fmla="*/ 1352354 w 1439133"/>
              <a:gd name="connsiteY14" fmla="*/ 160434 h 1498730"/>
              <a:gd name="connsiteX15" fmla="*/ 1357651 w 1439133"/>
              <a:gd name="connsiteY15" fmla="*/ 979376 h 1498730"/>
              <a:gd name="connsiteX16" fmla="*/ 1409359 w 1439133"/>
              <a:gd name="connsiteY16" fmla="*/ 1267636 h 1498730"/>
              <a:gd name="connsiteX17" fmla="*/ 1054826 w 1439133"/>
              <a:gd name="connsiteY17" fmla="*/ 1498648 h 1498730"/>
              <a:gd name="connsiteX0" fmla="*/ 0 w 1439133"/>
              <a:gd name="connsiteY0" fmla="*/ 182486 h 1498730"/>
              <a:gd name="connsiteX1" fmla="*/ 269622 w 1439133"/>
              <a:gd name="connsiteY1" fmla="*/ 99768 h 1498730"/>
              <a:gd name="connsiteX2" fmla="*/ 281425 w 1439133"/>
              <a:gd name="connsiteY2" fmla="*/ 988258 h 1498730"/>
              <a:gd name="connsiteX3" fmla="*/ 448234 w 1439133"/>
              <a:gd name="connsiteY3" fmla="*/ 985074 h 1498730"/>
              <a:gd name="connsiteX4" fmla="*/ 451489 w 1439133"/>
              <a:gd name="connsiteY4" fmla="*/ 129321 h 1498730"/>
              <a:gd name="connsiteX5" fmla="*/ 630784 w 1439133"/>
              <a:gd name="connsiteY5" fmla="*/ 129387 h 1498730"/>
              <a:gd name="connsiteX6" fmla="*/ 636079 w 1439133"/>
              <a:gd name="connsiteY6" fmla="*/ 975879 h 1498730"/>
              <a:gd name="connsiteX7" fmla="*/ 794871 w 1439133"/>
              <a:gd name="connsiteY7" fmla="*/ 989309 h 1498730"/>
              <a:gd name="connsiteX8" fmla="*/ 815903 w 1439133"/>
              <a:gd name="connsiteY8" fmla="*/ 147415 h 1498730"/>
              <a:gd name="connsiteX9" fmla="*/ 988010 w 1439133"/>
              <a:gd name="connsiteY9" fmla="*/ 154508 h 1498730"/>
              <a:gd name="connsiteX10" fmla="*/ 990583 w 1439133"/>
              <a:gd name="connsiteY10" fmla="*/ 985122 h 1498730"/>
              <a:gd name="connsiteX11" fmla="*/ 1038377 w 1439133"/>
              <a:gd name="connsiteY11" fmla="*/ 1300414 h 1498730"/>
              <a:gd name="connsiteX12" fmla="*/ 1179908 w 1439133"/>
              <a:gd name="connsiteY12" fmla="*/ 988579 h 1498730"/>
              <a:gd name="connsiteX13" fmla="*/ 1182888 w 1439133"/>
              <a:gd name="connsiteY13" fmla="*/ 135313 h 1498730"/>
              <a:gd name="connsiteX14" fmla="*/ 1352354 w 1439133"/>
              <a:gd name="connsiteY14" fmla="*/ 160434 h 1498730"/>
              <a:gd name="connsiteX15" fmla="*/ 1357651 w 1439133"/>
              <a:gd name="connsiteY15" fmla="*/ 979376 h 1498730"/>
              <a:gd name="connsiteX16" fmla="*/ 1409359 w 1439133"/>
              <a:gd name="connsiteY16" fmla="*/ 1267636 h 1498730"/>
              <a:gd name="connsiteX17" fmla="*/ 1054826 w 1439133"/>
              <a:gd name="connsiteY17" fmla="*/ 1498648 h 1498730"/>
              <a:gd name="connsiteX0" fmla="*/ 0 w 1439133"/>
              <a:gd name="connsiteY0" fmla="*/ 182486 h 1498730"/>
              <a:gd name="connsiteX1" fmla="*/ 269622 w 1439133"/>
              <a:gd name="connsiteY1" fmla="*/ 99768 h 1498730"/>
              <a:gd name="connsiteX2" fmla="*/ 281425 w 1439133"/>
              <a:gd name="connsiteY2" fmla="*/ 988258 h 1498730"/>
              <a:gd name="connsiteX3" fmla="*/ 448234 w 1439133"/>
              <a:gd name="connsiteY3" fmla="*/ 985074 h 1498730"/>
              <a:gd name="connsiteX4" fmla="*/ 451489 w 1439133"/>
              <a:gd name="connsiteY4" fmla="*/ 129321 h 1498730"/>
              <a:gd name="connsiteX5" fmla="*/ 630784 w 1439133"/>
              <a:gd name="connsiteY5" fmla="*/ 129387 h 1498730"/>
              <a:gd name="connsiteX6" fmla="*/ 636079 w 1439133"/>
              <a:gd name="connsiteY6" fmla="*/ 975879 h 1498730"/>
              <a:gd name="connsiteX7" fmla="*/ 794871 w 1439133"/>
              <a:gd name="connsiteY7" fmla="*/ 989309 h 1498730"/>
              <a:gd name="connsiteX8" fmla="*/ 815903 w 1439133"/>
              <a:gd name="connsiteY8" fmla="*/ 147415 h 1498730"/>
              <a:gd name="connsiteX9" fmla="*/ 988010 w 1439133"/>
              <a:gd name="connsiteY9" fmla="*/ 154508 h 1498730"/>
              <a:gd name="connsiteX10" fmla="*/ 990583 w 1439133"/>
              <a:gd name="connsiteY10" fmla="*/ 985122 h 1498730"/>
              <a:gd name="connsiteX11" fmla="*/ 1053758 w 1439133"/>
              <a:gd name="connsiteY11" fmla="*/ 1271231 h 1498730"/>
              <a:gd name="connsiteX12" fmla="*/ 1179908 w 1439133"/>
              <a:gd name="connsiteY12" fmla="*/ 988579 h 1498730"/>
              <a:gd name="connsiteX13" fmla="*/ 1182888 w 1439133"/>
              <a:gd name="connsiteY13" fmla="*/ 135313 h 1498730"/>
              <a:gd name="connsiteX14" fmla="*/ 1352354 w 1439133"/>
              <a:gd name="connsiteY14" fmla="*/ 160434 h 1498730"/>
              <a:gd name="connsiteX15" fmla="*/ 1357651 w 1439133"/>
              <a:gd name="connsiteY15" fmla="*/ 979376 h 1498730"/>
              <a:gd name="connsiteX16" fmla="*/ 1409359 w 1439133"/>
              <a:gd name="connsiteY16" fmla="*/ 1267636 h 1498730"/>
              <a:gd name="connsiteX17" fmla="*/ 1054826 w 1439133"/>
              <a:gd name="connsiteY17" fmla="*/ 1498648 h 1498730"/>
              <a:gd name="connsiteX0" fmla="*/ 0 w 1439133"/>
              <a:gd name="connsiteY0" fmla="*/ 182486 h 1498730"/>
              <a:gd name="connsiteX1" fmla="*/ 269622 w 1439133"/>
              <a:gd name="connsiteY1" fmla="*/ 99768 h 1498730"/>
              <a:gd name="connsiteX2" fmla="*/ 281425 w 1439133"/>
              <a:gd name="connsiteY2" fmla="*/ 988258 h 1498730"/>
              <a:gd name="connsiteX3" fmla="*/ 448234 w 1439133"/>
              <a:gd name="connsiteY3" fmla="*/ 985074 h 1498730"/>
              <a:gd name="connsiteX4" fmla="*/ 451489 w 1439133"/>
              <a:gd name="connsiteY4" fmla="*/ 129321 h 1498730"/>
              <a:gd name="connsiteX5" fmla="*/ 630784 w 1439133"/>
              <a:gd name="connsiteY5" fmla="*/ 129387 h 1498730"/>
              <a:gd name="connsiteX6" fmla="*/ 636079 w 1439133"/>
              <a:gd name="connsiteY6" fmla="*/ 975879 h 1498730"/>
              <a:gd name="connsiteX7" fmla="*/ 794871 w 1439133"/>
              <a:gd name="connsiteY7" fmla="*/ 989309 h 1498730"/>
              <a:gd name="connsiteX8" fmla="*/ 815903 w 1439133"/>
              <a:gd name="connsiteY8" fmla="*/ 147415 h 1498730"/>
              <a:gd name="connsiteX9" fmla="*/ 988010 w 1439133"/>
              <a:gd name="connsiteY9" fmla="*/ 154508 h 1498730"/>
              <a:gd name="connsiteX10" fmla="*/ 990583 w 1439133"/>
              <a:gd name="connsiteY10" fmla="*/ 985122 h 1498730"/>
              <a:gd name="connsiteX11" fmla="*/ 1053758 w 1439133"/>
              <a:gd name="connsiteY11" fmla="*/ 1271231 h 1498730"/>
              <a:gd name="connsiteX12" fmla="*/ 1179908 w 1439133"/>
              <a:gd name="connsiteY12" fmla="*/ 988579 h 1498730"/>
              <a:gd name="connsiteX13" fmla="*/ 1182888 w 1439133"/>
              <a:gd name="connsiteY13" fmla="*/ 135313 h 1498730"/>
              <a:gd name="connsiteX14" fmla="*/ 1352354 w 1439133"/>
              <a:gd name="connsiteY14" fmla="*/ 160434 h 1498730"/>
              <a:gd name="connsiteX15" fmla="*/ 1357651 w 1439133"/>
              <a:gd name="connsiteY15" fmla="*/ 979376 h 1498730"/>
              <a:gd name="connsiteX16" fmla="*/ 1409359 w 1439133"/>
              <a:gd name="connsiteY16" fmla="*/ 1267636 h 1498730"/>
              <a:gd name="connsiteX17" fmla="*/ 1054826 w 1439133"/>
              <a:gd name="connsiteY17" fmla="*/ 1498648 h 1498730"/>
              <a:gd name="connsiteX0" fmla="*/ 0 w 1439133"/>
              <a:gd name="connsiteY0" fmla="*/ 182486 h 1498730"/>
              <a:gd name="connsiteX1" fmla="*/ 269622 w 1439133"/>
              <a:gd name="connsiteY1" fmla="*/ 99768 h 1498730"/>
              <a:gd name="connsiteX2" fmla="*/ 281425 w 1439133"/>
              <a:gd name="connsiteY2" fmla="*/ 988258 h 1498730"/>
              <a:gd name="connsiteX3" fmla="*/ 448234 w 1439133"/>
              <a:gd name="connsiteY3" fmla="*/ 985074 h 1498730"/>
              <a:gd name="connsiteX4" fmla="*/ 451489 w 1439133"/>
              <a:gd name="connsiteY4" fmla="*/ 129321 h 1498730"/>
              <a:gd name="connsiteX5" fmla="*/ 630784 w 1439133"/>
              <a:gd name="connsiteY5" fmla="*/ 129387 h 1498730"/>
              <a:gd name="connsiteX6" fmla="*/ 636079 w 1439133"/>
              <a:gd name="connsiteY6" fmla="*/ 975879 h 1498730"/>
              <a:gd name="connsiteX7" fmla="*/ 794871 w 1439133"/>
              <a:gd name="connsiteY7" fmla="*/ 989309 h 1498730"/>
              <a:gd name="connsiteX8" fmla="*/ 815903 w 1439133"/>
              <a:gd name="connsiteY8" fmla="*/ 147415 h 1498730"/>
              <a:gd name="connsiteX9" fmla="*/ 988010 w 1439133"/>
              <a:gd name="connsiteY9" fmla="*/ 154508 h 1498730"/>
              <a:gd name="connsiteX10" fmla="*/ 995710 w 1439133"/>
              <a:gd name="connsiteY10" fmla="*/ 1019169 h 1498730"/>
              <a:gd name="connsiteX11" fmla="*/ 1053758 w 1439133"/>
              <a:gd name="connsiteY11" fmla="*/ 1271231 h 1498730"/>
              <a:gd name="connsiteX12" fmla="*/ 1179908 w 1439133"/>
              <a:gd name="connsiteY12" fmla="*/ 988579 h 1498730"/>
              <a:gd name="connsiteX13" fmla="*/ 1182888 w 1439133"/>
              <a:gd name="connsiteY13" fmla="*/ 135313 h 1498730"/>
              <a:gd name="connsiteX14" fmla="*/ 1352354 w 1439133"/>
              <a:gd name="connsiteY14" fmla="*/ 160434 h 1498730"/>
              <a:gd name="connsiteX15" fmla="*/ 1357651 w 1439133"/>
              <a:gd name="connsiteY15" fmla="*/ 979376 h 1498730"/>
              <a:gd name="connsiteX16" fmla="*/ 1409359 w 1439133"/>
              <a:gd name="connsiteY16" fmla="*/ 1267636 h 1498730"/>
              <a:gd name="connsiteX17" fmla="*/ 1054826 w 1439133"/>
              <a:gd name="connsiteY17" fmla="*/ 1498648 h 1498730"/>
              <a:gd name="connsiteX0" fmla="*/ 0 w 1439133"/>
              <a:gd name="connsiteY0" fmla="*/ 182486 h 1498730"/>
              <a:gd name="connsiteX1" fmla="*/ 269622 w 1439133"/>
              <a:gd name="connsiteY1" fmla="*/ 99768 h 1498730"/>
              <a:gd name="connsiteX2" fmla="*/ 281425 w 1439133"/>
              <a:gd name="connsiteY2" fmla="*/ 988258 h 1498730"/>
              <a:gd name="connsiteX3" fmla="*/ 448234 w 1439133"/>
              <a:gd name="connsiteY3" fmla="*/ 985074 h 1498730"/>
              <a:gd name="connsiteX4" fmla="*/ 451489 w 1439133"/>
              <a:gd name="connsiteY4" fmla="*/ 129321 h 1498730"/>
              <a:gd name="connsiteX5" fmla="*/ 630784 w 1439133"/>
              <a:gd name="connsiteY5" fmla="*/ 129387 h 1498730"/>
              <a:gd name="connsiteX6" fmla="*/ 636079 w 1439133"/>
              <a:gd name="connsiteY6" fmla="*/ 975879 h 1498730"/>
              <a:gd name="connsiteX7" fmla="*/ 794871 w 1439133"/>
              <a:gd name="connsiteY7" fmla="*/ 989309 h 1498730"/>
              <a:gd name="connsiteX8" fmla="*/ 815903 w 1439133"/>
              <a:gd name="connsiteY8" fmla="*/ 147415 h 1498730"/>
              <a:gd name="connsiteX9" fmla="*/ 988010 w 1439133"/>
              <a:gd name="connsiteY9" fmla="*/ 154508 h 1498730"/>
              <a:gd name="connsiteX10" fmla="*/ 995710 w 1439133"/>
              <a:gd name="connsiteY10" fmla="*/ 1019169 h 1498730"/>
              <a:gd name="connsiteX11" fmla="*/ 1053758 w 1439133"/>
              <a:gd name="connsiteY11" fmla="*/ 1271231 h 1498730"/>
              <a:gd name="connsiteX12" fmla="*/ 1179908 w 1439133"/>
              <a:gd name="connsiteY12" fmla="*/ 988579 h 1498730"/>
              <a:gd name="connsiteX13" fmla="*/ 1182888 w 1439133"/>
              <a:gd name="connsiteY13" fmla="*/ 135313 h 1498730"/>
              <a:gd name="connsiteX14" fmla="*/ 1352354 w 1439133"/>
              <a:gd name="connsiteY14" fmla="*/ 160434 h 1498730"/>
              <a:gd name="connsiteX15" fmla="*/ 1357651 w 1439133"/>
              <a:gd name="connsiteY15" fmla="*/ 979376 h 1498730"/>
              <a:gd name="connsiteX16" fmla="*/ 1409359 w 1439133"/>
              <a:gd name="connsiteY16" fmla="*/ 1267636 h 1498730"/>
              <a:gd name="connsiteX17" fmla="*/ 1054826 w 1439133"/>
              <a:gd name="connsiteY17" fmla="*/ 1498648 h 1498730"/>
              <a:gd name="connsiteX0" fmla="*/ 0 w 1439133"/>
              <a:gd name="connsiteY0" fmla="*/ 182486 h 1498730"/>
              <a:gd name="connsiteX1" fmla="*/ 269622 w 1439133"/>
              <a:gd name="connsiteY1" fmla="*/ 99768 h 1498730"/>
              <a:gd name="connsiteX2" fmla="*/ 281425 w 1439133"/>
              <a:gd name="connsiteY2" fmla="*/ 988258 h 1498730"/>
              <a:gd name="connsiteX3" fmla="*/ 448234 w 1439133"/>
              <a:gd name="connsiteY3" fmla="*/ 985074 h 1498730"/>
              <a:gd name="connsiteX4" fmla="*/ 451489 w 1439133"/>
              <a:gd name="connsiteY4" fmla="*/ 129321 h 1498730"/>
              <a:gd name="connsiteX5" fmla="*/ 630784 w 1439133"/>
              <a:gd name="connsiteY5" fmla="*/ 129387 h 1498730"/>
              <a:gd name="connsiteX6" fmla="*/ 636079 w 1439133"/>
              <a:gd name="connsiteY6" fmla="*/ 975879 h 1498730"/>
              <a:gd name="connsiteX7" fmla="*/ 794871 w 1439133"/>
              <a:gd name="connsiteY7" fmla="*/ 989309 h 1498730"/>
              <a:gd name="connsiteX8" fmla="*/ 815903 w 1439133"/>
              <a:gd name="connsiteY8" fmla="*/ 147415 h 1498730"/>
              <a:gd name="connsiteX9" fmla="*/ 988010 w 1439133"/>
              <a:gd name="connsiteY9" fmla="*/ 154508 h 1498730"/>
              <a:gd name="connsiteX10" fmla="*/ 995710 w 1439133"/>
              <a:gd name="connsiteY10" fmla="*/ 1019169 h 1498730"/>
              <a:gd name="connsiteX11" fmla="*/ 1053758 w 1439133"/>
              <a:gd name="connsiteY11" fmla="*/ 1271231 h 1498730"/>
              <a:gd name="connsiteX12" fmla="*/ 1179908 w 1439133"/>
              <a:gd name="connsiteY12" fmla="*/ 988579 h 1498730"/>
              <a:gd name="connsiteX13" fmla="*/ 1182888 w 1439133"/>
              <a:gd name="connsiteY13" fmla="*/ 135313 h 1498730"/>
              <a:gd name="connsiteX14" fmla="*/ 1352354 w 1439133"/>
              <a:gd name="connsiteY14" fmla="*/ 160434 h 1498730"/>
              <a:gd name="connsiteX15" fmla="*/ 1357651 w 1439133"/>
              <a:gd name="connsiteY15" fmla="*/ 979376 h 1498730"/>
              <a:gd name="connsiteX16" fmla="*/ 1409359 w 1439133"/>
              <a:gd name="connsiteY16" fmla="*/ 1267636 h 1498730"/>
              <a:gd name="connsiteX17" fmla="*/ 1054826 w 1439133"/>
              <a:gd name="connsiteY17" fmla="*/ 1498648 h 1498730"/>
              <a:gd name="connsiteX0" fmla="*/ 0 w 1439133"/>
              <a:gd name="connsiteY0" fmla="*/ 182486 h 1498730"/>
              <a:gd name="connsiteX1" fmla="*/ 269622 w 1439133"/>
              <a:gd name="connsiteY1" fmla="*/ 99768 h 1498730"/>
              <a:gd name="connsiteX2" fmla="*/ 281425 w 1439133"/>
              <a:gd name="connsiteY2" fmla="*/ 988258 h 1498730"/>
              <a:gd name="connsiteX3" fmla="*/ 448234 w 1439133"/>
              <a:gd name="connsiteY3" fmla="*/ 985074 h 1498730"/>
              <a:gd name="connsiteX4" fmla="*/ 451489 w 1439133"/>
              <a:gd name="connsiteY4" fmla="*/ 129321 h 1498730"/>
              <a:gd name="connsiteX5" fmla="*/ 630784 w 1439133"/>
              <a:gd name="connsiteY5" fmla="*/ 129387 h 1498730"/>
              <a:gd name="connsiteX6" fmla="*/ 636079 w 1439133"/>
              <a:gd name="connsiteY6" fmla="*/ 975879 h 1498730"/>
              <a:gd name="connsiteX7" fmla="*/ 794871 w 1439133"/>
              <a:gd name="connsiteY7" fmla="*/ 989309 h 1498730"/>
              <a:gd name="connsiteX8" fmla="*/ 815903 w 1439133"/>
              <a:gd name="connsiteY8" fmla="*/ 147415 h 1498730"/>
              <a:gd name="connsiteX9" fmla="*/ 988010 w 1439133"/>
              <a:gd name="connsiteY9" fmla="*/ 154508 h 1498730"/>
              <a:gd name="connsiteX10" fmla="*/ 995710 w 1439133"/>
              <a:gd name="connsiteY10" fmla="*/ 1019169 h 1498730"/>
              <a:gd name="connsiteX11" fmla="*/ 1053758 w 1439133"/>
              <a:gd name="connsiteY11" fmla="*/ 1271231 h 1498730"/>
              <a:gd name="connsiteX12" fmla="*/ 1179908 w 1439133"/>
              <a:gd name="connsiteY12" fmla="*/ 988579 h 1498730"/>
              <a:gd name="connsiteX13" fmla="*/ 1182888 w 1439133"/>
              <a:gd name="connsiteY13" fmla="*/ 135313 h 1498730"/>
              <a:gd name="connsiteX14" fmla="*/ 1352354 w 1439133"/>
              <a:gd name="connsiteY14" fmla="*/ 160434 h 1498730"/>
              <a:gd name="connsiteX15" fmla="*/ 1357651 w 1439133"/>
              <a:gd name="connsiteY15" fmla="*/ 979376 h 1498730"/>
              <a:gd name="connsiteX16" fmla="*/ 1409359 w 1439133"/>
              <a:gd name="connsiteY16" fmla="*/ 1267636 h 1498730"/>
              <a:gd name="connsiteX17" fmla="*/ 1054826 w 1439133"/>
              <a:gd name="connsiteY17" fmla="*/ 1498648 h 1498730"/>
              <a:gd name="connsiteX0" fmla="*/ 0 w 1439133"/>
              <a:gd name="connsiteY0" fmla="*/ 182486 h 1498730"/>
              <a:gd name="connsiteX1" fmla="*/ 269622 w 1439133"/>
              <a:gd name="connsiteY1" fmla="*/ 99768 h 1498730"/>
              <a:gd name="connsiteX2" fmla="*/ 281425 w 1439133"/>
              <a:gd name="connsiteY2" fmla="*/ 988258 h 1498730"/>
              <a:gd name="connsiteX3" fmla="*/ 448234 w 1439133"/>
              <a:gd name="connsiteY3" fmla="*/ 985074 h 1498730"/>
              <a:gd name="connsiteX4" fmla="*/ 451489 w 1439133"/>
              <a:gd name="connsiteY4" fmla="*/ 129321 h 1498730"/>
              <a:gd name="connsiteX5" fmla="*/ 630784 w 1439133"/>
              <a:gd name="connsiteY5" fmla="*/ 129387 h 1498730"/>
              <a:gd name="connsiteX6" fmla="*/ 636079 w 1439133"/>
              <a:gd name="connsiteY6" fmla="*/ 975879 h 1498730"/>
              <a:gd name="connsiteX7" fmla="*/ 794871 w 1439133"/>
              <a:gd name="connsiteY7" fmla="*/ 989309 h 1498730"/>
              <a:gd name="connsiteX8" fmla="*/ 815903 w 1439133"/>
              <a:gd name="connsiteY8" fmla="*/ 147415 h 1498730"/>
              <a:gd name="connsiteX9" fmla="*/ 988010 w 1439133"/>
              <a:gd name="connsiteY9" fmla="*/ 154508 h 1498730"/>
              <a:gd name="connsiteX10" fmla="*/ 995710 w 1439133"/>
              <a:gd name="connsiteY10" fmla="*/ 1019169 h 1498730"/>
              <a:gd name="connsiteX11" fmla="*/ 1053758 w 1439133"/>
              <a:gd name="connsiteY11" fmla="*/ 1271231 h 1498730"/>
              <a:gd name="connsiteX12" fmla="*/ 1174781 w 1439133"/>
              <a:gd name="connsiteY12" fmla="*/ 949668 h 1498730"/>
              <a:gd name="connsiteX13" fmla="*/ 1182888 w 1439133"/>
              <a:gd name="connsiteY13" fmla="*/ 135313 h 1498730"/>
              <a:gd name="connsiteX14" fmla="*/ 1352354 w 1439133"/>
              <a:gd name="connsiteY14" fmla="*/ 160434 h 1498730"/>
              <a:gd name="connsiteX15" fmla="*/ 1357651 w 1439133"/>
              <a:gd name="connsiteY15" fmla="*/ 979376 h 1498730"/>
              <a:gd name="connsiteX16" fmla="*/ 1409359 w 1439133"/>
              <a:gd name="connsiteY16" fmla="*/ 1267636 h 1498730"/>
              <a:gd name="connsiteX17" fmla="*/ 1054826 w 1439133"/>
              <a:gd name="connsiteY17" fmla="*/ 1498648 h 1498730"/>
              <a:gd name="connsiteX0" fmla="*/ 0 w 1439133"/>
              <a:gd name="connsiteY0" fmla="*/ 182486 h 1498730"/>
              <a:gd name="connsiteX1" fmla="*/ 269622 w 1439133"/>
              <a:gd name="connsiteY1" fmla="*/ 99768 h 1498730"/>
              <a:gd name="connsiteX2" fmla="*/ 281425 w 1439133"/>
              <a:gd name="connsiteY2" fmla="*/ 988258 h 1498730"/>
              <a:gd name="connsiteX3" fmla="*/ 448234 w 1439133"/>
              <a:gd name="connsiteY3" fmla="*/ 985074 h 1498730"/>
              <a:gd name="connsiteX4" fmla="*/ 451489 w 1439133"/>
              <a:gd name="connsiteY4" fmla="*/ 129321 h 1498730"/>
              <a:gd name="connsiteX5" fmla="*/ 630784 w 1439133"/>
              <a:gd name="connsiteY5" fmla="*/ 129387 h 1498730"/>
              <a:gd name="connsiteX6" fmla="*/ 636079 w 1439133"/>
              <a:gd name="connsiteY6" fmla="*/ 975879 h 1498730"/>
              <a:gd name="connsiteX7" fmla="*/ 794871 w 1439133"/>
              <a:gd name="connsiteY7" fmla="*/ 989309 h 1498730"/>
              <a:gd name="connsiteX8" fmla="*/ 815903 w 1439133"/>
              <a:gd name="connsiteY8" fmla="*/ 147415 h 1498730"/>
              <a:gd name="connsiteX9" fmla="*/ 988010 w 1439133"/>
              <a:gd name="connsiteY9" fmla="*/ 154508 h 1498730"/>
              <a:gd name="connsiteX10" fmla="*/ 995710 w 1439133"/>
              <a:gd name="connsiteY10" fmla="*/ 960803 h 1498730"/>
              <a:gd name="connsiteX11" fmla="*/ 1053758 w 1439133"/>
              <a:gd name="connsiteY11" fmla="*/ 1271231 h 1498730"/>
              <a:gd name="connsiteX12" fmla="*/ 1174781 w 1439133"/>
              <a:gd name="connsiteY12" fmla="*/ 949668 h 1498730"/>
              <a:gd name="connsiteX13" fmla="*/ 1182888 w 1439133"/>
              <a:gd name="connsiteY13" fmla="*/ 135313 h 1498730"/>
              <a:gd name="connsiteX14" fmla="*/ 1352354 w 1439133"/>
              <a:gd name="connsiteY14" fmla="*/ 160434 h 1498730"/>
              <a:gd name="connsiteX15" fmla="*/ 1357651 w 1439133"/>
              <a:gd name="connsiteY15" fmla="*/ 979376 h 1498730"/>
              <a:gd name="connsiteX16" fmla="*/ 1409359 w 1439133"/>
              <a:gd name="connsiteY16" fmla="*/ 1267636 h 1498730"/>
              <a:gd name="connsiteX17" fmla="*/ 1054826 w 1439133"/>
              <a:gd name="connsiteY17" fmla="*/ 1498648 h 1498730"/>
              <a:gd name="connsiteX0" fmla="*/ 0 w 1439133"/>
              <a:gd name="connsiteY0" fmla="*/ 182486 h 1498730"/>
              <a:gd name="connsiteX1" fmla="*/ 269622 w 1439133"/>
              <a:gd name="connsiteY1" fmla="*/ 99768 h 1498730"/>
              <a:gd name="connsiteX2" fmla="*/ 281425 w 1439133"/>
              <a:gd name="connsiteY2" fmla="*/ 988258 h 1498730"/>
              <a:gd name="connsiteX3" fmla="*/ 448234 w 1439133"/>
              <a:gd name="connsiteY3" fmla="*/ 985074 h 1498730"/>
              <a:gd name="connsiteX4" fmla="*/ 451489 w 1439133"/>
              <a:gd name="connsiteY4" fmla="*/ 129321 h 1498730"/>
              <a:gd name="connsiteX5" fmla="*/ 630784 w 1439133"/>
              <a:gd name="connsiteY5" fmla="*/ 129387 h 1498730"/>
              <a:gd name="connsiteX6" fmla="*/ 636079 w 1439133"/>
              <a:gd name="connsiteY6" fmla="*/ 975879 h 1498730"/>
              <a:gd name="connsiteX7" fmla="*/ 794871 w 1439133"/>
              <a:gd name="connsiteY7" fmla="*/ 989309 h 1498730"/>
              <a:gd name="connsiteX8" fmla="*/ 815903 w 1439133"/>
              <a:gd name="connsiteY8" fmla="*/ 147415 h 1498730"/>
              <a:gd name="connsiteX9" fmla="*/ 988010 w 1439133"/>
              <a:gd name="connsiteY9" fmla="*/ 154508 h 1498730"/>
              <a:gd name="connsiteX10" fmla="*/ 995710 w 1439133"/>
              <a:gd name="connsiteY10" fmla="*/ 960803 h 1498730"/>
              <a:gd name="connsiteX11" fmla="*/ 1053758 w 1439133"/>
              <a:gd name="connsiteY11" fmla="*/ 1271231 h 1498730"/>
              <a:gd name="connsiteX12" fmla="*/ 1174781 w 1439133"/>
              <a:gd name="connsiteY12" fmla="*/ 949668 h 1498730"/>
              <a:gd name="connsiteX13" fmla="*/ 1182888 w 1439133"/>
              <a:gd name="connsiteY13" fmla="*/ 135313 h 1498730"/>
              <a:gd name="connsiteX14" fmla="*/ 1352354 w 1439133"/>
              <a:gd name="connsiteY14" fmla="*/ 160434 h 1498730"/>
              <a:gd name="connsiteX15" fmla="*/ 1357651 w 1439133"/>
              <a:gd name="connsiteY15" fmla="*/ 979376 h 1498730"/>
              <a:gd name="connsiteX16" fmla="*/ 1409359 w 1439133"/>
              <a:gd name="connsiteY16" fmla="*/ 1267636 h 1498730"/>
              <a:gd name="connsiteX17" fmla="*/ 1054826 w 1439133"/>
              <a:gd name="connsiteY17" fmla="*/ 1498648 h 1498730"/>
              <a:gd name="connsiteX0" fmla="*/ 0 w 1439133"/>
              <a:gd name="connsiteY0" fmla="*/ 182486 h 1498730"/>
              <a:gd name="connsiteX1" fmla="*/ 269622 w 1439133"/>
              <a:gd name="connsiteY1" fmla="*/ 99768 h 1498730"/>
              <a:gd name="connsiteX2" fmla="*/ 281425 w 1439133"/>
              <a:gd name="connsiteY2" fmla="*/ 988258 h 1498730"/>
              <a:gd name="connsiteX3" fmla="*/ 448234 w 1439133"/>
              <a:gd name="connsiteY3" fmla="*/ 985074 h 1498730"/>
              <a:gd name="connsiteX4" fmla="*/ 451489 w 1439133"/>
              <a:gd name="connsiteY4" fmla="*/ 129321 h 1498730"/>
              <a:gd name="connsiteX5" fmla="*/ 630784 w 1439133"/>
              <a:gd name="connsiteY5" fmla="*/ 129387 h 1498730"/>
              <a:gd name="connsiteX6" fmla="*/ 636079 w 1439133"/>
              <a:gd name="connsiteY6" fmla="*/ 975879 h 1498730"/>
              <a:gd name="connsiteX7" fmla="*/ 794871 w 1439133"/>
              <a:gd name="connsiteY7" fmla="*/ 989309 h 1498730"/>
              <a:gd name="connsiteX8" fmla="*/ 815903 w 1439133"/>
              <a:gd name="connsiteY8" fmla="*/ 147415 h 1498730"/>
              <a:gd name="connsiteX9" fmla="*/ 988010 w 1439133"/>
              <a:gd name="connsiteY9" fmla="*/ 154508 h 1498730"/>
              <a:gd name="connsiteX10" fmla="*/ 1021343 w 1439133"/>
              <a:gd name="connsiteY10" fmla="*/ 960803 h 1498730"/>
              <a:gd name="connsiteX11" fmla="*/ 1053758 w 1439133"/>
              <a:gd name="connsiteY11" fmla="*/ 1271231 h 1498730"/>
              <a:gd name="connsiteX12" fmla="*/ 1174781 w 1439133"/>
              <a:gd name="connsiteY12" fmla="*/ 949668 h 1498730"/>
              <a:gd name="connsiteX13" fmla="*/ 1182888 w 1439133"/>
              <a:gd name="connsiteY13" fmla="*/ 135313 h 1498730"/>
              <a:gd name="connsiteX14" fmla="*/ 1352354 w 1439133"/>
              <a:gd name="connsiteY14" fmla="*/ 160434 h 1498730"/>
              <a:gd name="connsiteX15" fmla="*/ 1357651 w 1439133"/>
              <a:gd name="connsiteY15" fmla="*/ 979376 h 1498730"/>
              <a:gd name="connsiteX16" fmla="*/ 1409359 w 1439133"/>
              <a:gd name="connsiteY16" fmla="*/ 1267636 h 1498730"/>
              <a:gd name="connsiteX17" fmla="*/ 1054826 w 1439133"/>
              <a:gd name="connsiteY17" fmla="*/ 1498648 h 1498730"/>
              <a:gd name="connsiteX0" fmla="*/ 0 w 1439133"/>
              <a:gd name="connsiteY0" fmla="*/ 182486 h 1498730"/>
              <a:gd name="connsiteX1" fmla="*/ 269622 w 1439133"/>
              <a:gd name="connsiteY1" fmla="*/ 99768 h 1498730"/>
              <a:gd name="connsiteX2" fmla="*/ 281425 w 1439133"/>
              <a:gd name="connsiteY2" fmla="*/ 988258 h 1498730"/>
              <a:gd name="connsiteX3" fmla="*/ 448234 w 1439133"/>
              <a:gd name="connsiteY3" fmla="*/ 985074 h 1498730"/>
              <a:gd name="connsiteX4" fmla="*/ 451489 w 1439133"/>
              <a:gd name="connsiteY4" fmla="*/ 129321 h 1498730"/>
              <a:gd name="connsiteX5" fmla="*/ 630784 w 1439133"/>
              <a:gd name="connsiteY5" fmla="*/ 129387 h 1498730"/>
              <a:gd name="connsiteX6" fmla="*/ 636079 w 1439133"/>
              <a:gd name="connsiteY6" fmla="*/ 975879 h 1498730"/>
              <a:gd name="connsiteX7" fmla="*/ 794871 w 1439133"/>
              <a:gd name="connsiteY7" fmla="*/ 989309 h 1498730"/>
              <a:gd name="connsiteX8" fmla="*/ 815903 w 1439133"/>
              <a:gd name="connsiteY8" fmla="*/ 147415 h 1498730"/>
              <a:gd name="connsiteX9" fmla="*/ 988010 w 1439133"/>
              <a:gd name="connsiteY9" fmla="*/ 154508 h 1498730"/>
              <a:gd name="connsiteX10" fmla="*/ 1021343 w 1439133"/>
              <a:gd name="connsiteY10" fmla="*/ 960803 h 1498730"/>
              <a:gd name="connsiteX11" fmla="*/ 1028124 w 1439133"/>
              <a:gd name="connsiteY11" fmla="*/ 1276095 h 1498730"/>
              <a:gd name="connsiteX12" fmla="*/ 1174781 w 1439133"/>
              <a:gd name="connsiteY12" fmla="*/ 949668 h 1498730"/>
              <a:gd name="connsiteX13" fmla="*/ 1182888 w 1439133"/>
              <a:gd name="connsiteY13" fmla="*/ 135313 h 1498730"/>
              <a:gd name="connsiteX14" fmla="*/ 1352354 w 1439133"/>
              <a:gd name="connsiteY14" fmla="*/ 160434 h 1498730"/>
              <a:gd name="connsiteX15" fmla="*/ 1357651 w 1439133"/>
              <a:gd name="connsiteY15" fmla="*/ 979376 h 1498730"/>
              <a:gd name="connsiteX16" fmla="*/ 1409359 w 1439133"/>
              <a:gd name="connsiteY16" fmla="*/ 1267636 h 1498730"/>
              <a:gd name="connsiteX17" fmla="*/ 1054826 w 1439133"/>
              <a:gd name="connsiteY17" fmla="*/ 1498648 h 1498730"/>
              <a:gd name="connsiteX0" fmla="*/ 0 w 1439133"/>
              <a:gd name="connsiteY0" fmla="*/ 182486 h 1498730"/>
              <a:gd name="connsiteX1" fmla="*/ 269622 w 1439133"/>
              <a:gd name="connsiteY1" fmla="*/ 99768 h 1498730"/>
              <a:gd name="connsiteX2" fmla="*/ 281425 w 1439133"/>
              <a:gd name="connsiteY2" fmla="*/ 988258 h 1498730"/>
              <a:gd name="connsiteX3" fmla="*/ 448234 w 1439133"/>
              <a:gd name="connsiteY3" fmla="*/ 985074 h 1498730"/>
              <a:gd name="connsiteX4" fmla="*/ 451489 w 1439133"/>
              <a:gd name="connsiteY4" fmla="*/ 129321 h 1498730"/>
              <a:gd name="connsiteX5" fmla="*/ 630784 w 1439133"/>
              <a:gd name="connsiteY5" fmla="*/ 129387 h 1498730"/>
              <a:gd name="connsiteX6" fmla="*/ 636079 w 1439133"/>
              <a:gd name="connsiteY6" fmla="*/ 975879 h 1498730"/>
              <a:gd name="connsiteX7" fmla="*/ 794871 w 1439133"/>
              <a:gd name="connsiteY7" fmla="*/ 989309 h 1498730"/>
              <a:gd name="connsiteX8" fmla="*/ 815903 w 1439133"/>
              <a:gd name="connsiteY8" fmla="*/ 147415 h 1498730"/>
              <a:gd name="connsiteX9" fmla="*/ 988010 w 1439133"/>
              <a:gd name="connsiteY9" fmla="*/ 154508 h 1498730"/>
              <a:gd name="connsiteX10" fmla="*/ 1021343 w 1439133"/>
              <a:gd name="connsiteY10" fmla="*/ 960803 h 1498730"/>
              <a:gd name="connsiteX11" fmla="*/ 1028124 w 1439133"/>
              <a:gd name="connsiteY11" fmla="*/ 1276095 h 1498730"/>
              <a:gd name="connsiteX12" fmla="*/ 1174781 w 1439133"/>
              <a:gd name="connsiteY12" fmla="*/ 949668 h 1498730"/>
              <a:gd name="connsiteX13" fmla="*/ 1182888 w 1439133"/>
              <a:gd name="connsiteY13" fmla="*/ 135313 h 1498730"/>
              <a:gd name="connsiteX14" fmla="*/ 1352354 w 1439133"/>
              <a:gd name="connsiteY14" fmla="*/ 160434 h 1498730"/>
              <a:gd name="connsiteX15" fmla="*/ 1357651 w 1439133"/>
              <a:gd name="connsiteY15" fmla="*/ 979376 h 1498730"/>
              <a:gd name="connsiteX16" fmla="*/ 1409359 w 1439133"/>
              <a:gd name="connsiteY16" fmla="*/ 1267636 h 1498730"/>
              <a:gd name="connsiteX17" fmla="*/ 1054826 w 1439133"/>
              <a:gd name="connsiteY17" fmla="*/ 1498648 h 1498730"/>
              <a:gd name="connsiteX0" fmla="*/ 0 w 1439133"/>
              <a:gd name="connsiteY0" fmla="*/ 182486 h 1498730"/>
              <a:gd name="connsiteX1" fmla="*/ 269622 w 1439133"/>
              <a:gd name="connsiteY1" fmla="*/ 99768 h 1498730"/>
              <a:gd name="connsiteX2" fmla="*/ 281425 w 1439133"/>
              <a:gd name="connsiteY2" fmla="*/ 988258 h 1498730"/>
              <a:gd name="connsiteX3" fmla="*/ 448234 w 1439133"/>
              <a:gd name="connsiteY3" fmla="*/ 985074 h 1498730"/>
              <a:gd name="connsiteX4" fmla="*/ 451489 w 1439133"/>
              <a:gd name="connsiteY4" fmla="*/ 129321 h 1498730"/>
              <a:gd name="connsiteX5" fmla="*/ 630784 w 1439133"/>
              <a:gd name="connsiteY5" fmla="*/ 129387 h 1498730"/>
              <a:gd name="connsiteX6" fmla="*/ 636079 w 1439133"/>
              <a:gd name="connsiteY6" fmla="*/ 975879 h 1498730"/>
              <a:gd name="connsiteX7" fmla="*/ 794871 w 1439133"/>
              <a:gd name="connsiteY7" fmla="*/ 989309 h 1498730"/>
              <a:gd name="connsiteX8" fmla="*/ 815903 w 1439133"/>
              <a:gd name="connsiteY8" fmla="*/ 147415 h 1498730"/>
              <a:gd name="connsiteX9" fmla="*/ 988010 w 1439133"/>
              <a:gd name="connsiteY9" fmla="*/ 154508 h 1498730"/>
              <a:gd name="connsiteX10" fmla="*/ 1021343 w 1439133"/>
              <a:gd name="connsiteY10" fmla="*/ 960803 h 1498730"/>
              <a:gd name="connsiteX11" fmla="*/ 1028124 w 1439133"/>
              <a:gd name="connsiteY11" fmla="*/ 1276095 h 1498730"/>
              <a:gd name="connsiteX12" fmla="*/ 1174781 w 1439133"/>
              <a:gd name="connsiteY12" fmla="*/ 949668 h 1498730"/>
              <a:gd name="connsiteX13" fmla="*/ 1182888 w 1439133"/>
              <a:gd name="connsiteY13" fmla="*/ 135313 h 1498730"/>
              <a:gd name="connsiteX14" fmla="*/ 1352354 w 1439133"/>
              <a:gd name="connsiteY14" fmla="*/ 160434 h 1498730"/>
              <a:gd name="connsiteX15" fmla="*/ 1357651 w 1439133"/>
              <a:gd name="connsiteY15" fmla="*/ 979376 h 1498730"/>
              <a:gd name="connsiteX16" fmla="*/ 1409359 w 1439133"/>
              <a:gd name="connsiteY16" fmla="*/ 1267636 h 1498730"/>
              <a:gd name="connsiteX17" fmla="*/ 1054826 w 1439133"/>
              <a:gd name="connsiteY17" fmla="*/ 1498648 h 1498730"/>
              <a:gd name="connsiteX0" fmla="*/ 0 w 1439133"/>
              <a:gd name="connsiteY0" fmla="*/ 182486 h 1498730"/>
              <a:gd name="connsiteX1" fmla="*/ 269622 w 1439133"/>
              <a:gd name="connsiteY1" fmla="*/ 99768 h 1498730"/>
              <a:gd name="connsiteX2" fmla="*/ 281425 w 1439133"/>
              <a:gd name="connsiteY2" fmla="*/ 988258 h 1498730"/>
              <a:gd name="connsiteX3" fmla="*/ 448234 w 1439133"/>
              <a:gd name="connsiteY3" fmla="*/ 985074 h 1498730"/>
              <a:gd name="connsiteX4" fmla="*/ 451489 w 1439133"/>
              <a:gd name="connsiteY4" fmla="*/ 129321 h 1498730"/>
              <a:gd name="connsiteX5" fmla="*/ 630784 w 1439133"/>
              <a:gd name="connsiteY5" fmla="*/ 129387 h 1498730"/>
              <a:gd name="connsiteX6" fmla="*/ 636079 w 1439133"/>
              <a:gd name="connsiteY6" fmla="*/ 975879 h 1498730"/>
              <a:gd name="connsiteX7" fmla="*/ 794871 w 1439133"/>
              <a:gd name="connsiteY7" fmla="*/ 989309 h 1498730"/>
              <a:gd name="connsiteX8" fmla="*/ 815903 w 1439133"/>
              <a:gd name="connsiteY8" fmla="*/ 147415 h 1498730"/>
              <a:gd name="connsiteX9" fmla="*/ 988010 w 1439133"/>
              <a:gd name="connsiteY9" fmla="*/ 154508 h 1498730"/>
              <a:gd name="connsiteX10" fmla="*/ 1021343 w 1439133"/>
              <a:gd name="connsiteY10" fmla="*/ 960803 h 1498730"/>
              <a:gd name="connsiteX11" fmla="*/ 1028124 w 1439133"/>
              <a:gd name="connsiteY11" fmla="*/ 1276095 h 1498730"/>
              <a:gd name="connsiteX12" fmla="*/ 1174781 w 1439133"/>
              <a:gd name="connsiteY12" fmla="*/ 949668 h 1498730"/>
              <a:gd name="connsiteX13" fmla="*/ 1182888 w 1439133"/>
              <a:gd name="connsiteY13" fmla="*/ 135313 h 1498730"/>
              <a:gd name="connsiteX14" fmla="*/ 1352354 w 1439133"/>
              <a:gd name="connsiteY14" fmla="*/ 160434 h 1498730"/>
              <a:gd name="connsiteX15" fmla="*/ 1357651 w 1439133"/>
              <a:gd name="connsiteY15" fmla="*/ 979376 h 1498730"/>
              <a:gd name="connsiteX16" fmla="*/ 1409359 w 1439133"/>
              <a:gd name="connsiteY16" fmla="*/ 1267636 h 1498730"/>
              <a:gd name="connsiteX17" fmla="*/ 1054826 w 1439133"/>
              <a:gd name="connsiteY17" fmla="*/ 1498648 h 1498730"/>
              <a:gd name="connsiteX0" fmla="*/ 0 w 1439133"/>
              <a:gd name="connsiteY0" fmla="*/ 182486 h 1498730"/>
              <a:gd name="connsiteX1" fmla="*/ 269622 w 1439133"/>
              <a:gd name="connsiteY1" fmla="*/ 99768 h 1498730"/>
              <a:gd name="connsiteX2" fmla="*/ 281425 w 1439133"/>
              <a:gd name="connsiteY2" fmla="*/ 988258 h 1498730"/>
              <a:gd name="connsiteX3" fmla="*/ 448234 w 1439133"/>
              <a:gd name="connsiteY3" fmla="*/ 985074 h 1498730"/>
              <a:gd name="connsiteX4" fmla="*/ 451489 w 1439133"/>
              <a:gd name="connsiteY4" fmla="*/ 129321 h 1498730"/>
              <a:gd name="connsiteX5" fmla="*/ 630784 w 1439133"/>
              <a:gd name="connsiteY5" fmla="*/ 129387 h 1498730"/>
              <a:gd name="connsiteX6" fmla="*/ 636079 w 1439133"/>
              <a:gd name="connsiteY6" fmla="*/ 975879 h 1498730"/>
              <a:gd name="connsiteX7" fmla="*/ 794871 w 1439133"/>
              <a:gd name="connsiteY7" fmla="*/ 989309 h 1498730"/>
              <a:gd name="connsiteX8" fmla="*/ 815903 w 1439133"/>
              <a:gd name="connsiteY8" fmla="*/ 147415 h 1498730"/>
              <a:gd name="connsiteX9" fmla="*/ 988010 w 1439133"/>
              <a:gd name="connsiteY9" fmla="*/ 154508 h 1498730"/>
              <a:gd name="connsiteX10" fmla="*/ 1021343 w 1439133"/>
              <a:gd name="connsiteY10" fmla="*/ 960803 h 1498730"/>
              <a:gd name="connsiteX11" fmla="*/ 1028124 w 1439133"/>
              <a:gd name="connsiteY11" fmla="*/ 1276095 h 1498730"/>
              <a:gd name="connsiteX12" fmla="*/ 1179908 w 1439133"/>
              <a:gd name="connsiteY12" fmla="*/ 949668 h 1498730"/>
              <a:gd name="connsiteX13" fmla="*/ 1182888 w 1439133"/>
              <a:gd name="connsiteY13" fmla="*/ 135313 h 1498730"/>
              <a:gd name="connsiteX14" fmla="*/ 1352354 w 1439133"/>
              <a:gd name="connsiteY14" fmla="*/ 160434 h 1498730"/>
              <a:gd name="connsiteX15" fmla="*/ 1357651 w 1439133"/>
              <a:gd name="connsiteY15" fmla="*/ 979376 h 1498730"/>
              <a:gd name="connsiteX16" fmla="*/ 1409359 w 1439133"/>
              <a:gd name="connsiteY16" fmla="*/ 1267636 h 1498730"/>
              <a:gd name="connsiteX17" fmla="*/ 1054826 w 1439133"/>
              <a:gd name="connsiteY17" fmla="*/ 1498648 h 1498730"/>
              <a:gd name="connsiteX0" fmla="*/ 0 w 1439133"/>
              <a:gd name="connsiteY0" fmla="*/ 182486 h 1498730"/>
              <a:gd name="connsiteX1" fmla="*/ 269622 w 1439133"/>
              <a:gd name="connsiteY1" fmla="*/ 99768 h 1498730"/>
              <a:gd name="connsiteX2" fmla="*/ 281425 w 1439133"/>
              <a:gd name="connsiteY2" fmla="*/ 988258 h 1498730"/>
              <a:gd name="connsiteX3" fmla="*/ 448234 w 1439133"/>
              <a:gd name="connsiteY3" fmla="*/ 985074 h 1498730"/>
              <a:gd name="connsiteX4" fmla="*/ 451489 w 1439133"/>
              <a:gd name="connsiteY4" fmla="*/ 129321 h 1498730"/>
              <a:gd name="connsiteX5" fmla="*/ 630784 w 1439133"/>
              <a:gd name="connsiteY5" fmla="*/ 129387 h 1498730"/>
              <a:gd name="connsiteX6" fmla="*/ 636079 w 1439133"/>
              <a:gd name="connsiteY6" fmla="*/ 975879 h 1498730"/>
              <a:gd name="connsiteX7" fmla="*/ 794871 w 1439133"/>
              <a:gd name="connsiteY7" fmla="*/ 989309 h 1498730"/>
              <a:gd name="connsiteX8" fmla="*/ 815903 w 1439133"/>
              <a:gd name="connsiteY8" fmla="*/ 147415 h 1498730"/>
              <a:gd name="connsiteX9" fmla="*/ 988010 w 1439133"/>
              <a:gd name="connsiteY9" fmla="*/ 154508 h 1498730"/>
              <a:gd name="connsiteX10" fmla="*/ 1021343 w 1439133"/>
              <a:gd name="connsiteY10" fmla="*/ 960803 h 1498730"/>
              <a:gd name="connsiteX11" fmla="*/ 1028124 w 1439133"/>
              <a:gd name="connsiteY11" fmla="*/ 1276095 h 1498730"/>
              <a:gd name="connsiteX12" fmla="*/ 1179908 w 1439133"/>
              <a:gd name="connsiteY12" fmla="*/ 949668 h 1498730"/>
              <a:gd name="connsiteX13" fmla="*/ 1182888 w 1439133"/>
              <a:gd name="connsiteY13" fmla="*/ 135313 h 1498730"/>
              <a:gd name="connsiteX14" fmla="*/ 1352354 w 1439133"/>
              <a:gd name="connsiteY14" fmla="*/ 160434 h 1498730"/>
              <a:gd name="connsiteX15" fmla="*/ 1357651 w 1439133"/>
              <a:gd name="connsiteY15" fmla="*/ 979376 h 1498730"/>
              <a:gd name="connsiteX16" fmla="*/ 1409359 w 1439133"/>
              <a:gd name="connsiteY16" fmla="*/ 1267636 h 1498730"/>
              <a:gd name="connsiteX17" fmla="*/ 1054826 w 1439133"/>
              <a:gd name="connsiteY17" fmla="*/ 1498648 h 1498730"/>
              <a:gd name="connsiteX0" fmla="*/ 0 w 1439133"/>
              <a:gd name="connsiteY0" fmla="*/ 182486 h 1498730"/>
              <a:gd name="connsiteX1" fmla="*/ 269622 w 1439133"/>
              <a:gd name="connsiteY1" fmla="*/ 99768 h 1498730"/>
              <a:gd name="connsiteX2" fmla="*/ 281425 w 1439133"/>
              <a:gd name="connsiteY2" fmla="*/ 988258 h 1498730"/>
              <a:gd name="connsiteX3" fmla="*/ 448234 w 1439133"/>
              <a:gd name="connsiteY3" fmla="*/ 985074 h 1498730"/>
              <a:gd name="connsiteX4" fmla="*/ 451489 w 1439133"/>
              <a:gd name="connsiteY4" fmla="*/ 129321 h 1498730"/>
              <a:gd name="connsiteX5" fmla="*/ 630784 w 1439133"/>
              <a:gd name="connsiteY5" fmla="*/ 129387 h 1498730"/>
              <a:gd name="connsiteX6" fmla="*/ 636079 w 1439133"/>
              <a:gd name="connsiteY6" fmla="*/ 975879 h 1498730"/>
              <a:gd name="connsiteX7" fmla="*/ 794871 w 1439133"/>
              <a:gd name="connsiteY7" fmla="*/ 989309 h 1498730"/>
              <a:gd name="connsiteX8" fmla="*/ 815903 w 1439133"/>
              <a:gd name="connsiteY8" fmla="*/ 147415 h 1498730"/>
              <a:gd name="connsiteX9" fmla="*/ 988010 w 1439133"/>
              <a:gd name="connsiteY9" fmla="*/ 154508 h 1498730"/>
              <a:gd name="connsiteX10" fmla="*/ 1021343 w 1439133"/>
              <a:gd name="connsiteY10" fmla="*/ 960803 h 1498730"/>
              <a:gd name="connsiteX11" fmla="*/ 1028124 w 1439133"/>
              <a:gd name="connsiteY11" fmla="*/ 1276095 h 1498730"/>
              <a:gd name="connsiteX12" fmla="*/ 1174781 w 1439133"/>
              <a:gd name="connsiteY12" fmla="*/ 915621 h 1498730"/>
              <a:gd name="connsiteX13" fmla="*/ 1182888 w 1439133"/>
              <a:gd name="connsiteY13" fmla="*/ 135313 h 1498730"/>
              <a:gd name="connsiteX14" fmla="*/ 1352354 w 1439133"/>
              <a:gd name="connsiteY14" fmla="*/ 160434 h 1498730"/>
              <a:gd name="connsiteX15" fmla="*/ 1357651 w 1439133"/>
              <a:gd name="connsiteY15" fmla="*/ 979376 h 1498730"/>
              <a:gd name="connsiteX16" fmla="*/ 1409359 w 1439133"/>
              <a:gd name="connsiteY16" fmla="*/ 1267636 h 1498730"/>
              <a:gd name="connsiteX17" fmla="*/ 1054826 w 1439133"/>
              <a:gd name="connsiteY17" fmla="*/ 1498648 h 1498730"/>
              <a:gd name="connsiteX0" fmla="*/ 0 w 1439133"/>
              <a:gd name="connsiteY0" fmla="*/ 182486 h 1498730"/>
              <a:gd name="connsiteX1" fmla="*/ 269622 w 1439133"/>
              <a:gd name="connsiteY1" fmla="*/ 99768 h 1498730"/>
              <a:gd name="connsiteX2" fmla="*/ 281425 w 1439133"/>
              <a:gd name="connsiteY2" fmla="*/ 988258 h 1498730"/>
              <a:gd name="connsiteX3" fmla="*/ 448234 w 1439133"/>
              <a:gd name="connsiteY3" fmla="*/ 985074 h 1498730"/>
              <a:gd name="connsiteX4" fmla="*/ 451489 w 1439133"/>
              <a:gd name="connsiteY4" fmla="*/ 129321 h 1498730"/>
              <a:gd name="connsiteX5" fmla="*/ 630784 w 1439133"/>
              <a:gd name="connsiteY5" fmla="*/ 129387 h 1498730"/>
              <a:gd name="connsiteX6" fmla="*/ 636079 w 1439133"/>
              <a:gd name="connsiteY6" fmla="*/ 975879 h 1498730"/>
              <a:gd name="connsiteX7" fmla="*/ 794871 w 1439133"/>
              <a:gd name="connsiteY7" fmla="*/ 989309 h 1498730"/>
              <a:gd name="connsiteX8" fmla="*/ 815903 w 1439133"/>
              <a:gd name="connsiteY8" fmla="*/ 147415 h 1498730"/>
              <a:gd name="connsiteX9" fmla="*/ 988010 w 1439133"/>
              <a:gd name="connsiteY9" fmla="*/ 154508 h 1498730"/>
              <a:gd name="connsiteX10" fmla="*/ 1021343 w 1439133"/>
              <a:gd name="connsiteY10" fmla="*/ 960803 h 1498730"/>
              <a:gd name="connsiteX11" fmla="*/ 1028124 w 1439133"/>
              <a:gd name="connsiteY11" fmla="*/ 1276095 h 1498730"/>
              <a:gd name="connsiteX12" fmla="*/ 1174781 w 1439133"/>
              <a:gd name="connsiteY12" fmla="*/ 915621 h 1498730"/>
              <a:gd name="connsiteX13" fmla="*/ 1182888 w 1439133"/>
              <a:gd name="connsiteY13" fmla="*/ 135313 h 1498730"/>
              <a:gd name="connsiteX14" fmla="*/ 1352354 w 1439133"/>
              <a:gd name="connsiteY14" fmla="*/ 160434 h 1498730"/>
              <a:gd name="connsiteX15" fmla="*/ 1357651 w 1439133"/>
              <a:gd name="connsiteY15" fmla="*/ 979376 h 1498730"/>
              <a:gd name="connsiteX16" fmla="*/ 1409359 w 1439133"/>
              <a:gd name="connsiteY16" fmla="*/ 1267636 h 1498730"/>
              <a:gd name="connsiteX17" fmla="*/ 1054826 w 1439133"/>
              <a:gd name="connsiteY17" fmla="*/ 1498648 h 1498730"/>
              <a:gd name="connsiteX0" fmla="*/ 0 w 1439133"/>
              <a:gd name="connsiteY0" fmla="*/ 182486 h 1498730"/>
              <a:gd name="connsiteX1" fmla="*/ 269622 w 1439133"/>
              <a:gd name="connsiteY1" fmla="*/ 99768 h 1498730"/>
              <a:gd name="connsiteX2" fmla="*/ 281425 w 1439133"/>
              <a:gd name="connsiteY2" fmla="*/ 988258 h 1498730"/>
              <a:gd name="connsiteX3" fmla="*/ 448234 w 1439133"/>
              <a:gd name="connsiteY3" fmla="*/ 985074 h 1498730"/>
              <a:gd name="connsiteX4" fmla="*/ 451489 w 1439133"/>
              <a:gd name="connsiteY4" fmla="*/ 129321 h 1498730"/>
              <a:gd name="connsiteX5" fmla="*/ 630784 w 1439133"/>
              <a:gd name="connsiteY5" fmla="*/ 129387 h 1498730"/>
              <a:gd name="connsiteX6" fmla="*/ 620699 w 1439133"/>
              <a:gd name="connsiteY6" fmla="*/ 941832 h 1498730"/>
              <a:gd name="connsiteX7" fmla="*/ 794871 w 1439133"/>
              <a:gd name="connsiteY7" fmla="*/ 989309 h 1498730"/>
              <a:gd name="connsiteX8" fmla="*/ 815903 w 1439133"/>
              <a:gd name="connsiteY8" fmla="*/ 147415 h 1498730"/>
              <a:gd name="connsiteX9" fmla="*/ 988010 w 1439133"/>
              <a:gd name="connsiteY9" fmla="*/ 154508 h 1498730"/>
              <a:gd name="connsiteX10" fmla="*/ 1021343 w 1439133"/>
              <a:gd name="connsiteY10" fmla="*/ 960803 h 1498730"/>
              <a:gd name="connsiteX11" fmla="*/ 1028124 w 1439133"/>
              <a:gd name="connsiteY11" fmla="*/ 1276095 h 1498730"/>
              <a:gd name="connsiteX12" fmla="*/ 1174781 w 1439133"/>
              <a:gd name="connsiteY12" fmla="*/ 915621 h 1498730"/>
              <a:gd name="connsiteX13" fmla="*/ 1182888 w 1439133"/>
              <a:gd name="connsiteY13" fmla="*/ 135313 h 1498730"/>
              <a:gd name="connsiteX14" fmla="*/ 1352354 w 1439133"/>
              <a:gd name="connsiteY14" fmla="*/ 160434 h 1498730"/>
              <a:gd name="connsiteX15" fmla="*/ 1357651 w 1439133"/>
              <a:gd name="connsiteY15" fmla="*/ 979376 h 1498730"/>
              <a:gd name="connsiteX16" fmla="*/ 1409359 w 1439133"/>
              <a:gd name="connsiteY16" fmla="*/ 1267636 h 1498730"/>
              <a:gd name="connsiteX17" fmla="*/ 1054826 w 1439133"/>
              <a:gd name="connsiteY17" fmla="*/ 1498648 h 1498730"/>
              <a:gd name="connsiteX0" fmla="*/ 0 w 1439133"/>
              <a:gd name="connsiteY0" fmla="*/ 182486 h 1498730"/>
              <a:gd name="connsiteX1" fmla="*/ 269622 w 1439133"/>
              <a:gd name="connsiteY1" fmla="*/ 99768 h 1498730"/>
              <a:gd name="connsiteX2" fmla="*/ 281425 w 1439133"/>
              <a:gd name="connsiteY2" fmla="*/ 988258 h 1498730"/>
              <a:gd name="connsiteX3" fmla="*/ 448234 w 1439133"/>
              <a:gd name="connsiteY3" fmla="*/ 985074 h 1498730"/>
              <a:gd name="connsiteX4" fmla="*/ 451489 w 1439133"/>
              <a:gd name="connsiteY4" fmla="*/ 129321 h 1498730"/>
              <a:gd name="connsiteX5" fmla="*/ 630784 w 1439133"/>
              <a:gd name="connsiteY5" fmla="*/ 129387 h 1498730"/>
              <a:gd name="connsiteX6" fmla="*/ 620699 w 1439133"/>
              <a:gd name="connsiteY6" fmla="*/ 941832 h 1498730"/>
              <a:gd name="connsiteX7" fmla="*/ 815378 w 1439133"/>
              <a:gd name="connsiteY7" fmla="*/ 935807 h 1498730"/>
              <a:gd name="connsiteX8" fmla="*/ 815903 w 1439133"/>
              <a:gd name="connsiteY8" fmla="*/ 147415 h 1498730"/>
              <a:gd name="connsiteX9" fmla="*/ 988010 w 1439133"/>
              <a:gd name="connsiteY9" fmla="*/ 154508 h 1498730"/>
              <a:gd name="connsiteX10" fmla="*/ 1021343 w 1439133"/>
              <a:gd name="connsiteY10" fmla="*/ 960803 h 1498730"/>
              <a:gd name="connsiteX11" fmla="*/ 1028124 w 1439133"/>
              <a:gd name="connsiteY11" fmla="*/ 1276095 h 1498730"/>
              <a:gd name="connsiteX12" fmla="*/ 1174781 w 1439133"/>
              <a:gd name="connsiteY12" fmla="*/ 915621 h 1498730"/>
              <a:gd name="connsiteX13" fmla="*/ 1182888 w 1439133"/>
              <a:gd name="connsiteY13" fmla="*/ 135313 h 1498730"/>
              <a:gd name="connsiteX14" fmla="*/ 1352354 w 1439133"/>
              <a:gd name="connsiteY14" fmla="*/ 160434 h 1498730"/>
              <a:gd name="connsiteX15" fmla="*/ 1357651 w 1439133"/>
              <a:gd name="connsiteY15" fmla="*/ 979376 h 1498730"/>
              <a:gd name="connsiteX16" fmla="*/ 1409359 w 1439133"/>
              <a:gd name="connsiteY16" fmla="*/ 1267636 h 1498730"/>
              <a:gd name="connsiteX17" fmla="*/ 1054826 w 1439133"/>
              <a:gd name="connsiteY17" fmla="*/ 1498648 h 1498730"/>
              <a:gd name="connsiteX0" fmla="*/ 0 w 1439133"/>
              <a:gd name="connsiteY0" fmla="*/ 182486 h 1498730"/>
              <a:gd name="connsiteX1" fmla="*/ 269622 w 1439133"/>
              <a:gd name="connsiteY1" fmla="*/ 99768 h 1498730"/>
              <a:gd name="connsiteX2" fmla="*/ 281425 w 1439133"/>
              <a:gd name="connsiteY2" fmla="*/ 988258 h 1498730"/>
              <a:gd name="connsiteX3" fmla="*/ 448234 w 1439133"/>
              <a:gd name="connsiteY3" fmla="*/ 985074 h 1498730"/>
              <a:gd name="connsiteX4" fmla="*/ 451489 w 1439133"/>
              <a:gd name="connsiteY4" fmla="*/ 129321 h 1498730"/>
              <a:gd name="connsiteX5" fmla="*/ 630784 w 1439133"/>
              <a:gd name="connsiteY5" fmla="*/ 129387 h 1498730"/>
              <a:gd name="connsiteX6" fmla="*/ 620699 w 1439133"/>
              <a:gd name="connsiteY6" fmla="*/ 941832 h 1498730"/>
              <a:gd name="connsiteX7" fmla="*/ 815378 w 1439133"/>
              <a:gd name="connsiteY7" fmla="*/ 935807 h 1498730"/>
              <a:gd name="connsiteX8" fmla="*/ 815903 w 1439133"/>
              <a:gd name="connsiteY8" fmla="*/ 147415 h 1498730"/>
              <a:gd name="connsiteX9" fmla="*/ 988010 w 1439133"/>
              <a:gd name="connsiteY9" fmla="*/ 154508 h 1498730"/>
              <a:gd name="connsiteX10" fmla="*/ 1021343 w 1439133"/>
              <a:gd name="connsiteY10" fmla="*/ 960803 h 1498730"/>
              <a:gd name="connsiteX11" fmla="*/ 1028124 w 1439133"/>
              <a:gd name="connsiteY11" fmla="*/ 1276095 h 1498730"/>
              <a:gd name="connsiteX12" fmla="*/ 1174781 w 1439133"/>
              <a:gd name="connsiteY12" fmla="*/ 915621 h 1498730"/>
              <a:gd name="connsiteX13" fmla="*/ 1182888 w 1439133"/>
              <a:gd name="connsiteY13" fmla="*/ 135313 h 1498730"/>
              <a:gd name="connsiteX14" fmla="*/ 1352354 w 1439133"/>
              <a:gd name="connsiteY14" fmla="*/ 160434 h 1498730"/>
              <a:gd name="connsiteX15" fmla="*/ 1357651 w 1439133"/>
              <a:gd name="connsiteY15" fmla="*/ 979376 h 1498730"/>
              <a:gd name="connsiteX16" fmla="*/ 1409359 w 1439133"/>
              <a:gd name="connsiteY16" fmla="*/ 1267636 h 1498730"/>
              <a:gd name="connsiteX17" fmla="*/ 1054826 w 1439133"/>
              <a:gd name="connsiteY17" fmla="*/ 1498648 h 1498730"/>
              <a:gd name="connsiteX0" fmla="*/ 0 w 1439133"/>
              <a:gd name="connsiteY0" fmla="*/ 182486 h 1498730"/>
              <a:gd name="connsiteX1" fmla="*/ 269622 w 1439133"/>
              <a:gd name="connsiteY1" fmla="*/ 99768 h 1498730"/>
              <a:gd name="connsiteX2" fmla="*/ 281425 w 1439133"/>
              <a:gd name="connsiteY2" fmla="*/ 988258 h 1498730"/>
              <a:gd name="connsiteX3" fmla="*/ 448234 w 1439133"/>
              <a:gd name="connsiteY3" fmla="*/ 985074 h 1498730"/>
              <a:gd name="connsiteX4" fmla="*/ 451489 w 1439133"/>
              <a:gd name="connsiteY4" fmla="*/ 129321 h 1498730"/>
              <a:gd name="connsiteX5" fmla="*/ 630784 w 1439133"/>
              <a:gd name="connsiteY5" fmla="*/ 129387 h 1498730"/>
              <a:gd name="connsiteX6" fmla="*/ 620699 w 1439133"/>
              <a:gd name="connsiteY6" fmla="*/ 941832 h 1498730"/>
              <a:gd name="connsiteX7" fmla="*/ 815378 w 1439133"/>
              <a:gd name="connsiteY7" fmla="*/ 935807 h 1498730"/>
              <a:gd name="connsiteX8" fmla="*/ 815903 w 1439133"/>
              <a:gd name="connsiteY8" fmla="*/ 147415 h 1498730"/>
              <a:gd name="connsiteX9" fmla="*/ 988010 w 1439133"/>
              <a:gd name="connsiteY9" fmla="*/ 154508 h 1498730"/>
              <a:gd name="connsiteX10" fmla="*/ 1021343 w 1439133"/>
              <a:gd name="connsiteY10" fmla="*/ 960803 h 1498730"/>
              <a:gd name="connsiteX11" fmla="*/ 1028124 w 1439133"/>
              <a:gd name="connsiteY11" fmla="*/ 1276095 h 1498730"/>
              <a:gd name="connsiteX12" fmla="*/ 1174781 w 1439133"/>
              <a:gd name="connsiteY12" fmla="*/ 915621 h 1498730"/>
              <a:gd name="connsiteX13" fmla="*/ 1182888 w 1439133"/>
              <a:gd name="connsiteY13" fmla="*/ 135313 h 1498730"/>
              <a:gd name="connsiteX14" fmla="*/ 1352354 w 1439133"/>
              <a:gd name="connsiteY14" fmla="*/ 160434 h 1498730"/>
              <a:gd name="connsiteX15" fmla="*/ 1357651 w 1439133"/>
              <a:gd name="connsiteY15" fmla="*/ 979376 h 1498730"/>
              <a:gd name="connsiteX16" fmla="*/ 1409359 w 1439133"/>
              <a:gd name="connsiteY16" fmla="*/ 1267636 h 1498730"/>
              <a:gd name="connsiteX17" fmla="*/ 1054826 w 1439133"/>
              <a:gd name="connsiteY17" fmla="*/ 1498648 h 1498730"/>
              <a:gd name="connsiteX0" fmla="*/ 0 w 1439133"/>
              <a:gd name="connsiteY0" fmla="*/ 182486 h 1498730"/>
              <a:gd name="connsiteX1" fmla="*/ 269622 w 1439133"/>
              <a:gd name="connsiteY1" fmla="*/ 99768 h 1498730"/>
              <a:gd name="connsiteX2" fmla="*/ 281425 w 1439133"/>
              <a:gd name="connsiteY2" fmla="*/ 988258 h 1498730"/>
              <a:gd name="connsiteX3" fmla="*/ 468742 w 1439133"/>
              <a:gd name="connsiteY3" fmla="*/ 931572 h 1498730"/>
              <a:gd name="connsiteX4" fmla="*/ 451489 w 1439133"/>
              <a:gd name="connsiteY4" fmla="*/ 129321 h 1498730"/>
              <a:gd name="connsiteX5" fmla="*/ 630784 w 1439133"/>
              <a:gd name="connsiteY5" fmla="*/ 129387 h 1498730"/>
              <a:gd name="connsiteX6" fmla="*/ 620699 w 1439133"/>
              <a:gd name="connsiteY6" fmla="*/ 941832 h 1498730"/>
              <a:gd name="connsiteX7" fmla="*/ 815378 w 1439133"/>
              <a:gd name="connsiteY7" fmla="*/ 935807 h 1498730"/>
              <a:gd name="connsiteX8" fmla="*/ 815903 w 1439133"/>
              <a:gd name="connsiteY8" fmla="*/ 147415 h 1498730"/>
              <a:gd name="connsiteX9" fmla="*/ 988010 w 1439133"/>
              <a:gd name="connsiteY9" fmla="*/ 154508 h 1498730"/>
              <a:gd name="connsiteX10" fmla="*/ 1021343 w 1439133"/>
              <a:gd name="connsiteY10" fmla="*/ 960803 h 1498730"/>
              <a:gd name="connsiteX11" fmla="*/ 1028124 w 1439133"/>
              <a:gd name="connsiteY11" fmla="*/ 1276095 h 1498730"/>
              <a:gd name="connsiteX12" fmla="*/ 1174781 w 1439133"/>
              <a:gd name="connsiteY12" fmla="*/ 915621 h 1498730"/>
              <a:gd name="connsiteX13" fmla="*/ 1182888 w 1439133"/>
              <a:gd name="connsiteY13" fmla="*/ 135313 h 1498730"/>
              <a:gd name="connsiteX14" fmla="*/ 1352354 w 1439133"/>
              <a:gd name="connsiteY14" fmla="*/ 160434 h 1498730"/>
              <a:gd name="connsiteX15" fmla="*/ 1357651 w 1439133"/>
              <a:gd name="connsiteY15" fmla="*/ 979376 h 1498730"/>
              <a:gd name="connsiteX16" fmla="*/ 1409359 w 1439133"/>
              <a:gd name="connsiteY16" fmla="*/ 1267636 h 1498730"/>
              <a:gd name="connsiteX17" fmla="*/ 1054826 w 1439133"/>
              <a:gd name="connsiteY17" fmla="*/ 1498648 h 1498730"/>
              <a:gd name="connsiteX0" fmla="*/ 0 w 1439133"/>
              <a:gd name="connsiteY0" fmla="*/ 182486 h 1498730"/>
              <a:gd name="connsiteX1" fmla="*/ 269622 w 1439133"/>
              <a:gd name="connsiteY1" fmla="*/ 99768 h 1498730"/>
              <a:gd name="connsiteX2" fmla="*/ 281425 w 1439133"/>
              <a:gd name="connsiteY2" fmla="*/ 988258 h 1498730"/>
              <a:gd name="connsiteX3" fmla="*/ 468742 w 1439133"/>
              <a:gd name="connsiteY3" fmla="*/ 931572 h 1498730"/>
              <a:gd name="connsiteX4" fmla="*/ 451489 w 1439133"/>
              <a:gd name="connsiteY4" fmla="*/ 129321 h 1498730"/>
              <a:gd name="connsiteX5" fmla="*/ 630784 w 1439133"/>
              <a:gd name="connsiteY5" fmla="*/ 129387 h 1498730"/>
              <a:gd name="connsiteX6" fmla="*/ 620699 w 1439133"/>
              <a:gd name="connsiteY6" fmla="*/ 941832 h 1498730"/>
              <a:gd name="connsiteX7" fmla="*/ 815378 w 1439133"/>
              <a:gd name="connsiteY7" fmla="*/ 935807 h 1498730"/>
              <a:gd name="connsiteX8" fmla="*/ 815903 w 1439133"/>
              <a:gd name="connsiteY8" fmla="*/ 147415 h 1498730"/>
              <a:gd name="connsiteX9" fmla="*/ 988010 w 1439133"/>
              <a:gd name="connsiteY9" fmla="*/ 154508 h 1498730"/>
              <a:gd name="connsiteX10" fmla="*/ 1021343 w 1439133"/>
              <a:gd name="connsiteY10" fmla="*/ 960803 h 1498730"/>
              <a:gd name="connsiteX11" fmla="*/ 1028124 w 1439133"/>
              <a:gd name="connsiteY11" fmla="*/ 1276095 h 1498730"/>
              <a:gd name="connsiteX12" fmla="*/ 1174781 w 1439133"/>
              <a:gd name="connsiteY12" fmla="*/ 915621 h 1498730"/>
              <a:gd name="connsiteX13" fmla="*/ 1182888 w 1439133"/>
              <a:gd name="connsiteY13" fmla="*/ 135313 h 1498730"/>
              <a:gd name="connsiteX14" fmla="*/ 1352354 w 1439133"/>
              <a:gd name="connsiteY14" fmla="*/ 160434 h 1498730"/>
              <a:gd name="connsiteX15" fmla="*/ 1357651 w 1439133"/>
              <a:gd name="connsiteY15" fmla="*/ 979376 h 1498730"/>
              <a:gd name="connsiteX16" fmla="*/ 1409359 w 1439133"/>
              <a:gd name="connsiteY16" fmla="*/ 1267636 h 1498730"/>
              <a:gd name="connsiteX17" fmla="*/ 1054826 w 1439133"/>
              <a:gd name="connsiteY17" fmla="*/ 1498648 h 1498730"/>
              <a:gd name="connsiteX0" fmla="*/ 0 w 1439133"/>
              <a:gd name="connsiteY0" fmla="*/ 154052 h 1470296"/>
              <a:gd name="connsiteX1" fmla="*/ 269622 w 1439133"/>
              <a:gd name="connsiteY1" fmla="*/ 71334 h 1470296"/>
              <a:gd name="connsiteX2" fmla="*/ 286552 w 1439133"/>
              <a:gd name="connsiteY2" fmla="*/ 911186 h 1470296"/>
              <a:gd name="connsiteX3" fmla="*/ 468742 w 1439133"/>
              <a:gd name="connsiteY3" fmla="*/ 903138 h 1470296"/>
              <a:gd name="connsiteX4" fmla="*/ 451489 w 1439133"/>
              <a:gd name="connsiteY4" fmla="*/ 100887 h 1470296"/>
              <a:gd name="connsiteX5" fmla="*/ 630784 w 1439133"/>
              <a:gd name="connsiteY5" fmla="*/ 100953 h 1470296"/>
              <a:gd name="connsiteX6" fmla="*/ 620699 w 1439133"/>
              <a:gd name="connsiteY6" fmla="*/ 913398 h 1470296"/>
              <a:gd name="connsiteX7" fmla="*/ 815378 w 1439133"/>
              <a:gd name="connsiteY7" fmla="*/ 907373 h 1470296"/>
              <a:gd name="connsiteX8" fmla="*/ 815903 w 1439133"/>
              <a:gd name="connsiteY8" fmla="*/ 118981 h 1470296"/>
              <a:gd name="connsiteX9" fmla="*/ 988010 w 1439133"/>
              <a:gd name="connsiteY9" fmla="*/ 126074 h 1470296"/>
              <a:gd name="connsiteX10" fmla="*/ 1021343 w 1439133"/>
              <a:gd name="connsiteY10" fmla="*/ 932369 h 1470296"/>
              <a:gd name="connsiteX11" fmla="*/ 1028124 w 1439133"/>
              <a:gd name="connsiteY11" fmla="*/ 1247661 h 1470296"/>
              <a:gd name="connsiteX12" fmla="*/ 1174781 w 1439133"/>
              <a:gd name="connsiteY12" fmla="*/ 887187 h 1470296"/>
              <a:gd name="connsiteX13" fmla="*/ 1182888 w 1439133"/>
              <a:gd name="connsiteY13" fmla="*/ 106879 h 1470296"/>
              <a:gd name="connsiteX14" fmla="*/ 1352354 w 1439133"/>
              <a:gd name="connsiteY14" fmla="*/ 132000 h 1470296"/>
              <a:gd name="connsiteX15" fmla="*/ 1357651 w 1439133"/>
              <a:gd name="connsiteY15" fmla="*/ 950942 h 1470296"/>
              <a:gd name="connsiteX16" fmla="*/ 1409359 w 1439133"/>
              <a:gd name="connsiteY16" fmla="*/ 1239202 h 1470296"/>
              <a:gd name="connsiteX17" fmla="*/ 1054826 w 1439133"/>
              <a:gd name="connsiteY17" fmla="*/ 1470214 h 1470296"/>
              <a:gd name="connsiteX0" fmla="*/ 0 w 1439133"/>
              <a:gd name="connsiteY0" fmla="*/ 154052 h 1470296"/>
              <a:gd name="connsiteX1" fmla="*/ 269622 w 1439133"/>
              <a:gd name="connsiteY1" fmla="*/ 71334 h 1470296"/>
              <a:gd name="connsiteX2" fmla="*/ 286552 w 1439133"/>
              <a:gd name="connsiteY2" fmla="*/ 911186 h 1470296"/>
              <a:gd name="connsiteX3" fmla="*/ 468742 w 1439133"/>
              <a:gd name="connsiteY3" fmla="*/ 903138 h 1470296"/>
              <a:gd name="connsiteX4" fmla="*/ 451489 w 1439133"/>
              <a:gd name="connsiteY4" fmla="*/ 100887 h 1470296"/>
              <a:gd name="connsiteX5" fmla="*/ 630784 w 1439133"/>
              <a:gd name="connsiteY5" fmla="*/ 100953 h 1470296"/>
              <a:gd name="connsiteX6" fmla="*/ 620699 w 1439133"/>
              <a:gd name="connsiteY6" fmla="*/ 913398 h 1470296"/>
              <a:gd name="connsiteX7" fmla="*/ 815378 w 1439133"/>
              <a:gd name="connsiteY7" fmla="*/ 907373 h 1470296"/>
              <a:gd name="connsiteX8" fmla="*/ 815903 w 1439133"/>
              <a:gd name="connsiteY8" fmla="*/ 118981 h 1470296"/>
              <a:gd name="connsiteX9" fmla="*/ 988010 w 1439133"/>
              <a:gd name="connsiteY9" fmla="*/ 126074 h 1470296"/>
              <a:gd name="connsiteX10" fmla="*/ 1021343 w 1439133"/>
              <a:gd name="connsiteY10" fmla="*/ 932369 h 1470296"/>
              <a:gd name="connsiteX11" fmla="*/ 1028124 w 1439133"/>
              <a:gd name="connsiteY11" fmla="*/ 1247661 h 1470296"/>
              <a:gd name="connsiteX12" fmla="*/ 1174781 w 1439133"/>
              <a:gd name="connsiteY12" fmla="*/ 887187 h 1470296"/>
              <a:gd name="connsiteX13" fmla="*/ 1182888 w 1439133"/>
              <a:gd name="connsiteY13" fmla="*/ 106879 h 1470296"/>
              <a:gd name="connsiteX14" fmla="*/ 1352354 w 1439133"/>
              <a:gd name="connsiteY14" fmla="*/ 132000 h 1470296"/>
              <a:gd name="connsiteX15" fmla="*/ 1357651 w 1439133"/>
              <a:gd name="connsiteY15" fmla="*/ 950942 h 1470296"/>
              <a:gd name="connsiteX16" fmla="*/ 1409359 w 1439133"/>
              <a:gd name="connsiteY16" fmla="*/ 1239202 h 1470296"/>
              <a:gd name="connsiteX17" fmla="*/ 1054826 w 1439133"/>
              <a:gd name="connsiteY17" fmla="*/ 1470214 h 1470296"/>
              <a:gd name="connsiteX0" fmla="*/ 0 w 1522776"/>
              <a:gd name="connsiteY0" fmla="*/ 154052 h 1470274"/>
              <a:gd name="connsiteX1" fmla="*/ 269622 w 1522776"/>
              <a:gd name="connsiteY1" fmla="*/ 71334 h 1470274"/>
              <a:gd name="connsiteX2" fmla="*/ 286552 w 1522776"/>
              <a:gd name="connsiteY2" fmla="*/ 911186 h 1470274"/>
              <a:gd name="connsiteX3" fmla="*/ 468742 w 1522776"/>
              <a:gd name="connsiteY3" fmla="*/ 903138 h 1470274"/>
              <a:gd name="connsiteX4" fmla="*/ 451489 w 1522776"/>
              <a:gd name="connsiteY4" fmla="*/ 100887 h 1470274"/>
              <a:gd name="connsiteX5" fmla="*/ 630784 w 1522776"/>
              <a:gd name="connsiteY5" fmla="*/ 100953 h 1470274"/>
              <a:gd name="connsiteX6" fmla="*/ 620699 w 1522776"/>
              <a:gd name="connsiteY6" fmla="*/ 913398 h 1470274"/>
              <a:gd name="connsiteX7" fmla="*/ 815378 w 1522776"/>
              <a:gd name="connsiteY7" fmla="*/ 907373 h 1470274"/>
              <a:gd name="connsiteX8" fmla="*/ 815903 w 1522776"/>
              <a:gd name="connsiteY8" fmla="*/ 118981 h 1470274"/>
              <a:gd name="connsiteX9" fmla="*/ 988010 w 1522776"/>
              <a:gd name="connsiteY9" fmla="*/ 126074 h 1470274"/>
              <a:gd name="connsiteX10" fmla="*/ 1021343 w 1522776"/>
              <a:gd name="connsiteY10" fmla="*/ 932369 h 1470274"/>
              <a:gd name="connsiteX11" fmla="*/ 1028124 w 1522776"/>
              <a:gd name="connsiteY11" fmla="*/ 1247661 h 1470274"/>
              <a:gd name="connsiteX12" fmla="*/ 1174781 w 1522776"/>
              <a:gd name="connsiteY12" fmla="*/ 887187 h 1470274"/>
              <a:gd name="connsiteX13" fmla="*/ 1182888 w 1522776"/>
              <a:gd name="connsiteY13" fmla="*/ 106879 h 1470274"/>
              <a:gd name="connsiteX14" fmla="*/ 1352354 w 1522776"/>
              <a:gd name="connsiteY14" fmla="*/ 132000 h 1470274"/>
              <a:gd name="connsiteX15" fmla="*/ 1357651 w 1522776"/>
              <a:gd name="connsiteY15" fmla="*/ 950942 h 1470274"/>
              <a:gd name="connsiteX16" fmla="*/ 1501641 w 1522776"/>
              <a:gd name="connsiteY16" fmla="*/ 1161381 h 1470274"/>
              <a:gd name="connsiteX17" fmla="*/ 1054826 w 1522776"/>
              <a:gd name="connsiteY17" fmla="*/ 1470214 h 1470274"/>
              <a:gd name="connsiteX0" fmla="*/ 0 w 1522776"/>
              <a:gd name="connsiteY0" fmla="*/ 154052 h 1470302"/>
              <a:gd name="connsiteX1" fmla="*/ 269622 w 1522776"/>
              <a:gd name="connsiteY1" fmla="*/ 71334 h 1470302"/>
              <a:gd name="connsiteX2" fmla="*/ 286552 w 1522776"/>
              <a:gd name="connsiteY2" fmla="*/ 911186 h 1470302"/>
              <a:gd name="connsiteX3" fmla="*/ 468742 w 1522776"/>
              <a:gd name="connsiteY3" fmla="*/ 903138 h 1470302"/>
              <a:gd name="connsiteX4" fmla="*/ 451489 w 1522776"/>
              <a:gd name="connsiteY4" fmla="*/ 100887 h 1470302"/>
              <a:gd name="connsiteX5" fmla="*/ 630784 w 1522776"/>
              <a:gd name="connsiteY5" fmla="*/ 100953 h 1470302"/>
              <a:gd name="connsiteX6" fmla="*/ 620699 w 1522776"/>
              <a:gd name="connsiteY6" fmla="*/ 913398 h 1470302"/>
              <a:gd name="connsiteX7" fmla="*/ 815378 w 1522776"/>
              <a:gd name="connsiteY7" fmla="*/ 907373 h 1470302"/>
              <a:gd name="connsiteX8" fmla="*/ 815903 w 1522776"/>
              <a:gd name="connsiteY8" fmla="*/ 118981 h 1470302"/>
              <a:gd name="connsiteX9" fmla="*/ 988010 w 1522776"/>
              <a:gd name="connsiteY9" fmla="*/ 126074 h 1470302"/>
              <a:gd name="connsiteX10" fmla="*/ 1021343 w 1522776"/>
              <a:gd name="connsiteY10" fmla="*/ 932369 h 1470302"/>
              <a:gd name="connsiteX11" fmla="*/ 1028124 w 1522776"/>
              <a:gd name="connsiteY11" fmla="*/ 1247661 h 1470302"/>
              <a:gd name="connsiteX12" fmla="*/ 1174781 w 1522776"/>
              <a:gd name="connsiteY12" fmla="*/ 887187 h 1470302"/>
              <a:gd name="connsiteX13" fmla="*/ 1182888 w 1522776"/>
              <a:gd name="connsiteY13" fmla="*/ 106879 h 1470302"/>
              <a:gd name="connsiteX14" fmla="*/ 1352354 w 1522776"/>
              <a:gd name="connsiteY14" fmla="*/ 132000 h 1470302"/>
              <a:gd name="connsiteX15" fmla="*/ 1357651 w 1522776"/>
              <a:gd name="connsiteY15" fmla="*/ 950942 h 1470302"/>
              <a:gd name="connsiteX16" fmla="*/ 1501641 w 1522776"/>
              <a:gd name="connsiteY16" fmla="*/ 1161381 h 1470302"/>
              <a:gd name="connsiteX17" fmla="*/ 1054826 w 1522776"/>
              <a:gd name="connsiteY17" fmla="*/ 1470214 h 1470302"/>
              <a:gd name="connsiteX0" fmla="*/ 0 w 1501821"/>
              <a:gd name="connsiteY0" fmla="*/ 154052 h 1470302"/>
              <a:gd name="connsiteX1" fmla="*/ 269622 w 1501821"/>
              <a:gd name="connsiteY1" fmla="*/ 71334 h 1470302"/>
              <a:gd name="connsiteX2" fmla="*/ 286552 w 1501821"/>
              <a:gd name="connsiteY2" fmla="*/ 911186 h 1470302"/>
              <a:gd name="connsiteX3" fmla="*/ 468742 w 1501821"/>
              <a:gd name="connsiteY3" fmla="*/ 903138 h 1470302"/>
              <a:gd name="connsiteX4" fmla="*/ 451489 w 1501821"/>
              <a:gd name="connsiteY4" fmla="*/ 100887 h 1470302"/>
              <a:gd name="connsiteX5" fmla="*/ 630784 w 1501821"/>
              <a:gd name="connsiteY5" fmla="*/ 100953 h 1470302"/>
              <a:gd name="connsiteX6" fmla="*/ 620699 w 1501821"/>
              <a:gd name="connsiteY6" fmla="*/ 913398 h 1470302"/>
              <a:gd name="connsiteX7" fmla="*/ 815378 w 1501821"/>
              <a:gd name="connsiteY7" fmla="*/ 907373 h 1470302"/>
              <a:gd name="connsiteX8" fmla="*/ 815903 w 1501821"/>
              <a:gd name="connsiteY8" fmla="*/ 118981 h 1470302"/>
              <a:gd name="connsiteX9" fmla="*/ 988010 w 1501821"/>
              <a:gd name="connsiteY9" fmla="*/ 126074 h 1470302"/>
              <a:gd name="connsiteX10" fmla="*/ 1021343 w 1501821"/>
              <a:gd name="connsiteY10" fmla="*/ 932369 h 1470302"/>
              <a:gd name="connsiteX11" fmla="*/ 1028124 w 1501821"/>
              <a:gd name="connsiteY11" fmla="*/ 1247661 h 1470302"/>
              <a:gd name="connsiteX12" fmla="*/ 1174781 w 1501821"/>
              <a:gd name="connsiteY12" fmla="*/ 887187 h 1470302"/>
              <a:gd name="connsiteX13" fmla="*/ 1182888 w 1501821"/>
              <a:gd name="connsiteY13" fmla="*/ 106879 h 1470302"/>
              <a:gd name="connsiteX14" fmla="*/ 1352354 w 1501821"/>
              <a:gd name="connsiteY14" fmla="*/ 132000 h 1470302"/>
              <a:gd name="connsiteX15" fmla="*/ 1357651 w 1501821"/>
              <a:gd name="connsiteY15" fmla="*/ 950942 h 1470302"/>
              <a:gd name="connsiteX16" fmla="*/ 1501641 w 1501821"/>
              <a:gd name="connsiteY16" fmla="*/ 1161381 h 1470302"/>
              <a:gd name="connsiteX17" fmla="*/ 1054826 w 1501821"/>
              <a:gd name="connsiteY17" fmla="*/ 1470214 h 1470302"/>
              <a:gd name="connsiteX0" fmla="*/ 0 w 1502366"/>
              <a:gd name="connsiteY0" fmla="*/ 154052 h 1273072"/>
              <a:gd name="connsiteX1" fmla="*/ 269622 w 1502366"/>
              <a:gd name="connsiteY1" fmla="*/ 71334 h 1273072"/>
              <a:gd name="connsiteX2" fmla="*/ 286552 w 1502366"/>
              <a:gd name="connsiteY2" fmla="*/ 911186 h 1273072"/>
              <a:gd name="connsiteX3" fmla="*/ 468742 w 1502366"/>
              <a:gd name="connsiteY3" fmla="*/ 903138 h 1273072"/>
              <a:gd name="connsiteX4" fmla="*/ 451489 w 1502366"/>
              <a:gd name="connsiteY4" fmla="*/ 100887 h 1273072"/>
              <a:gd name="connsiteX5" fmla="*/ 630784 w 1502366"/>
              <a:gd name="connsiteY5" fmla="*/ 100953 h 1273072"/>
              <a:gd name="connsiteX6" fmla="*/ 620699 w 1502366"/>
              <a:gd name="connsiteY6" fmla="*/ 913398 h 1273072"/>
              <a:gd name="connsiteX7" fmla="*/ 815378 w 1502366"/>
              <a:gd name="connsiteY7" fmla="*/ 907373 h 1273072"/>
              <a:gd name="connsiteX8" fmla="*/ 815903 w 1502366"/>
              <a:gd name="connsiteY8" fmla="*/ 118981 h 1273072"/>
              <a:gd name="connsiteX9" fmla="*/ 988010 w 1502366"/>
              <a:gd name="connsiteY9" fmla="*/ 126074 h 1273072"/>
              <a:gd name="connsiteX10" fmla="*/ 1021343 w 1502366"/>
              <a:gd name="connsiteY10" fmla="*/ 932369 h 1273072"/>
              <a:gd name="connsiteX11" fmla="*/ 1028124 w 1502366"/>
              <a:gd name="connsiteY11" fmla="*/ 1247661 h 1273072"/>
              <a:gd name="connsiteX12" fmla="*/ 1174781 w 1502366"/>
              <a:gd name="connsiteY12" fmla="*/ 887187 h 1273072"/>
              <a:gd name="connsiteX13" fmla="*/ 1182888 w 1502366"/>
              <a:gd name="connsiteY13" fmla="*/ 106879 h 1273072"/>
              <a:gd name="connsiteX14" fmla="*/ 1352354 w 1502366"/>
              <a:gd name="connsiteY14" fmla="*/ 132000 h 1273072"/>
              <a:gd name="connsiteX15" fmla="*/ 1357651 w 1502366"/>
              <a:gd name="connsiteY15" fmla="*/ 950942 h 1273072"/>
              <a:gd name="connsiteX16" fmla="*/ 1501641 w 1502366"/>
              <a:gd name="connsiteY16" fmla="*/ 1161381 h 1273072"/>
              <a:gd name="connsiteX17" fmla="*/ 1357307 w 1502366"/>
              <a:gd name="connsiteY17" fmla="*/ 1270797 h 1273072"/>
              <a:gd name="connsiteX0" fmla="*/ 0 w 1451826"/>
              <a:gd name="connsiteY0" fmla="*/ 154052 h 1271046"/>
              <a:gd name="connsiteX1" fmla="*/ 269622 w 1451826"/>
              <a:gd name="connsiteY1" fmla="*/ 71334 h 1271046"/>
              <a:gd name="connsiteX2" fmla="*/ 286552 w 1451826"/>
              <a:gd name="connsiteY2" fmla="*/ 911186 h 1271046"/>
              <a:gd name="connsiteX3" fmla="*/ 468742 w 1451826"/>
              <a:gd name="connsiteY3" fmla="*/ 903138 h 1271046"/>
              <a:gd name="connsiteX4" fmla="*/ 451489 w 1451826"/>
              <a:gd name="connsiteY4" fmla="*/ 100887 h 1271046"/>
              <a:gd name="connsiteX5" fmla="*/ 630784 w 1451826"/>
              <a:gd name="connsiteY5" fmla="*/ 100953 h 1271046"/>
              <a:gd name="connsiteX6" fmla="*/ 620699 w 1451826"/>
              <a:gd name="connsiteY6" fmla="*/ 913398 h 1271046"/>
              <a:gd name="connsiteX7" fmla="*/ 815378 w 1451826"/>
              <a:gd name="connsiteY7" fmla="*/ 907373 h 1271046"/>
              <a:gd name="connsiteX8" fmla="*/ 815903 w 1451826"/>
              <a:gd name="connsiteY8" fmla="*/ 118981 h 1271046"/>
              <a:gd name="connsiteX9" fmla="*/ 988010 w 1451826"/>
              <a:gd name="connsiteY9" fmla="*/ 126074 h 1271046"/>
              <a:gd name="connsiteX10" fmla="*/ 1021343 w 1451826"/>
              <a:gd name="connsiteY10" fmla="*/ 932369 h 1271046"/>
              <a:gd name="connsiteX11" fmla="*/ 1028124 w 1451826"/>
              <a:gd name="connsiteY11" fmla="*/ 1247661 h 1271046"/>
              <a:gd name="connsiteX12" fmla="*/ 1174781 w 1451826"/>
              <a:gd name="connsiteY12" fmla="*/ 887187 h 1271046"/>
              <a:gd name="connsiteX13" fmla="*/ 1182888 w 1451826"/>
              <a:gd name="connsiteY13" fmla="*/ 106879 h 1271046"/>
              <a:gd name="connsiteX14" fmla="*/ 1352354 w 1451826"/>
              <a:gd name="connsiteY14" fmla="*/ 132000 h 1271046"/>
              <a:gd name="connsiteX15" fmla="*/ 1357651 w 1451826"/>
              <a:gd name="connsiteY15" fmla="*/ 950942 h 1271046"/>
              <a:gd name="connsiteX16" fmla="*/ 1450373 w 1451826"/>
              <a:gd name="connsiteY16" fmla="*/ 1088424 h 1271046"/>
              <a:gd name="connsiteX17" fmla="*/ 1357307 w 1451826"/>
              <a:gd name="connsiteY17" fmla="*/ 1270797 h 1271046"/>
              <a:gd name="connsiteX0" fmla="*/ 0 w 1502366"/>
              <a:gd name="connsiteY0" fmla="*/ 154052 h 1271086"/>
              <a:gd name="connsiteX1" fmla="*/ 269622 w 1502366"/>
              <a:gd name="connsiteY1" fmla="*/ 71334 h 1271086"/>
              <a:gd name="connsiteX2" fmla="*/ 286552 w 1502366"/>
              <a:gd name="connsiteY2" fmla="*/ 911186 h 1271086"/>
              <a:gd name="connsiteX3" fmla="*/ 468742 w 1502366"/>
              <a:gd name="connsiteY3" fmla="*/ 903138 h 1271086"/>
              <a:gd name="connsiteX4" fmla="*/ 451489 w 1502366"/>
              <a:gd name="connsiteY4" fmla="*/ 100887 h 1271086"/>
              <a:gd name="connsiteX5" fmla="*/ 630784 w 1502366"/>
              <a:gd name="connsiteY5" fmla="*/ 100953 h 1271086"/>
              <a:gd name="connsiteX6" fmla="*/ 620699 w 1502366"/>
              <a:gd name="connsiteY6" fmla="*/ 913398 h 1271086"/>
              <a:gd name="connsiteX7" fmla="*/ 815378 w 1502366"/>
              <a:gd name="connsiteY7" fmla="*/ 907373 h 1271086"/>
              <a:gd name="connsiteX8" fmla="*/ 815903 w 1502366"/>
              <a:gd name="connsiteY8" fmla="*/ 118981 h 1271086"/>
              <a:gd name="connsiteX9" fmla="*/ 988010 w 1502366"/>
              <a:gd name="connsiteY9" fmla="*/ 126074 h 1271086"/>
              <a:gd name="connsiteX10" fmla="*/ 1021343 w 1502366"/>
              <a:gd name="connsiteY10" fmla="*/ 932369 h 1271086"/>
              <a:gd name="connsiteX11" fmla="*/ 1028124 w 1502366"/>
              <a:gd name="connsiteY11" fmla="*/ 1247661 h 1271086"/>
              <a:gd name="connsiteX12" fmla="*/ 1174781 w 1502366"/>
              <a:gd name="connsiteY12" fmla="*/ 887187 h 1271086"/>
              <a:gd name="connsiteX13" fmla="*/ 1182888 w 1502366"/>
              <a:gd name="connsiteY13" fmla="*/ 106879 h 1271086"/>
              <a:gd name="connsiteX14" fmla="*/ 1352354 w 1502366"/>
              <a:gd name="connsiteY14" fmla="*/ 132000 h 1271086"/>
              <a:gd name="connsiteX15" fmla="*/ 1357651 w 1502366"/>
              <a:gd name="connsiteY15" fmla="*/ 950942 h 1271086"/>
              <a:gd name="connsiteX16" fmla="*/ 1501641 w 1502366"/>
              <a:gd name="connsiteY16" fmla="*/ 1098151 h 1271086"/>
              <a:gd name="connsiteX17" fmla="*/ 1357307 w 1502366"/>
              <a:gd name="connsiteY17" fmla="*/ 1270797 h 1271086"/>
              <a:gd name="connsiteX0" fmla="*/ 0 w 1502366"/>
              <a:gd name="connsiteY0" fmla="*/ 154052 h 1271086"/>
              <a:gd name="connsiteX1" fmla="*/ 269622 w 1502366"/>
              <a:gd name="connsiteY1" fmla="*/ 71334 h 1271086"/>
              <a:gd name="connsiteX2" fmla="*/ 286552 w 1502366"/>
              <a:gd name="connsiteY2" fmla="*/ 911186 h 1271086"/>
              <a:gd name="connsiteX3" fmla="*/ 468742 w 1502366"/>
              <a:gd name="connsiteY3" fmla="*/ 903138 h 1271086"/>
              <a:gd name="connsiteX4" fmla="*/ 451489 w 1502366"/>
              <a:gd name="connsiteY4" fmla="*/ 100887 h 1271086"/>
              <a:gd name="connsiteX5" fmla="*/ 630784 w 1502366"/>
              <a:gd name="connsiteY5" fmla="*/ 100953 h 1271086"/>
              <a:gd name="connsiteX6" fmla="*/ 620699 w 1502366"/>
              <a:gd name="connsiteY6" fmla="*/ 913398 h 1271086"/>
              <a:gd name="connsiteX7" fmla="*/ 815378 w 1502366"/>
              <a:gd name="connsiteY7" fmla="*/ 907373 h 1271086"/>
              <a:gd name="connsiteX8" fmla="*/ 815903 w 1502366"/>
              <a:gd name="connsiteY8" fmla="*/ 118981 h 1271086"/>
              <a:gd name="connsiteX9" fmla="*/ 988010 w 1502366"/>
              <a:gd name="connsiteY9" fmla="*/ 126074 h 1271086"/>
              <a:gd name="connsiteX10" fmla="*/ 1021343 w 1502366"/>
              <a:gd name="connsiteY10" fmla="*/ 932369 h 1271086"/>
              <a:gd name="connsiteX11" fmla="*/ 1028124 w 1502366"/>
              <a:gd name="connsiteY11" fmla="*/ 1247661 h 1271086"/>
              <a:gd name="connsiteX12" fmla="*/ 1174781 w 1502366"/>
              <a:gd name="connsiteY12" fmla="*/ 887187 h 1271086"/>
              <a:gd name="connsiteX13" fmla="*/ 1182888 w 1502366"/>
              <a:gd name="connsiteY13" fmla="*/ 106879 h 1271086"/>
              <a:gd name="connsiteX14" fmla="*/ 1352354 w 1502366"/>
              <a:gd name="connsiteY14" fmla="*/ 132000 h 1271086"/>
              <a:gd name="connsiteX15" fmla="*/ 1357651 w 1502366"/>
              <a:gd name="connsiteY15" fmla="*/ 950942 h 1271086"/>
              <a:gd name="connsiteX16" fmla="*/ 1501641 w 1502366"/>
              <a:gd name="connsiteY16" fmla="*/ 1098151 h 1271086"/>
              <a:gd name="connsiteX17" fmla="*/ 1357307 w 1502366"/>
              <a:gd name="connsiteY17" fmla="*/ 1270797 h 1271086"/>
              <a:gd name="connsiteX0" fmla="*/ 0 w 1437033"/>
              <a:gd name="connsiteY0" fmla="*/ 154052 h 1271140"/>
              <a:gd name="connsiteX1" fmla="*/ 269622 w 1437033"/>
              <a:gd name="connsiteY1" fmla="*/ 71334 h 1271140"/>
              <a:gd name="connsiteX2" fmla="*/ 286552 w 1437033"/>
              <a:gd name="connsiteY2" fmla="*/ 911186 h 1271140"/>
              <a:gd name="connsiteX3" fmla="*/ 468742 w 1437033"/>
              <a:gd name="connsiteY3" fmla="*/ 903138 h 1271140"/>
              <a:gd name="connsiteX4" fmla="*/ 451489 w 1437033"/>
              <a:gd name="connsiteY4" fmla="*/ 100887 h 1271140"/>
              <a:gd name="connsiteX5" fmla="*/ 630784 w 1437033"/>
              <a:gd name="connsiteY5" fmla="*/ 100953 h 1271140"/>
              <a:gd name="connsiteX6" fmla="*/ 620699 w 1437033"/>
              <a:gd name="connsiteY6" fmla="*/ 913398 h 1271140"/>
              <a:gd name="connsiteX7" fmla="*/ 815378 w 1437033"/>
              <a:gd name="connsiteY7" fmla="*/ 907373 h 1271140"/>
              <a:gd name="connsiteX8" fmla="*/ 815903 w 1437033"/>
              <a:gd name="connsiteY8" fmla="*/ 118981 h 1271140"/>
              <a:gd name="connsiteX9" fmla="*/ 988010 w 1437033"/>
              <a:gd name="connsiteY9" fmla="*/ 126074 h 1271140"/>
              <a:gd name="connsiteX10" fmla="*/ 1021343 w 1437033"/>
              <a:gd name="connsiteY10" fmla="*/ 932369 h 1271140"/>
              <a:gd name="connsiteX11" fmla="*/ 1028124 w 1437033"/>
              <a:gd name="connsiteY11" fmla="*/ 1247661 h 1271140"/>
              <a:gd name="connsiteX12" fmla="*/ 1174781 w 1437033"/>
              <a:gd name="connsiteY12" fmla="*/ 887187 h 1271140"/>
              <a:gd name="connsiteX13" fmla="*/ 1182888 w 1437033"/>
              <a:gd name="connsiteY13" fmla="*/ 106879 h 1271140"/>
              <a:gd name="connsiteX14" fmla="*/ 1352354 w 1437033"/>
              <a:gd name="connsiteY14" fmla="*/ 132000 h 1271140"/>
              <a:gd name="connsiteX15" fmla="*/ 1357651 w 1437033"/>
              <a:gd name="connsiteY15" fmla="*/ 950942 h 1271140"/>
              <a:gd name="connsiteX16" fmla="*/ 1434992 w 1437033"/>
              <a:gd name="connsiteY16" fmla="*/ 1107879 h 1271140"/>
              <a:gd name="connsiteX17" fmla="*/ 1357307 w 1437033"/>
              <a:gd name="connsiteY17" fmla="*/ 1270797 h 1271140"/>
              <a:gd name="connsiteX0" fmla="*/ 0 w 1437033"/>
              <a:gd name="connsiteY0" fmla="*/ 154052 h 1271140"/>
              <a:gd name="connsiteX1" fmla="*/ 269622 w 1437033"/>
              <a:gd name="connsiteY1" fmla="*/ 71334 h 1271140"/>
              <a:gd name="connsiteX2" fmla="*/ 286552 w 1437033"/>
              <a:gd name="connsiteY2" fmla="*/ 911186 h 1271140"/>
              <a:gd name="connsiteX3" fmla="*/ 468742 w 1437033"/>
              <a:gd name="connsiteY3" fmla="*/ 903138 h 1271140"/>
              <a:gd name="connsiteX4" fmla="*/ 451489 w 1437033"/>
              <a:gd name="connsiteY4" fmla="*/ 100887 h 1271140"/>
              <a:gd name="connsiteX5" fmla="*/ 630784 w 1437033"/>
              <a:gd name="connsiteY5" fmla="*/ 100953 h 1271140"/>
              <a:gd name="connsiteX6" fmla="*/ 620699 w 1437033"/>
              <a:gd name="connsiteY6" fmla="*/ 913398 h 1271140"/>
              <a:gd name="connsiteX7" fmla="*/ 815378 w 1437033"/>
              <a:gd name="connsiteY7" fmla="*/ 907373 h 1271140"/>
              <a:gd name="connsiteX8" fmla="*/ 815903 w 1437033"/>
              <a:gd name="connsiteY8" fmla="*/ 118981 h 1271140"/>
              <a:gd name="connsiteX9" fmla="*/ 988010 w 1437033"/>
              <a:gd name="connsiteY9" fmla="*/ 126074 h 1271140"/>
              <a:gd name="connsiteX10" fmla="*/ 1021343 w 1437033"/>
              <a:gd name="connsiteY10" fmla="*/ 932369 h 1271140"/>
              <a:gd name="connsiteX11" fmla="*/ 1028124 w 1437033"/>
              <a:gd name="connsiteY11" fmla="*/ 1247661 h 1271140"/>
              <a:gd name="connsiteX12" fmla="*/ 1174781 w 1437033"/>
              <a:gd name="connsiteY12" fmla="*/ 887187 h 1271140"/>
              <a:gd name="connsiteX13" fmla="*/ 1182888 w 1437033"/>
              <a:gd name="connsiteY13" fmla="*/ 106879 h 1271140"/>
              <a:gd name="connsiteX14" fmla="*/ 1352354 w 1437033"/>
              <a:gd name="connsiteY14" fmla="*/ 132000 h 1271140"/>
              <a:gd name="connsiteX15" fmla="*/ 1357651 w 1437033"/>
              <a:gd name="connsiteY15" fmla="*/ 950942 h 1271140"/>
              <a:gd name="connsiteX16" fmla="*/ 1434992 w 1437033"/>
              <a:gd name="connsiteY16" fmla="*/ 1107879 h 1271140"/>
              <a:gd name="connsiteX17" fmla="*/ 1357307 w 1437033"/>
              <a:gd name="connsiteY17" fmla="*/ 1270797 h 1271140"/>
              <a:gd name="connsiteX0" fmla="*/ 0 w 1487115"/>
              <a:gd name="connsiteY0" fmla="*/ 154052 h 1271111"/>
              <a:gd name="connsiteX1" fmla="*/ 269622 w 1487115"/>
              <a:gd name="connsiteY1" fmla="*/ 71334 h 1271111"/>
              <a:gd name="connsiteX2" fmla="*/ 286552 w 1487115"/>
              <a:gd name="connsiteY2" fmla="*/ 911186 h 1271111"/>
              <a:gd name="connsiteX3" fmla="*/ 468742 w 1487115"/>
              <a:gd name="connsiteY3" fmla="*/ 903138 h 1271111"/>
              <a:gd name="connsiteX4" fmla="*/ 451489 w 1487115"/>
              <a:gd name="connsiteY4" fmla="*/ 100887 h 1271111"/>
              <a:gd name="connsiteX5" fmla="*/ 630784 w 1487115"/>
              <a:gd name="connsiteY5" fmla="*/ 100953 h 1271111"/>
              <a:gd name="connsiteX6" fmla="*/ 620699 w 1487115"/>
              <a:gd name="connsiteY6" fmla="*/ 913398 h 1271111"/>
              <a:gd name="connsiteX7" fmla="*/ 815378 w 1487115"/>
              <a:gd name="connsiteY7" fmla="*/ 907373 h 1271111"/>
              <a:gd name="connsiteX8" fmla="*/ 815903 w 1487115"/>
              <a:gd name="connsiteY8" fmla="*/ 118981 h 1271111"/>
              <a:gd name="connsiteX9" fmla="*/ 988010 w 1487115"/>
              <a:gd name="connsiteY9" fmla="*/ 126074 h 1271111"/>
              <a:gd name="connsiteX10" fmla="*/ 1021343 w 1487115"/>
              <a:gd name="connsiteY10" fmla="*/ 932369 h 1271111"/>
              <a:gd name="connsiteX11" fmla="*/ 1028124 w 1487115"/>
              <a:gd name="connsiteY11" fmla="*/ 1247661 h 1271111"/>
              <a:gd name="connsiteX12" fmla="*/ 1174781 w 1487115"/>
              <a:gd name="connsiteY12" fmla="*/ 887187 h 1271111"/>
              <a:gd name="connsiteX13" fmla="*/ 1182888 w 1487115"/>
              <a:gd name="connsiteY13" fmla="*/ 106879 h 1271111"/>
              <a:gd name="connsiteX14" fmla="*/ 1352354 w 1487115"/>
              <a:gd name="connsiteY14" fmla="*/ 132000 h 1271111"/>
              <a:gd name="connsiteX15" fmla="*/ 1357651 w 1487115"/>
              <a:gd name="connsiteY15" fmla="*/ 950942 h 1271111"/>
              <a:gd name="connsiteX16" fmla="*/ 1486260 w 1487115"/>
              <a:gd name="connsiteY16" fmla="*/ 1103015 h 1271111"/>
              <a:gd name="connsiteX17" fmla="*/ 1357307 w 1487115"/>
              <a:gd name="connsiteY17" fmla="*/ 1270797 h 1271111"/>
              <a:gd name="connsiteX0" fmla="*/ 0 w 1487115"/>
              <a:gd name="connsiteY0" fmla="*/ 154052 h 1270974"/>
              <a:gd name="connsiteX1" fmla="*/ 269622 w 1487115"/>
              <a:gd name="connsiteY1" fmla="*/ 71334 h 1270974"/>
              <a:gd name="connsiteX2" fmla="*/ 286552 w 1487115"/>
              <a:gd name="connsiteY2" fmla="*/ 911186 h 1270974"/>
              <a:gd name="connsiteX3" fmla="*/ 468742 w 1487115"/>
              <a:gd name="connsiteY3" fmla="*/ 903138 h 1270974"/>
              <a:gd name="connsiteX4" fmla="*/ 451489 w 1487115"/>
              <a:gd name="connsiteY4" fmla="*/ 100887 h 1270974"/>
              <a:gd name="connsiteX5" fmla="*/ 630784 w 1487115"/>
              <a:gd name="connsiteY5" fmla="*/ 100953 h 1270974"/>
              <a:gd name="connsiteX6" fmla="*/ 620699 w 1487115"/>
              <a:gd name="connsiteY6" fmla="*/ 913398 h 1270974"/>
              <a:gd name="connsiteX7" fmla="*/ 815378 w 1487115"/>
              <a:gd name="connsiteY7" fmla="*/ 907373 h 1270974"/>
              <a:gd name="connsiteX8" fmla="*/ 815903 w 1487115"/>
              <a:gd name="connsiteY8" fmla="*/ 118981 h 1270974"/>
              <a:gd name="connsiteX9" fmla="*/ 988010 w 1487115"/>
              <a:gd name="connsiteY9" fmla="*/ 126074 h 1270974"/>
              <a:gd name="connsiteX10" fmla="*/ 1021343 w 1487115"/>
              <a:gd name="connsiteY10" fmla="*/ 932369 h 1270974"/>
              <a:gd name="connsiteX11" fmla="*/ 1028124 w 1487115"/>
              <a:gd name="connsiteY11" fmla="*/ 1247661 h 1270974"/>
              <a:gd name="connsiteX12" fmla="*/ 1174781 w 1487115"/>
              <a:gd name="connsiteY12" fmla="*/ 887187 h 1270974"/>
              <a:gd name="connsiteX13" fmla="*/ 1182888 w 1487115"/>
              <a:gd name="connsiteY13" fmla="*/ 106879 h 1270974"/>
              <a:gd name="connsiteX14" fmla="*/ 1352354 w 1487115"/>
              <a:gd name="connsiteY14" fmla="*/ 132000 h 1270974"/>
              <a:gd name="connsiteX15" fmla="*/ 1357651 w 1487115"/>
              <a:gd name="connsiteY15" fmla="*/ 950942 h 1270974"/>
              <a:gd name="connsiteX16" fmla="*/ 1486260 w 1487115"/>
              <a:gd name="connsiteY16" fmla="*/ 1103015 h 1270974"/>
              <a:gd name="connsiteX17" fmla="*/ 1357307 w 1487115"/>
              <a:gd name="connsiteY17" fmla="*/ 1270797 h 1270974"/>
              <a:gd name="connsiteX0" fmla="*/ 0 w 1505531"/>
              <a:gd name="connsiteY0" fmla="*/ 154052 h 1285543"/>
              <a:gd name="connsiteX1" fmla="*/ 269622 w 1505531"/>
              <a:gd name="connsiteY1" fmla="*/ 71334 h 1285543"/>
              <a:gd name="connsiteX2" fmla="*/ 286552 w 1505531"/>
              <a:gd name="connsiteY2" fmla="*/ 911186 h 1285543"/>
              <a:gd name="connsiteX3" fmla="*/ 468742 w 1505531"/>
              <a:gd name="connsiteY3" fmla="*/ 903138 h 1285543"/>
              <a:gd name="connsiteX4" fmla="*/ 451489 w 1505531"/>
              <a:gd name="connsiteY4" fmla="*/ 100887 h 1285543"/>
              <a:gd name="connsiteX5" fmla="*/ 630784 w 1505531"/>
              <a:gd name="connsiteY5" fmla="*/ 100953 h 1285543"/>
              <a:gd name="connsiteX6" fmla="*/ 620699 w 1505531"/>
              <a:gd name="connsiteY6" fmla="*/ 913398 h 1285543"/>
              <a:gd name="connsiteX7" fmla="*/ 815378 w 1505531"/>
              <a:gd name="connsiteY7" fmla="*/ 907373 h 1285543"/>
              <a:gd name="connsiteX8" fmla="*/ 815903 w 1505531"/>
              <a:gd name="connsiteY8" fmla="*/ 118981 h 1285543"/>
              <a:gd name="connsiteX9" fmla="*/ 988010 w 1505531"/>
              <a:gd name="connsiteY9" fmla="*/ 126074 h 1285543"/>
              <a:gd name="connsiteX10" fmla="*/ 1021343 w 1505531"/>
              <a:gd name="connsiteY10" fmla="*/ 932369 h 1285543"/>
              <a:gd name="connsiteX11" fmla="*/ 1028124 w 1505531"/>
              <a:gd name="connsiteY11" fmla="*/ 1247661 h 1285543"/>
              <a:gd name="connsiteX12" fmla="*/ 1174781 w 1505531"/>
              <a:gd name="connsiteY12" fmla="*/ 887187 h 1285543"/>
              <a:gd name="connsiteX13" fmla="*/ 1182888 w 1505531"/>
              <a:gd name="connsiteY13" fmla="*/ 106879 h 1285543"/>
              <a:gd name="connsiteX14" fmla="*/ 1352354 w 1505531"/>
              <a:gd name="connsiteY14" fmla="*/ 132000 h 1285543"/>
              <a:gd name="connsiteX15" fmla="*/ 1357651 w 1505531"/>
              <a:gd name="connsiteY15" fmla="*/ 950942 h 1285543"/>
              <a:gd name="connsiteX16" fmla="*/ 1486260 w 1505531"/>
              <a:gd name="connsiteY16" fmla="*/ 1103015 h 1285543"/>
              <a:gd name="connsiteX17" fmla="*/ 1470096 w 1505531"/>
              <a:gd name="connsiteY17" fmla="*/ 1285389 h 1285543"/>
              <a:gd name="connsiteX0" fmla="*/ 0 w 1539127"/>
              <a:gd name="connsiteY0" fmla="*/ 154052 h 1334135"/>
              <a:gd name="connsiteX1" fmla="*/ 269622 w 1539127"/>
              <a:gd name="connsiteY1" fmla="*/ 71334 h 1334135"/>
              <a:gd name="connsiteX2" fmla="*/ 286552 w 1539127"/>
              <a:gd name="connsiteY2" fmla="*/ 911186 h 1334135"/>
              <a:gd name="connsiteX3" fmla="*/ 468742 w 1539127"/>
              <a:gd name="connsiteY3" fmla="*/ 903138 h 1334135"/>
              <a:gd name="connsiteX4" fmla="*/ 451489 w 1539127"/>
              <a:gd name="connsiteY4" fmla="*/ 100887 h 1334135"/>
              <a:gd name="connsiteX5" fmla="*/ 630784 w 1539127"/>
              <a:gd name="connsiteY5" fmla="*/ 100953 h 1334135"/>
              <a:gd name="connsiteX6" fmla="*/ 620699 w 1539127"/>
              <a:gd name="connsiteY6" fmla="*/ 913398 h 1334135"/>
              <a:gd name="connsiteX7" fmla="*/ 815378 w 1539127"/>
              <a:gd name="connsiteY7" fmla="*/ 907373 h 1334135"/>
              <a:gd name="connsiteX8" fmla="*/ 815903 w 1539127"/>
              <a:gd name="connsiteY8" fmla="*/ 118981 h 1334135"/>
              <a:gd name="connsiteX9" fmla="*/ 988010 w 1539127"/>
              <a:gd name="connsiteY9" fmla="*/ 126074 h 1334135"/>
              <a:gd name="connsiteX10" fmla="*/ 1021343 w 1539127"/>
              <a:gd name="connsiteY10" fmla="*/ 932369 h 1334135"/>
              <a:gd name="connsiteX11" fmla="*/ 1028124 w 1539127"/>
              <a:gd name="connsiteY11" fmla="*/ 1247661 h 1334135"/>
              <a:gd name="connsiteX12" fmla="*/ 1174781 w 1539127"/>
              <a:gd name="connsiteY12" fmla="*/ 887187 h 1334135"/>
              <a:gd name="connsiteX13" fmla="*/ 1182888 w 1539127"/>
              <a:gd name="connsiteY13" fmla="*/ 106879 h 1334135"/>
              <a:gd name="connsiteX14" fmla="*/ 1352354 w 1539127"/>
              <a:gd name="connsiteY14" fmla="*/ 132000 h 1334135"/>
              <a:gd name="connsiteX15" fmla="*/ 1357651 w 1539127"/>
              <a:gd name="connsiteY15" fmla="*/ 950942 h 1334135"/>
              <a:gd name="connsiteX16" fmla="*/ 1486260 w 1539127"/>
              <a:gd name="connsiteY16" fmla="*/ 1103015 h 1334135"/>
              <a:gd name="connsiteX17" fmla="*/ 1516237 w 1539127"/>
              <a:gd name="connsiteY17" fmla="*/ 1334028 h 1334135"/>
              <a:gd name="connsiteX0" fmla="*/ 0 w 1516237"/>
              <a:gd name="connsiteY0" fmla="*/ 154052 h 1334028"/>
              <a:gd name="connsiteX1" fmla="*/ 269622 w 1516237"/>
              <a:gd name="connsiteY1" fmla="*/ 71334 h 1334028"/>
              <a:gd name="connsiteX2" fmla="*/ 286552 w 1516237"/>
              <a:gd name="connsiteY2" fmla="*/ 911186 h 1334028"/>
              <a:gd name="connsiteX3" fmla="*/ 468742 w 1516237"/>
              <a:gd name="connsiteY3" fmla="*/ 903138 h 1334028"/>
              <a:gd name="connsiteX4" fmla="*/ 451489 w 1516237"/>
              <a:gd name="connsiteY4" fmla="*/ 100887 h 1334028"/>
              <a:gd name="connsiteX5" fmla="*/ 630784 w 1516237"/>
              <a:gd name="connsiteY5" fmla="*/ 100953 h 1334028"/>
              <a:gd name="connsiteX6" fmla="*/ 620699 w 1516237"/>
              <a:gd name="connsiteY6" fmla="*/ 913398 h 1334028"/>
              <a:gd name="connsiteX7" fmla="*/ 815378 w 1516237"/>
              <a:gd name="connsiteY7" fmla="*/ 907373 h 1334028"/>
              <a:gd name="connsiteX8" fmla="*/ 815903 w 1516237"/>
              <a:gd name="connsiteY8" fmla="*/ 118981 h 1334028"/>
              <a:gd name="connsiteX9" fmla="*/ 988010 w 1516237"/>
              <a:gd name="connsiteY9" fmla="*/ 126074 h 1334028"/>
              <a:gd name="connsiteX10" fmla="*/ 1021343 w 1516237"/>
              <a:gd name="connsiteY10" fmla="*/ 932369 h 1334028"/>
              <a:gd name="connsiteX11" fmla="*/ 1028124 w 1516237"/>
              <a:gd name="connsiteY11" fmla="*/ 1247661 h 1334028"/>
              <a:gd name="connsiteX12" fmla="*/ 1174781 w 1516237"/>
              <a:gd name="connsiteY12" fmla="*/ 887187 h 1334028"/>
              <a:gd name="connsiteX13" fmla="*/ 1182888 w 1516237"/>
              <a:gd name="connsiteY13" fmla="*/ 106879 h 1334028"/>
              <a:gd name="connsiteX14" fmla="*/ 1352354 w 1516237"/>
              <a:gd name="connsiteY14" fmla="*/ 132000 h 1334028"/>
              <a:gd name="connsiteX15" fmla="*/ 1357651 w 1516237"/>
              <a:gd name="connsiteY15" fmla="*/ 950942 h 1334028"/>
              <a:gd name="connsiteX16" fmla="*/ 1486260 w 1516237"/>
              <a:gd name="connsiteY16" fmla="*/ 1103015 h 1334028"/>
              <a:gd name="connsiteX17" fmla="*/ 1516237 w 1516237"/>
              <a:gd name="connsiteY17" fmla="*/ 1334028 h 1334028"/>
              <a:gd name="connsiteX0" fmla="*/ 0 w 1534724"/>
              <a:gd name="connsiteY0" fmla="*/ 154052 h 1334028"/>
              <a:gd name="connsiteX1" fmla="*/ 269622 w 1534724"/>
              <a:gd name="connsiteY1" fmla="*/ 71334 h 1334028"/>
              <a:gd name="connsiteX2" fmla="*/ 286552 w 1534724"/>
              <a:gd name="connsiteY2" fmla="*/ 911186 h 1334028"/>
              <a:gd name="connsiteX3" fmla="*/ 468742 w 1534724"/>
              <a:gd name="connsiteY3" fmla="*/ 903138 h 1334028"/>
              <a:gd name="connsiteX4" fmla="*/ 451489 w 1534724"/>
              <a:gd name="connsiteY4" fmla="*/ 100887 h 1334028"/>
              <a:gd name="connsiteX5" fmla="*/ 630784 w 1534724"/>
              <a:gd name="connsiteY5" fmla="*/ 100953 h 1334028"/>
              <a:gd name="connsiteX6" fmla="*/ 620699 w 1534724"/>
              <a:gd name="connsiteY6" fmla="*/ 913398 h 1334028"/>
              <a:gd name="connsiteX7" fmla="*/ 815378 w 1534724"/>
              <a:gd name="connsiteY7" fmla="*/ 907373 h 1334028"/>
              <a:gd name="connsiteX8" fmla="*/ 815903 w 1534724"/>
              <a:gd name="connsiteY8" fmla="*/ 118981 h 1334028"/>
              <a:gd name="connsiteX9" fmla="*/ 988010 w 1534724"/>
              <a:gd name="connsiteY9" fmla="*/ 126074 h 1334028"/>
              <a:gd name="connsiteX10" fmla="*/ 1021343 w 1534724"/>
              <a:gd name="connsiteY10" fmla="*/ 932369 h 1334028"/>
              <a:gd name="connsiteX11" fmla="*/ 1028124 w 1534724"/>
              <a:gd name="connsiteY11" fmla="*/ 1247661 h 1334028"/>
              <a:gd name="connsiteX12" fmla="*/ 1174781 w 1534724"/>
              <a:gd name="connsiteY12" fmla="*/ 887187 h 1334028"/>
              <a:gd name="connsiteX13" fmla="*/ 1182888 w 1534724"/>
              <a:gd name="connsiteY13" fmla="*/ 106879 h 1334028"/>
              <a:gd name="connsiteX14" fmla="*/ 1352354 w 1534724"/>
              <a:gd name="connsiteY14" fmla="*/ 132000 h 1334028"/>
              <a:gd name="connsiteX15" fmla="*/ 1357651 w 1534724"/>
              <a:gd name="connsiteY15" fmla="*/ 950942 h 1334028"/>
              <a:gd name="connsiteX16" fmla="*/ 1486260 w 1534724"/>
              <a:gd name="connsiteY16" fmla="*/ 1103015 h 1334028"/>
              <a:gd name="connsiteX17" fmla="*/ 1516237 w 1534724"/>
              <a:gd name="connsiteY17" fmla="*/ 1334028 h 1334028"/>
              <a:gd name="connsiteX0" fmla="*/ 0 w 1488082"/>
              <a:gd name="connsiteY0" fmla="*/ 154052 h 1343756"/>
              <a:gd name="connsiteX1" fmla="*/ 269622 w 1488082"/>
              <a:gd name="connsiteY1" fmla="*/ 71334 h 1343756"/>
              <a:gd name="connsiteX2" fmla="*/ 286552 w 1488082"/>
              <a:gd name="connsiteY2" fmla="*/ 911186 h 1343756"/>
              <a:gd name="connsiteX3" fmla="*/ 468742 w 1488082"/>
              <a:gd name="connsiteY3" fmla="*/ 903138 h 1343756"/>
              <a:gd name="connsiteX4" fmla="*/ 451489 w 1488082"/>
              <a:gd name="connsiteY4" fmla="*/ 100887 h 1343756"/>
              <a:gd name="connsiteX5" fmla="*/ 630784 w 1488082"/>
              <a:gd name="connsiteY5" fmla="*/ 100953 h 1343756"/>
              <a:gd name="connsiteX6" fmla="*/ 620699 w 1488082"/>
              <a:gd name="connsiteY6" fmla="*/ 913398 h 1343756"/>
              <a:gd name="connsiteX7" fmla="*/ 815378 w 1488082"/>
              <a:gd name="connsiteY7" fmla="*/ 907373 h 1343756"/>
              <a:gd name="connsiteX8" fmla="*/ 815903 w 1488082"/>
              <a:gd name="connsiteY8" fmla="*/ 118981 h 1343756"/>
              <a:gd name="connsiteX9" fmla="*/ 988010 w 1488082"/>
              <a:gd name="connsiteY9" fmla="*/ 126074 h 1343756"/>
              <a:gd name="connsiteX10" fmla="*/ 1021343 w 1488082"/>
              <a:gd name="connsiteY10" fmla="*/ 932369 h 1343756"/>
              <a:gd name="connsiteX11" fmla="*/ 1028124 w 1488082"/>
              <a:gd name="connsiteY11" fmla="*/ 1247661 h 1343756"/>
              <a:gd name="connsiteX12" fmla="*/ 1174781 w 1488082"/>
              <a:gd name="connsiteY12" fmla="*/ 887187 h 1343756"/>
              <a:gd name="connsiteX13" fmla="*/ 1182888 w 1488082"/>
              <a:gd name="connsiteY13" fmla="*/ 106879 h 1343756"/>
              <a:gd name="connsiteX14" fmla="*/ 1352354 w 1488082"/>
              <a:gd name="connsiteY14" fmla="*/ 132000 h 1343756"/>
              <a:gd name="connsiteX15" fmla="*/ 1357651 w 1488082"/>
              <a:gd name="connsiteY15" fmla="*/ 950942 h 1343756"/>
              <a:gd name="connsiteX16" fmla="*/ 1486260 w 1488082"/>
              <a:gd name="connsiteY16" fmla="*/ 1103015 h 1343756"/>
              <a:gd name="connsiteX17" fmla="*/ 1413702 w 1488082"/>
              <a:gd name="connsiteY17" fmla="*/ 1343756 h 1343756"/>
              <a:gd name="connsiteX0" fmla="*/ 0 w 1505871"/>
              <a:gd name="connsiteY0" fmla="*/ 154052 h 1343756"/>
              <a:gd name="connsiteX1" fmla="*/ 269622 w 1505871"/>
              <a:gd name="connsiteY1" fmla="*/ 71334 h 1343756"/>
              <a:gd name="connsiteX2" fmla="*/ 286552 w 1505871"/>
              <a:gd name="connsiteY2" fmla="*/ 911186 h 1343756"/>
              <a:gd name="connsiteX3" fmla="*/ 468742 w 1505871"/>
              <a:gd name="connsiteY3" fmla="*/ 903138 h 1343756"/>
              <a:gd name="connsiteX4" fmla="*/ 451489 w 1505871"/>
              <a:gd name="connsiteY4" fmla="*/ 100887 h 1343756"/>
              <a:gd name="connsiteX5" fmla="*/ 630784 w 1505871"/>
              <a:gd name="connsiteY5" fmla="*/ 100953 h 1343756"/>
              <a:gd name="connsiteX6" fmla="*/ 620699 w 1505871"/>
              <a:gd name="connsiteY6" fmla="*/ 913398 h 1343756"/>
              <a:gd name="connsiteX7" fmla="*/ 815378 w 1505871"/>
              <a:gd name="connsiteY7" fmla="*/ 907373 h 1343756"/>
              <a:gd name="connsiteX8" fmla="*/ 815903 w 1505871"/>
              <a:gd name="connsiteY8" fmla="*/ 118981 h 1343756"/>
              <a:gd name="connsiteX9" fmla="*/ 988010 w 1505871"/>
              <a:gd name="connsiteY9" fmla="*/ 126074 h 1343756"/>
              <a:gd name="connsiteX10" fmla="*/ 1021343 w 1505871"/>
              <a:gd name="connsiteY10" fmla="*/ 932369 h 1343756"/>
              <a:gd name="connsiteX11" fmla="*/ 1028124 w 1505871"/>
              <a:gd name="connsiteY11" fmla="*/ 1247661 h 1343756"/>
              <a:gd name="connsiteX12" fmla="*/ 1174781 w 1505871"/>
              <a:gd name="connsiteY12" fmla="*/ 887187 h 1343756"/>
              <a:gd name="connsiteX13" fmla="*/ 1182888 w 1505871"/>
              <a:gd name="connsiteY13" fmla="*/ 106879 h 1343756"/>
              <a:gd name="connsiteX14" fmla="*/ 1352354 w 1505871"/>
              <a:gd name="connsiteY14" fmla="*/ 132000 h 1343756"/>
              <a:gd name="connsiteX15" fmla="*/ 1357651 w 1505871"/>
              <a:gd name="connsiteY15" fmla="*/ 950942 h 1343756"/>
              <a:gd name="connsiteX16" fmla="*/ 1486260 w 1505871"/>
              <a:gd name="connsiteY16" fmla="*/ 1103015 h 1343756"/>
              <a:gd name="connsiteX17" fmla="*/ 1413702 w 1505871"/>
              <a:gd name="connsiteY17" fmla="*/ 1343756 h 1343756"/>
              <a:gd name="connsiteX0" fmla="*/ 0 w 1505871"/>
              <a:gd name="connsiteY0" fmla="*/ 154052 h 1343756"/>
              <a:gd name="connsiteX1" fmla="*/ 269622 w 1505871"/>
              <a:gd name="connsiteY1" fmla="*/ 71334 h 1343756"/>
              <a:gd name="connsiteX2" fmla="*/ 286552 w 1505871"/>
              <a:gd name="connsiteY2" fmla="*/ 911186 h 1343756"/>
              <a:gd name="connsiteX3" fmla="*/ 468742 w 1505871"/>
              <a:gd name="connsiteY3" fmla="*/ 903138 h 1343756"/>
              <a:gd name="connsiteX4" fmla="*/ 451489 w 1505871"/>
              <a:gd name="connsiteY4" fmla="*/ 100887 h 1343756"/>
              <a:gd name="connsiteX5" fmla="*/ 630784 w 1505871"/>
              <a:gd name="connsiteY5" fmla="*/ 100953 h 1343756"/>
              <a:gd name="connsiteX6" fmla="*/ 620699 w 1505871"/>
              <a:gd name="connsiteY6" fmla="*/ 913398 h 1343756"/>
              <a:gd name="connsiteX7" fmla="*/ 815378 w 1505871"/>
              <a:gd name="connsiteY7" fmla="*/ 907373 h 1343756"/>
              <a:gd name="connsiteX8" fmla="*/ 815903 w 1505871"/>
              <a:gd name="connsiteY8" fmla="*/ 118981 h 1343756"/>
              <a:gd name="connsiteX9" fmla="*/ 988010 w 1505871"/>
              <a:gd name="connsiteY9" fmla="*/ 126074 h 1343756"/>
              <a:gd name="connsiteX10" fmla="*/ 1021343 w 1505871"/>
              <a:gd name="connsiteY10" fmla="*/ 932369 h 1343756"/>
              <a:gd name="connsiteX11" fmla="*/ 1028124 w 1505871"/>
              <a:gd name="connsiteY11" fmla="*/ 1247661 h 1343756"/>
              <a:gd name="connsiteX12" fmla="*/ 1174781 w 1505871"/>
              <a:gd name="connsiteY12" fmla="*/ 887187 h 1343756"/>
              <a:gd name="connsiteX13" fmla="*/ 1182888 w 1505871"/>
              <a:gd name="connsiteY13" fmla="*/ 106879 h 1343756"/>
              <a:gd name="connsiteX14" fmla="*/ 1352354 w 1505871"/>
              <a:gd name="connsiteY14" fmla="*/ 132000 h 1343756"/>
              <a:gd name="connsiteX15" fmla="*/ 1357651 w 1505871"/>
              <a:gd name="connsiteY15" fmla="*/ 950942 h 1343756"/>
              <a:gd name="connsiteX16" fmla="*/ 1486260 w 1505871"/>
              <a:gd name="connsiteY16" fmla="*/ 1103015 h 1343756"/>
              <a:gd name="connsiteX17" fmla="*/ 1413702 w 1505871"/>
              <a:gd name="connsiteY17" fmla="*/ 1343756 h 1343756"/>
              <a:gd name="connsiteX0" fmla="*/ 0 w 1520587"/>
              <a:gd name="connsiteY0" fmla="*/ 154052 h 1343756"/>
              <a:gd name="connsiteX1" fmla="*/ 269622 w 1520587"/>
              <a:gd name="connsiteY1" fmla="*/ 71334 h 1343756"/>
              <a:gd name="connsiteX2" fmla="*/ 286552 w 1520587"/>
              <a:gd name="connsiteY2" fmla="*/ 911186 h 1343756"/>
              <a:gd name="connsiteX3" fmla="*/ 468742 w 1520587"/>
              <a:gd name="connsiteY3" fmla="*/ 903138 h 1343756"/>
              <a:gd name="connsiteX4" fmla="*/ 451489 w 1520587"/>
              <a:gd name="connsiteY4" fmla="*/ 100887 h 1343756"/>
              <a:gd name="connsiteX5" fmla="*/ 630784 w 1520587"/>
              <a:gd name="connsiteY5" fmla="*/ 100953 h 1343756"/>
              <a:gd name="connsiteX6" fmla="*/ 620699 w 1520587"/>
              <a:gd name="connsiteY6" fmla="*/ 913398 h 1343756"/>
              <a:gd name="connsiteX7" fmla="*/ 815378 w 1520587"/>
              <a:gd name="connsiteY7" fmla="*/ 907373 h 1343756"/>
              <a:gd name="connsiteX8" fmla="*/ 815903 w 1520587"/>
              <a:gd name="connsiteY8" fmla="*/ 118981 h 1343756"/>
              <a:gd name="connsiteX9" fmla="*/ 988010 w 1520587"/>
              <a:gd name="connsiteY9" fmla="*/ 126074 h 1343756"/>
              <a:gd name="connsiteX10" fmla="*/ 1021343 w 1520587"/>
              <a:gd name="connsiteY10" fmla="*/ 932369 h 1343756"/>
              <a:gd name="connsiteX11" fmla="*/ 1028124 w 1520587"/>
              <a:gd name="connsiteY11" fmla="*/ 1247661 h 1343756"/>
              <a:gd name="connsiteX12" fmla="*/ 1174781 w 1520587"/>
              <a:gd name="connsiteY12" fmla="*/ 887187 h 1343756"/>
              <a:gd name="connsiteX13" fmla="*/ 1182888 w 1520587"/>
              <a:gd name="connsiteY13" fmla="*/ 106879 h 1343756"/>
              <a:gd name="connsiteX14" fmla="*/ 1352354 w 1520587"/>
              <a:gd name="connsiteY14" fmla="*/ 132000 h 1343756"/>
              <a:gd name="connsiteX15" fmla="*/ 1357651 w 1520587"/>
              <a:gd name="connsiteY15" fmla="*/ 950942 h 1343756"/>
              <a:gd name="connsiteX16" fmla="*/ 1486260 w 1520587"/>
              <a:gd name="connsiteY16" fmla="*/ 1103015 h 1343756"/>
              <a:gd name="connsiteX17" fmla="*/ 1413702 w 1520587"/>
              <a:gd name="connsiteY17" fmla="*/ 1343756 h 1343756"/>
              <a:gd name="connsiteX0" fmla="*/ 0 w 1520587"/>
              <a:gd name="connsiteY0" fmla="*/ 154052 h 1343756"/>
              <a:gd name="connsiteX1" fmla="*/ 269622 w 1520587"/>
              <a:gd name="connsiteY1" fmla="*/ 71334 h 1343756"/>
              <a:gd name="connsiteX2" fmla="*/ 286552 w 1520587"/>
              <a:gd name="connsiteY2" fmla="*/ 911186 h 1343756"/>
              <a:gd name="connsiteX3" fmla="*/ 468742 w 1520587"/>
              <a:gd name="connsiteY3" fmla="*/ 903138 h 1343756"/>
              <a:gd name="connsiteX4" fmla="*/ 451489 w 1520587"/>
              <a:gd name="connsiteY4" fmla="*/ 100887 h 1343756"/>
              <a:gd name="connsiteX5" fmla="*/ 630784 w 1520587"/>
              <a:gd name="connsiteY5" fmla="*/ 100953 h 1343756"/>
              <a:gd name="connsiteX6" fmla="*/ 620699 w 1520587"/>
              <a:gd name="connsiteY6" fmla="*/ 913398 h 1343756"/>
              <a:gd name="connsiteX7" fmla="*/ 815378 w 1520587"/>
              <a:gd name="connsiteY7" fmla="*/ 907373 h 1343756"/>
              <a:gd name="connsiteX8" fmla="*/ 815903 w 1520587"/>
              <a:gd name="connsiteY8" fmla="*/ 118981 h 1343756"/>
              <a:gd name="connsiteX9" fmla="*/ 988010 w 1520587"/>
              <a:gd name="connsiteY9" fmla="*/ 126074 h 1343756"/>
              <a:gd name="connsiteX10" fmla="*/ 1021343 w 1520587"/>
              <a:gd name="connsiteY10" fmla="*/ 932369 h 1343756"/>
              <a:gd name="connsiteX11" fmla="*/ 1028124 w 1520587"/>
              <a:gd name="connsiteY11" fmla="*/ 1247661 h 1343756"/>
              <a:gd name="connsiteX12" fmla="*/ 1174781 w 1520587"/>
              <a:gd name="connsiteY12" fmla="*/ 887187 h 1343756"/>
              <a:gd name="connsiteX13" fmla="*/ 1182888 w 1520587"/>
              <a:gd name="connsiteY13" fmla="*/ 106879 h 1343756"/>
              <a:gd name="connsiteX14" fmla="*/ 1352354 w 1520587"/>
              <a:gd name="connsiteY14" fmla="*/ 132000 h 1343756"/>
              <a:gd name="connsiteX15" fmla="*/ 1357651 w 1520587"/>
              <a:gd name="connsiteY15" fmla="*/ 950942 h 1343756"/>
              <a:gd name="connsiteX16" fmla="*/ 1486260 w 1520587"/>
              <a:gd name="connsiteY16" fmla="*/ 1103015 h 1343756"/>
              <a:gd name="connsiteX17" fmla="*/ 1413702 w 1520587"/>
              <a:gd name="connsiteY17" fmla="*/ 1343756 h 1343756"/>
              <a:gd name="connsiteX0" fmla="*/ 0 w 1520587"/>
              <a:gd name="connsiteY0" fmla="*/ 154052 h 1343756"/>
              <a:gd name="connsiteX1" fmla="*/ 269622 w 1520587"/>
              <a:gd name="connsiteY1" fmla="*/ 71334 h 1343756"/>
              <a:gd name="connsiteX2" fmla="*/ 286552 w 1520587"/>
              <a:gd name="connsiteY2" fmla="*/ 911186 h 1343756"/>
              <a:gd name="connsiteX3" fmla="*/ 468742 w 1520587"/>
              <a:gd name="connsiteY3" fmla="*/ 903138 h 1343756"/>
              <a:gd name="connsiteX4" fmla="*/ 451489 w 1520587"/>
              <a:gd name="connsiteY4" fmla="*/ 100887 h 1343756"/>
              <a:gd name="connsiteX5" fmla="*/ 630784 w 1520587"/>
              <a:gd name="connsiteY5" fmla="*/ 100953 h 1343756"/>
              <a:gd name="connsiteX6" fmla="*/ 620699 w 1520587"/>
              <a:gd name="connsiteY6" fmla="*/ 913398 h 1343756"/>
              <a:gd name="connsiteX7" fmla="*/ 815378 w 1520587"/>
              <a:gd name="connsiteY7" fmla="*/ 907373 h 1343756"/>
              <a:gd name="connsiteX8" fmla="*/ 815903 w 1520587"/>
              <a:gd name="connsiteY8" fmla="*/ 118981 h 1343756"/>
              <a:gd name="connsiteX9" fmla="*/ 988010 w 1520587"/>
              <a:gd name="connsiteY9" fmla="*/ 126074 h 1343756"/>
              <a:gd name="connsiteX10" fmla="*/ 1021343 w 1520587"/>
              <a:gd name="connsiteY10" fmla="*/ 932369 h 1343756"/>
              <a:gd name="connsiteX11" fmla="*/ 1028124 w 1520587"/>
              <a:gd name="connsiteY11" fmla="*/ 1247661 h 1343756"/>
              <a:gd name="connsiteX12" fmla="*/ 1174781 w 1520587"/>
              <a:gd name="connsiteY12" fmla="*/ 887187 h 1343756"/>
              <a:gd name="connsiteX13" fmla="*/ 1182888 w 1520587"/>
              <a:gd name="connsiteY13" fmla="*/ 106879 h 1343756"/>
              <a:gd name="connsiteX14" fmla="*/ 1352354 w 1520587"/>
              <a:gd name="connsiteY14" fmla="*/ 132000 h 1343756"/>
              <a:gd name="connsiteX15" fmla="*/ 1357651 w 1520587"/>
              <a:gd name="connsiteY15" fmla="*/ 950942 h 1343756"/>
              <a:gd name="connsiteX16" fmla="*/ 1486260 w 1520587"/>
              <a:gd name="connsiteY16" fmla="*/ 1103015 h 1343756"/>
              <a:gd name="connsiteX17" fmla="*/ 1413702 w 1520587"/>
              <a:gd name="connsiteY17" fmla="*/ 1343756 h 1343756"/>
              <a:gd name="connsiteX0" fmla="*/ 0 w 1520587"/>
              <a:gd name="connsiteY0" fmla="*/ 154052 h 1343756"/>
              <a:gd name="connsiteX1" fmla="*/ 269622 w 1520587"/>
              <a:gd name="connsiteY1" fmla="*/ 71334 h 1343756"/>
              <a:gd name="connsiteX2" fmla="*/ 286552 w 1520587"/>
              <a:gd name="connsiteY2" fmla="*/ 911186 h 1343756"/>
              <a:gd name="connsiteX3" fmla="*/ 468742 w 1520587"/>
              <a:gd name="connsiteY3" fmla="*/ 903138 h 1343756"/>
              <a:gd name="connsiteX4" fmla="*/ 451489 w 1520587"/>
              <a:gd name="connsiteY4" fmla="*/ 100887 h 1343756"/>
              <a:gd name="connsiteX5" fmla="*/ 630784 w 1520587"/>
              <a:gd name="connsiteY5" fmla="*/ 100953 h 1343756"/>
              <a:gd name="connsiteX6" fmla="*/ 620699 w 1520587"/>
              <a:gd name="connsiteY6" fmla="*/ 913398 h 1343756"/>
              <a:gd name="connsiteX7" fmla="*/ 815378 w 1520587"/>
              <a:gd name="connsiteY7" fmla="*/ 907373 h 1343756"/>
              <a:gd name="connsiteX8" fmla="*/ 815903 w 1520587"/>
              <a:gd name="connsiteY8" fmla="*/ 118981 h 1343756"/>
              <a:gd name="connsiteX9" fmla="*/ 988010 w 1520587"/>
              <a:gd name="connsiteY9" fmla="*/ 126074 h 1343756"/>
              <a:gd name="connsiteX10" fmla="*/ 1021343 w 1520587"/>
              <a:gd name="connsiteY10" fmla="*/ 932369 h 1343756"/>
              <a:gd name="connsiteX11" fmla="*/ 1028124 w 1520587"/>
              <a:gd name="connsiteY11" fmla="*/ 1247661 h 1343756"/>
              <a:gd name="connsiteX12" fmla="*/ 1174781 w 1520587"/>
              <a:gd name="connsiteY12" fmla="*/ 887187 h 1343756"/>
              <a:gd name="connsiteX13" fmla="*/ 1182888 w 1520587"/>
              <a:gd name="connsiteY13" fmla="*/ 106879 h 1343756"/>
              <a:gd name="connsiteX14" fmla="*/ 1352354 w 1520587"/>
              <a:gd name="connsiteY14" fmla="*/ 132000 h 1343756"/>
              <a:gd name="connsiteX15" fmla="*/ 1362778 w 1520587"/>
              <a:gd name="connsiteY15" fmla="*/ 921759 h 1343756"/>
              <a:gd name="connsiteX16" fmla="*/ 1486260 w 1520587"/>
              <a:gd name="connsiteY16" fmla="*/ 1103015 h 1343756"/>
              <a:gd name="connsiteX17" fmla="*/ 1413702 w 1520587"/>
              <a:gd name="connsiteY17" fmla="*/ 1343756 h 1343756"/>
              <a:gd name="connsiteX0" fmla="*/ 0 w 1520587"/>
              <a:gd name="connsiteY0" fmla="*/ 154052 h 1343756"/>
              <a:gd name="connsiteX1" fmla="*/ 269622 w 1520587"/>
              <a:gd name="connsiteY1" fmla="*/ 71334 h 1343756"/>
              <a:gd name="connsiteX2" fmla="*/ 286552 w 1520587"/>
              <a:gd name="connsiteY2" fmla="*/ 911186 h 1343756"/>
              <a:gd name="connsiteX3" fmla="*/ 468742 w 1520587"/>
              <a:gd name="connsiteY3" fmla="*/ 903138 h 1343756"/>
              <a:gd name="connsiteX4" fmla="*/ 451489 w 1520587"/>
              <a:gd name="connsiteY4" fmla="*/ 100887 h 1343756"/>
              <a:gd name="connsiteX5" fmla="*/ 630784 w 1520587"/>
              <a:gd name="connsiteY5" fmla="*/ 100953 h 1343756"/>
              <a:gd name="connsiteX6" fmla="*/ 620699 w 1520587"/>
              <a:gd name="connsiteY6" fmla="*/ 913398 h 1343756"/>
              <a:gd name="connsiteX7" fmla="*/ 815378 w 1520587"/>
              <a:gd name="connsiteY7" fmla="*/ 907373 h 1343756"/>
              <a:gd name="connsiteX8" fmla="*/ 815903 w 1520587"/>
              <a:gd name="connsiteY8" fmla="*/ 118981 h 1343756"/>
              <a:gd name="connsiteX9" fmla="*/ 988010 w 1520587"/>
              <a:gd name="connsiteY9" fmla="*/ 126074 h 1343756"/>
              <a:gd name="connsiteX10" fmla="*/ 1021343 w 1520587"/>
              <a:gd name="connsiteY10" fmla="*/ 932369 h 1343756"/>
              <a:gd name="connsiteX11" fmla="*/ 1028124 w 1520587"/>
              <a:gd name="connsiteY11" fmla="*/ 1247661 h 1343756"/>
              <a:gd name="connsiteX12" fmla="*/ 1174781 w 1520587"/>
              <a:gd name="connsiteY12" fmla="*/ 887187 h 1343756"/>
              <a:gd name="connsiteX13" fmla="*/ 1182888 w 1520587"/>
              <a:gd name="connsiteY13" fmla="*/ 106879 h 1343756"/>
              <a:gd name="connsiteX14" fmla="*/ 1352354 w 1520587"/>
              <a:gd name="connsiteY14" fmla="*/ 132000 h 1343756"/>
              <a:gd name="connsiteX15" fmla="*/ 1362778 w 1520587"/>
              <a:gd name="connsiteY15" fmla="*/ 921759 h 1343756"/>
              <a:gd name="connsiteX16" fmla="*/ 1486260 w 1520587"/>
              <a:gd name="connsiteY16" fmla="*/ 1103015 h 1343756"/>
              <a:gd name="connsiteX17" fmla="*/ 1413702 w 1520587"/>
              <a:gd name="connsiteY17" fmla="*/ 1343756 h 1343756"/>
              <a:gd name="connsiteX0" fmla="*/ 0 w 1503859"/>
              <a:gd name="connsiteY0" fmla="*/ 154052 h 1343756"/>
              <a:gd name="connsiteX1" fmla="*/ 269622 w 1503859"/>
              <a:gd name="connsiteY1" fmla="*/ 71334 h 1343756"/>
              <a:gd name="connsiteX2" fmla="*/ 286552 w 1503859"/>
              <a:gd name="connsiteY2" fmla="*/ 911186 h 1343756"/>
              <a:gd name="connsiteX3" fmla="*/ 468742 w 1503859"/>
              <a:gd name="connsiteY3" fmla="*/ 903138 h 1343756"/>
              <a:gd name="connsiteX4" fmla="*/ 451489 w 1503859"/>
              <a:gd name="connsiteY4" fmla="*/ 100887 h 1343756"/>
              <a:gd name="connsiteX5" fmla="*/ 630784 w 1503859"/>
              <a:gd name="connsiteY5" fmla="*/ 100953 h 1343756"/>
              <a:gd name="connsiteX6" fmla="*/ 620699 w 1503859"/>
              <a:gd name="connsiteY6" fmla="*/ 913398 h 1343756"/>
              <a:gd name="connsiteX7" fmla="*/ 815378 w 1503859"/>
              <a:gd name="connsiteY7" fmla="*/ 907373 h 1343756"/>
              <a:gd name="connsiteX8" fmla="*/ 815903 w 1503859"/>
              <a:gd name="connsiteY8" fmla="*/ 118981 h 1343756"/>
              <a:gd name="connsiteX9" fmla="*/ 988010 w 1503859"/>
              <a:gd name="connsiteY9" fmla="*/ 126074 h 1343756"/>
              <a:gd name="connsiteX10" fmla="*/ 1021343 w 1503859"/>
              <a:gd name="connsiteY10" fmla="*/ 932369 h 1343756"/>
              <a:gd name="connsiteX11" fmla="*/ 1028124 w 1503859"/>
              <a:gd name="connsiteY11" fmla="*/ 1247661 h 1343756"/>
              <a:gd name="connsiteX12" fmla="*/ 1174781 w 1503859"/>
              <a:gd name="connsiteY12" fmla="*/ 887187 h 1343756"/>
              <a:gd name="connsiteX13" fmla="*/ 1182888 w 1503859"/>
              <a:gd name="connsiteY13" fmla="*/ 106879 h 1343756"/>
              <a:gd name="connsiteX14" fmla="*/ 1352354 w 1503859"/>
              <a:gd name="connsiteY14" fmla="*/ 132000 h 1343756"/>
              <a:gd name="connsiteX15" fmla="*/ 1362778 w 1503859"/>
              <a:gd name="connsiteY15" fmla="*/ 921759 h 1343756"/>
              <a:gd name="connsiteX16" fmla="*/ 1486260 w 1503859"/>
              <a:gd name="connsiteY16" fmla="*/ 1103015 h 1343756"/>
              <a:gd name="connsiteX17" fmla="*/ 1413702 w 1503859"/>
              <a:gd name="connsiteY17" fmla="*/ 1343756 h 1343756"/>
              <a:gd name="connsiteX0" fmla="*/ 0 w 1552191"/>
              <a:gd name="connsiteY0" fmla="*/ 154052 h 1247860"/>
              <a:gd name="connsiteX1" fmla="*/ 269622 w 1552191"/>
              <a:gd name="connsiteY1" fmla="*/ 71334 h 1247860"/>
              <a:gd name="connsiteX2" fmla="*/ 286552 w 1552191"/>
              <a:gd name="connsiteY2" fmla="*/ 911186 h 1247860"/>
              <a:gd name="connsiteX3" fmla="*/ 468742 w 1552191"/>
              <a:gd name="connsiteY3" fmla="*/ 903138 h 1247860"/>
              <a:gd name="connsiteX4" fmla="*/ 451489 w 1552191"/>
              <a:gd name="connsiteY4" fmla="*/ 100887 h 1247860"/>
              <a:gd name="connsiteX5" fmla="*/ 630784 w 1552191"/>
              <a:gd name="connsiteY5" fmla="*/ 100953 h 1247860"/>
              <a:gd name="connsiteX6" fmla="*/ 620699 w 1552191"/>
              <a:gd name="connsiteY6" fmla="*/ 913398 h 1247860"/>
              <a:gd name="connsiteX7" fmla="*/ 815378 w 1552191"/>
              <a:gd name="connsiteY7" fmla="*/ 907373 h 1247860"/>
              <a:gd name="connsiteX8" fmla="*/ 815903 w 1552191"/>
              <a:gd name="connsiteY8" fmla="*/ 118981 h 1247860"/>
              <a:gd name="connsiteX9" fmla="*/ 988010 w 1552191"/>
              <a:gd name="connsiteY9" fmla="*/ 126074 h 1247860"/>
              <a:gd name="connsiteX10" fmla="*/ 1021343 w 1552191"/>
              <a:gd name="connsiteY10" fmla="*/ 932369 h 1247860"/>
              <a:gd name="connsiteX11" fmla="*/ 1028124 w 1552191"/>
              <a:gd name="connsiteY11" fmla="*/ 1247661 h 1247860"/>
              <a:gd name="connsiteX12" fmla="*/ 1174781 w 1552191"/>
              <a:gd name="connsiteY12" fmla="*/ 887187 h 1247860"/>
              <a:gd name="connsiteX13" fmla="*/ 1182888 w 1552191"/>
              <a:gd name="connsiteY13" fmla="*/ 106879 h 1247860"/>
              <a:gd name="connsiteX14" fmla="*/ 1352354 w 1552191"/>
              <a:gd name="connsiteY14" fmla="*/ 132000 h 1247860"/>
              <a:gd name="connsiteX15" fmla="*/ 1362778 w 1552191"/>
              <a:gd name="connsiteY15" fmla="*/ 921759 h 1247860"/>
              <a:gd name="connsiteX16" fmla="*/ 1486260 w 1552191"/>
              <a:gd name="connsiteY16" fmla="*/ 1103015 h 1247860"/>
              <a:gd name="connsiteX17" fmla="*/ 1490604 w 1552191"/>
              <a:gd name="connsiteY17" fmla="*/ 1241616 h 1247860"/>
              <a:gd name="connsiteX0" fmla="*/ 0 w 1504343"/>
              <a:gd name="connsiteY0" fmla="*/ 154052 h 1247860"/>
              <a:gd name="connsiteX1" fmla="*/ 269622 w 1504343"/>
              <a:gd name="connsiteY1" fmla="*/ 71334 h 1247860"/>
              <a:gd name="connsiteX2" fmla="*/ 286552 w 1504343"/>
              <a:gd name="connsiteY2" fmla="*/ 911186 h 1247860"/>
              <a:gd name="connsiteX3" fmla="*/ 468742 w 1504343"/>
              <a:gd name="connsiteY3" fmla="*/ 903138 h 1247860"/>
              <a:gd name="connsiteX4" fmla="*/ 451489 w 1504343"/>
              <a:gd name="connsiteY4" fmla="*/ 100887 h 1247860"/>
              <a:gd name="connsiteX5" fmla="*/ 630784 w 1504343"/>
              <a:gd name="connsiteY5" fmla="*/ 100953 h 1247860"/>
              <a:gd name="connsiteX6" fmla="*/ 620699 w 1504343"/>
              <a:gd name="connsiteY6" fmla="*/ 913398 h 1247860"/>
              <a:gd name="connsiteX7" fmla="*/ 815378 w 1504343"/>
              <a:gd name="connsiteY7" fmla="*/ 907373 h 1247860"/>
              <a:gd name="connsiteX8" fmla="*/ 815903 w 1504343"/>
              <a:gd name="connsiteY8" fmla="*/ 118981 h 1247860"/>
              <a:gd name="connsiteX9" fmla="*/ 988010 w 1504343"/>
              <a:gd name="connsiteY9" fmla="*/ 126074 h 1247860"/>
              <a:gd name="connsiteX10" fmla="*/ 1021343 w 1504343"/>
              <a:gd name="connsiteY10" fmla="*/ 932369 h 1247860"/>
              <a:gd name="connsiteX11" fmla="*/ 1028124 w 1504343"/>
              <a:gd name="connsiteY11" fmla="*/ 1247661 h 1247860"/>
              <a:gd name="connsiteX12" fmla="*/ 1174781 w 1504343"/>
              <a:gd name="connsiteY12" fmla="*/ 887187 h 1247860"/>
              <a:gd name="connsiteX13" fmla="*/ 1182888 w 1504343"/>
              <a:gd name="connsiteY13" fmla="*/ 106879 h 1247860"/>
              <a:gd name="connsiteX14" fmla="*/ 1352354 w 1504343"/>
              <a:gd name="connsiteY14" fmla="*/ 132000 h 1247860"/>
              <a:gd name="connsiteX15" fmla="*/ 1362778 w 1504343"/>
              <a:gd name="connsiteY15" fmla="*/ 921759 h 1247860"/>
              <a:gd name="connsiteX16" fmla="*/ 1486260 w 1504343"/>
              <a:gd name="connsiteY16" fmla="*/ 1103015 h 1247860"/>
              <a:gd name="connsiteX17" fmla="*/ 1490604 w 1504343"/>
              <a:gd name="connsiteY17" fmla="*/ 1241616 h 1247860"/>
              <a:gd name="connsiteX0" fmla="*/ 0 w 1487772"/>
              <a:gd name="connsiteY0" fmla="*/ 154052 h 1270799"/>
              <a:gd name="connsiteX1" fmla="*/ 269622 w 1487772"/>
              <a:gd name="connsiteY1" fmla="*/ 71334 h 1270799"/>
              <a:gd name="connsiteX2" fmla="*/ 286552 w 1487772"/>
              <a:gd name="connsiteY2" fmla="*/ 911186 h 1270799"/>
              <a:gd name="connsiteX3" fmla="*/ 468742 w 1487772"/>
              <a:gd name="connsiteY3" fmla="*/ 903138 h 1270799"/>
              <a:gd name="connsiteX4" fmla="*/ 451489 w 1487772"/>
              <a:gd name="connsiteY4" fmla="*/ 100887 h 1270799"/>
              <a:gd name="connsiteX5" fmla="*/ 630784 w 1487772"/>
              <a:gd name="connsiteY5" fmla="*/ 100953 h 1270799"/>
              <a:gd name="connsiteX6" fmla="*/ 620699 w 1487772"/>
              <a:gd name="connsiteY6" fmla="*/ 913398 h 1270799"/>
              <a:gd name="connsiteX7" fmla="*/ 815378 w 1487772"/>
              <a:gd name="connsiteY7" fmla="*/ 907373 h 1270799"/>
              <a:gd name="connsiteX8" fmla="*/ 815903 w 1487772"/>
              <a:gd name="connsiteY8" fmla="*/ 118981 h 1270799"/>
              <a:gd name="connsiteX9" fmla="*/ 988010 w 1487772"/>
              <a:gd name="connsiteY9" fmla="*/ 126074 h 1270799"/>
              <a:gd name="connsiteX10" fmla="*/ 1021343 w 1487772"/>
              <a:gd name="connsiteY10" fmla="*/ 932369 h 1270799"/>
              <a:gd name="connsiteX11" fmla="*/ 1028124 w 1487772"/>
              <a:gd name="connsiteY11" fmla="*/ 1247661 h 1270799"/>
              <a:gd name="connsiteX12" fmla="*/ 1174781 w 1487772"/>
              <a:gd name="connsiteY12" fmla="*/ 887187 h 1270799"/>
              <a:gd name="connsiteX13" fmla="*/ 1182888 w 1487772"/>
              <a:gd name="connsiteY13" fmla="*/ 106879 h 1270799"/>
              <a:gd name="connsiteX14" fmla="*/ 1352354 w 1487772"/>
              <a:gd name="connsiteY14" fmla="*/ 132000 h 1270799"/>
              <a:gd name="connsiteX15" fmla="*/ 1362778 w 1487772"/>
              <a:gd name="connsiteY15" fmla="*/ 921759 h 1270799"/>
              <a:gd name="connsiteX16" fmla="*/ 1486260 w 1487772"/>
              <a:gd name="connsiteY16" fmla="*/ 1103015 h 1270799"/>
              <a:gd name="connsiteX17" fmla="*/ 1454717 w 1487772"/>
              <a:gd name="connsiteY17" fmla="*/ 1270799 h 1270799"/>
              <a:gd name="connsiteX0" fmla="*/ 0 w 1487772"/>
              <a:gd name="connsiteY0" fmla="*/ 154052 h 1270799"/>
              <a:gd name="connsiteX1" fmla="*/ 269622 w 1487772"/>
              <a:gd name="connsiteY1" fmla="*/ 71334 h 1270799"/>
              <a:gd name="connsiteX2" fmla="*/ 286552 w 1487772"/>
              <a:gd name="connsiteY2" fmla="*/ 911186 h 1270799"/>
              <a:gd name="connsiteX3" fmla="*/ 468742 w 1487772"/>
              <a:gd name="connsiteY3" fmla="*/ 903138 h 1270799"/>
              <a:gd name="connsiteX4" fmla="*/ 451489 w 1487772"/>
              <a:gd name="connsiteY4" fmla="*/ 100887 h 1270799"/>
              <a:gd name="connsiteX5" fmla="*/ 630784 w 1487772"/>
              <a:gd name="connsiteY5" fmla="*/ 100953 h 1270799"/>
              <a:gd name="connsiteX6" fmla="*/ 620699 w 1487772"/>
              <a:gd name="connsiteY6" fmla="*/ 913398 h 1270799"/>
              <a:gd name="connsiteX7" fmla="*/ 815378 w 1487772"/>
              <a:gd name="connsiteY7" fmla="*/ 907373 h 1270799"/>
              <a:gd name="connsiteX8" fmla="*/ 815903 w 1487772"/>
              <a:gd name="connsiteY8" fmla="*/ 118981 h 1270799"/>
              <a:gd name="connsiteX9" fmla="*/ 988010 w 1487772"/>
              <a:gd name="connsiteY9" fmla="*/ 126074 h 1270799"/>
              <a:gd name="connsiteX10" fmla="*/ 1021343 w 1487772"/>
              <a:gd name="connsiteY10" fmla="*/ 932369 h 1270799"/>
              <a:gd name="connsiteX11" fmla="*/ 1028124 w 1487772"/>
              <a:gd name="connsiteY11" fmla="*/ 1247661 h 1270799"/>
              <a:gd name="connsiteX12" fmla="*/ 1174781 w 1487772"/>
              <a:gd name="connsiteY12" fmla="*/ 887187 h 1270799"/>
              <a:gd name="connsiteX13" fmla="*/ 1182888 w 1487772"/>
              <a:gd name="connsiteY13" fmla="*/ 106879 h 1270799"/>
              <a:gd name="connsiteX14" fmla="*/ 1352354 w 1487772"/>
              <a:gd name="connsiteY14" fmla="*/ 132000 h 1270799"/>
              <a:gd name="connsiteX15" fmla="*/ 1362778 w 1487772"/>
              <a:gd name="connsiteY15" fmla="*/ 921759 h 1270799"/>
              <a:gd name="connsiteX16" fmla="*/ 1486260 w 1487772"/>
              <a:gd name="connsiteY16" fmla="*/ 1103015 h 1270799"/>
              <a:gd name="connsiteX17" fmla="*/ 1454717 w 1487772"/>
              <a:gd name="connsiteY17" fmla="*/ 1270799 h 1270799"/>
              <a:gd name="connsiteX0" fmla="*/ 0 w 1472391"/>
              <a:gd name="connsiteY0" fmla="*/ 96230 h 1295663"/>
              <a:gd name="connsiteX1" fmla="*/ 254241 w 1472391"/>
              <a:gd name="connsiteY1" fmla="*/ 96198 h 1295663"/>
              <a:gd name="connsiteX2" fmla="*/ 271171 w 1472391"/>
              <a:gd name="connsiteY2" fmla="*/ 936050 h 1295663"/>
              <a:gd name="connsiteX3" fmla="*/ 453361 w 1472391"/>
              <a:gd name="connsiteY3" fmla="*/ 928002 h 1295663"/>
              <a:gd name="connsiteX4" fmla="*/ 436108 w 1472391"/>
              <a:gd name="connsiteY4" fmla="*/ 125751 h 1295663"/>
              <a:gd name="connsiteX5" fmla="*/ 615403 w 1472391"/>
              <a:gd name="connsiteY5" fmla="*/ 125817 h 1295663"/>
              <a:gd name="connsiteX6" fmla="*/ 605318 w 1472391"/>
              <a:gd name="connsiteY6" fmla="*/ 938262 h 1295663"/>
              <a:gd name="connsiteX7" fmla="*/ 799997 w 1472391"/>
              <a:gd name="connsiteY7" fmla="*/ 932237 h 1295663"/>
              <a:gd name="connsiteX8" fmla="*/ 800522 w 1472391"/>
              <a:gd name="connsiteY8" fmla="*/ 143845 h 1295663"/>
              <a:gd name="connsiteX9" fmla="*/ 972629 w 1472391"/>
              <a:gd name="connsiteY9" fmla="*/ 150938 h 1295663"/>
              <a:gd name="connsiteX10" fmla="*/ 1005962 w 1472391"/>
              <a:gd name="connsiteY10" fmla="*/ 957233 h 1295663"/>
              <a:gd name="connsiteX11" fmla="*/ 1012743 w 1472391"/>
              <a:gd name="connsiteY11" fmla="*/ 1272525 h 1295663"/>
              <a:gd name="connsiteX12" fmla="*/ 1159400 w 1472391"/>
              <a:gd name="connsiteY12" fmla="*/ 912051 h 1295663"/>
              <a:gd name="connsiteX13" fmla="*/ 1167507 w 1472391"/>
              <a:gd name="connsiteY13" fmla="*/ 131743 h 1295663"/>
              <a:gd name="connsiteX14" fmla="*/ 1336973 w 1472391"/>
              <a:gd name="connsiteY14" fmla="*/ 156864 h 1295663"/>
              <a:gd name="connsiteX15" fmla="*/ 1347397 w 1472391"/>
              <a:gd name="connsiteY15" fmla="*/ 946623 h 1295663"/>
              <a:gd name="connsiteX16" fmla="*/ 1470879 w 1472391"/>
              <a:gd name="connsiteY16" fmla="*/ 1127879 h 1295663"/>
              <a:gd name="connsiteX17" fmla="*/ 1439336 w 1472391"/>
              <a:gd name="connsiteY17" fmla="*/ 1295663 h 1295663"/>
              <a:gd name="connsiteX0" fmla="*/ 0 w 1472391"/>
              <a:gd name="connsiteY0" fmla="*/ 71366 h 1270799"/>
              <a:gd name="connsiteX1" fmla="*/ 254241 w 1472391"/>
              <a:gd name="connsiteY1" fmla="*/ 71334 h 1270799"/>
              <a:gd name="connsiteX2" fmla="*/ 271171 w 1472391"/>
              <a:gd name="connsiteY2" fmla="*/ 911186 h 1270799"/>
              <a:gd name="connsiteX3" fmla="*/ 453361 w 1472391"/>
              <a:gd name="connsiteY3" fmla="*/ 903138 h 1270799"/>
              <a:gd name="connsiteX4" fmla="*/ 436108 w 1472391"/>
              <a:gd name="connsiteY4" fmla="*/ 100887 h 1270799"/>
              <a:gd name="connsiteX5" fmla="*/ 615403 w 1472391"/>
              <a:gd name="connsiteY5" fmla="*/ 100953 h 1270799"/>
              <a:gd name="connsiteX6" fmla="*/ 605318 w 1472391"/>
              <a:gd name="connsiteY6" fmla="*/ 913398 h 1270799"/>
              <a:gd name="connsiteX7" fmla="*/ 799997 w 1472391"/>
              <a:gd name="connsiteY7" fmla="*/ 907373 h 1270799"/>
              <a:gd name="connsiteX8" fmla="*/ 800522 w 1472391"/>
              <a:gd name="connsiteY8" fmla="*/ 118981 h 1270799"/>
              <a:gd name="connsiteX9" fmla="*/ 972629 w 1472391"/>
              <a:gd name="connsiteY9" fmla="*/ 126074 h 1270799"/>
              <a:gd name="connsiteX10" fmla="*/ 1005962 w 1472391"/>
              <a:gd name="connsiteY10" fmla="*/ 932369 h 1270799"/>
              <a:gd name="connsiteX11" fmla="*/ 1012743 w 1472391"/>
              <a:gd name="connsiteY11" fmla="*/ 1247661 h 1270799"/>
              <a:gd name="connsiteX12" fmla="*/ 1159400 w 1472391"/>
              <a:gd name="connsiteY12" fmla="*/ 887187 h 1270799"/>
              <a:gd name="connsiteX13" fmla="*/ 1167507 w 1472391"/>
              <a:gd name="connsiteY13" fmla="*/ 106879 h 1270799"/>
              <a:gd name="connsiteX14" fmla="*/ 1336973 w 1472391"/>
              <a:gd name="connsiteY14" fmla="*/ 132000 h 1270799"/>
              <a:gd name="connsiteX15" fmla="*/ 1347397 w 1472391"/>
              <a:gd name="connsiteY15" fmla="*/ 921759 h 1270799"/>
              <a:gd name="connsiteX16" fmla="*/ 1470879 w 1472391"/>
              <a:gd name="connsiteY16" fmla="*/ 1103015 h 1270799"/>
              <a:gd name="connsiteX17" fmla="*/ 1439336 w 1472391"/>
              <a:gd name="connsiteY17" fmla="*/ 1270799 h 1270799"/>
              <a:gd name="connsiteX0" fmla="*/ 0 w 1395489"/>
              <a:gd name="connsiteY0" fmla="*/ 0 h 1389122"/>
              <a:gd name="connsiteX1" fmla="*/ 177339 w 1395489"/>
              <a:gd name="connsiteY1" fmla="*/ 189657 h 1389122"/>
              <a:gd name="connsiteX2" fmla="*/ 194269 w 1395489"/>
              <a:gd name="connsiteY2" fmla="*/ 1029509 h 1389122"/>
              <a:gd name="connsiteX3" fmla="*/ 376459 w 1395489"/>
              <a:gd name="connsiteY3" fmla="*/ 1021461 h 1389122"/>
              <a:gd name="connsiteX4" fmla="*/ 359206 w 1395489"/>
              <a:gd name="connsiteY4" fmla="*/ 219210 h 1389122"/>
              <a:gd name="connsiteX5" fmla="*/ 538501 w 1395489"/>
              <a:gd name="connsiteY5" fmla="*/ 219276 h 1389122"/>
              <a:gd name="connsiteX6" fmla="*/ 528416 w 1395489"/>
              <a:gd name="connsiteY6" fmla="*/ 1031721 h 1389122"/>
              <a:gd name="connsiteX7" fmla="*/ 723095 w 1395489"/>
              <a:gd name="connsiteY7" fmla="*/ 1025696 h 1389122"/>
              <a:gd name="connsiteX8" fmla="*/ 723620 w 1395489"/>
              <a:gd name="connsiteY8" fmla="*/ 237304 h 1389122"/>
              <a:gd name="connsiteX9" fmla="*/ 895727 w 1395489"/>
              <a:gd name="connsiteY9" fmla="*/ 244397 h 1389122"/>
              <a:gd name="connsiteX10" fmla="*/ 929060 w 1395489"/>
              <a:gd name="connsiteY10" fmla="*/ 1050692 h 1389122"/>
              <a:gd name="connsiteX11" fmla="*/ 935841 w 1395489"/>
              <a:gd name="connsiteY11" fmla="*/ 1365984 h 1389122"/>
              <a:gd name="connsiteX12" fmla="*/ 1082498 w 1395489"/>
              <a:gd name="connsiteY12" fmla="*/ 1005510 h 1389122"/>
              <a:gd name="connsiteX13" fmla="*/ 1090605 w 1395489"/>
              <a:gd name="connsiteY13" fmla="*/ 225202 h 1389122"/>
              <a:gd name="connsiteX14" fmla="*/ 1260071 w 1395489"/>
              <a:gd name="connsiteY14" fmla="*/ 250323 h 1389122"/>
              <a:gd name="connsiteX15" fmla="*/ 1270495 w 1395489"/>
              <a:gd name="connsiteY15" fmla="*/ 1040082 h 1389122"/>
              <a:gd name="connsiteX16" fmla="*/ 1393977 w 1395489"/>
              <a:gd name="connsiteY16" fmla="*/ 1221338 h 1389122"/>
              <a:gd name="connsiteX17" fmla="*/ 1362434 w 1395489"/>
              <a:gd name="connsiteY17" fmla="*/ 1389122 h 1389122"/>
              <a:gd name="connsiteX0" fmla="*/ 0 w 1395489"/>
              <a:gd name="connsiteY0" fmla="*/ 0 h 1389122"/>
              <a:gd name="connsiteX1" fmla="*/ 177339 w 1395489"/>
              <a:gd name="connsiteY1" fmla="*/ 189657 h 1389122"/>
              <a:gd name="connsiteX2" fmla="*/ 194269 w 1395489"/>
              <a:gd name="connsiteY2" fmla="*/ 1029509 h 1389122"/>
              <a:gd name="connsiteX3" fmla="*/ 376459 w 1395489"/>
              <a:gd name="connsiteY3" fmla="*/ 1021461 h 1389122"/>
              <a:gd name="connsiteX4" fmla="*/ 359206 w 1395489"/>
              <a:gd name="connsiteY4" fmla="*/ 219210 h 1389122"/>
              <a:gd name="connsiteX5" fmla="*/ 538501 w 1395489"/>
              <a:gd name="connsiteY5" fmla="*/ 219276 h 1389122"/>
              <a:gd name="connsiteX6" fmla="*/ 528416 w 1395489"/>
              <a:gd name="connsiteY6" fmla="*/ 1031721 h 1389122"/>
              <a:gd name="connsiteX7" fmla="*/ 723095 w 1395489"/>
              <a:gd name="connsiteY7" fmla="*/ 1025696 h 1389122"/>
              <a:gd name="connsiteX8" fmla="*/ 723620 w 1395489"/>
              <a:gd name="connsiteY8" fmla="*/ 237304 h 1389122"/>
              <a:gd name="connsiteX9" fmla="*/ 895727 w 1395489"/>
              <a:gd name="connsiteY9" fmla="*/ 244397 h 1389122"/>
              <a:gd name="connsiteX10" fmla="*/ 929060 w 1395489"/>
              <a:gd name="connsiteY10" fmla="*/ 1050692 h 1389122"/>
              <a:gd name="connsiteX11" fmla="*/ 935841 w 1395489"/>
              <a:gd name="connsiteY11" fmla="*/ 1365984 h 1389122"/>
              <a:gd name="connsiteX12" fmla="*/ 1082498 w 1395489"/>
              <a:gd name="connsiteY12" fmla="*/ 1005510 h 1389122"/>
              <a:gd name="connsiteX13" fmla="*/ 1090605 w 1395489"/>
              <a:gd name="connsiteY13" fmla="*/ 225202 h 1389122"/>
              <a:gd name="connsiteX14" fmla="*/ 1260071 w 1395489"/>
              <a:gd name="connsiteY14" fmla="*/ 250323 h 1389122"/>
              <a:gd name="connsiteX15" fmla="*/ 1270495 w 1395489"/>
              <a:gd name="connsiteY15" fmla="*/ 1040082 h 1389122"/>
              <a:gd name="connsiteX16" fmla="*/ 1393977 w 1395489"/>
              <a:gd name="connsiteY16" fmla="*/ 1221338 h 1389122"/>
              <a:gd name="connsiteX17" fmla="*/ 1362434 w 1395489"/>
              <a:gd name="connsiteY17" fmla="*/ 1389122 h 1389122"/>
              <a:gd name="connsiteX0" fmla="*/ 0 w 1313460"/>
              <a:gd name="connsiteY0" fmla="*/ 0 h 1389122"/>
              <a:gd name="connsiteX1" fmla="*/ 95310 w 1313460"/>
              <a:gd name="connsiteY1" fmla="*/ 189657 h 1389122"/>
              <a:gd name="connsiteX2" fmla="*/ 112240 w 1313460"/>
              <a:gd name="connsiteY2" fmla="*/ 1029509 h 1389122"/>
              <a:gd name="connsiteX3" fmla="*/ 294430 w 1313460"/>
              <a:gd name="connsiteY3" fmla="*/ 1021461 h 1389122"/>
              <a:gd name="connsiteX4" fmla="*/ 277177 w 1313460"/>
              <a:gd name="connsiteY4" fmla="*/ 219210 h 1389122"/>
              <a:gd name="connsiteX5" fmla="*/ 456472 w 1313460"/>
              <a:gd name="connsiteY5" fmla="*/ 219276 h 1389122"/>
              <a:gd name="connsiteX6" fmla="*/ 446387 w 1313460"/>
              <a:gd name="connsiteY6" fmla="*/ 1031721 h 1389122"/>
              <a:gd name="connsiteX7" fmla="*/ 641066 w 1313460"/>
              <a:gd name="connsiteY7" fmla="*/ 1025696 h 1389122"/>
              <a:gd name="connsiteX8" fmla="*/ 641591 w 1313460"/>
              <a:gd name="connsiteY8" fmla="*/ 237304 h 1389122"/>
              <a:gd name="connsiteX9" fmla="*/ 813698 w 1313460"/>
              <a:gd name="connsiteY9" fmla="*/ 244397 h 1389122"/>
              <a:gd name="connsiteX10" fmla="*/ 847031 w 1313460"/>
              <a:gd name="connsiteY10" fmla="*/ 1050692 h 1389122"/>
              <a:gd name="connsiteX11" fmla="*/ 853812 w 1313460"/>
              <a:gd name="connsiteY11" fmla="*/ 1365984 h 1389122"/>
              <a:gd name="connsiteX12" fmla="*/ 1000469 w 1313460"/>
              <a:gd name="connsiteY12" fmla="*/ 1005510 h 1389122"/>
              <a:gd name="connsiteX13" fmla="*/ 1008576 w 1313460"/>
              <a:gd name="connsiteY13" fmla="*/ 225202 h 1389122"/>
              <a:gd name="connsiteX14" fmla="*/ 1178042 w 1313460"/>
              <a:gd name="connsiteY14" fmla="*/ 250323 h 1389122"/>
              <a:gd name="connsiteX15" fmla="*/ 1188466 w 1313460"/>
              <a:gd name="connsiteY15" fmla="*/ 1040082 h 1389122"/>
              <a:gd name="connsiteX16" fmla="*/ 1311948 w 1313460"/>
              <a:gd name="connsiteY16" fmla="*/ 1221338 h 1389122"/>
              <a:gd name="connsiteX17" fmla="*/ 1280405 w 1313460"/>
              <a:gd name="connsiteY17" fmla="*/ 1389122 h 1389122"/>
              <a:gd name="connsiteX0" fmla="*/ 0 w 1313460"/>
              <a:gd name="connsiteY0" fmla="*/ 0 h 1389122"/>
              <a:gd name="connsiteX1" fmla="*/ 95310 w 1313460"/>
              <a:gd name="connsiteY1" fmla="*/ 189657 h 1389122"/>
              <a:gd name="connsiteX2" fmla="*/ 112240 w 1313460"/>
              <a:gd name="connsiteY2" fmla="*/ 1029509 h 1389122"/>
              <a:gd name="connsiteX3" fmla="*/ 294430 w 1313460"/>
              <a:gd name="connsiteY3" fmla="*/ 1021461 h 1389122"/>
              <a:gd name="connsiteX4" fmla="*/ 277177 w 1313460"/>
              <a:gd name="connsiteY4" fmla="*/ 219210 h 1389122"/>
              <a:gd name="connsiteX5" fmla="*/ 456472 w 1313460"/>
              <a:gd name="connsiteY5" fmla="*/ 219276 h 1389122"/>
              <a:gd name="connsiteX6" fmla="*/ 446387 w 1313460"/>
              <a:gd name="connsiteY6" fmla="*/ 1031721 h 1389122"/>
              <a:gd name="connsiteX7" fmla="*/ 641066 w 1313460"/>
              <a:gd name="connsiteY7" fmla="*/ 1025696 h 1389122"/>
              <a:gd name="connsiteX8" fmla="*/ 641591 w 1313460"/>
              <a:gd name="connsiteY8" fmla="*/ 237304 h 1389122"/>
              <a:gd name="connsiteX9" fmla="*/ 813698 w 1313460"/>
              <a:gd name="connsiteY9" fmla="*/ 244397 h 1389122"/>
              <a:gd name="connsiteX10" fmla="*/ 847031 w 1313460"/>
              <a:gd name="connsiteY10" fmla="*/ 1050692 h 1389122"/>
              <a:gd name="connsiteX11" fmla="*/ 853812 w 1313460"/>
              <a:gd name="connsiteY11" fmla="*/ 1365984 h 1389122"/>
              <a:gd name="connsiteX12" fmla="*/ 1000469 w 1313460"/>
              <a:gd name="connsiteY12" fmla="*/ 1005510 h 1389122"/>
              <a:gd name="connsiteX13" fmla="*/ 1008576 w 1313460"/>
              <a:gd name="connsiteY13" fmla="*/ 225202 h 1389122"/>
              <a:gd name="connsiteX14" fmla="*/ 1178042 w 1313460"/>
              <a:gd name="connsiteY14" fmla="*/ 250323 h 1389122"/>
              <a:gd name="connsiteX15" fmla="*/ 1188466 w 1313460"/>
              <a:gd name="connsiteY15" fmla="*/ 1040082 h 1389122"/>
              <a:gd name="connsiteX16" fmla="*/ 1311948 w 1313460"/>
              <a:gd name="connsiteY16" fmla="*/ 1221338 h 1389122"/>
              <a:gd name="connsiteX17" fmla="*/ 1280405 w 1313460"/>
              <a:gd name="connsiteY17" fmla="*/ 1389122 h 1389122"/>
              <a:gd name="connsiteX0" fmla="*/ 0 w 1313460"/>
              <a:gd name="connsiteY0" fmla="*/ 0 h 1389122"/>
              <a:gd name="connsiteX1" fmla="*/ 95310 w 1313460"/>
              <a:gd name="connsiteY1" fmla="*/ 189657 h 1389122"/>
              <a:gd name="connsiteX2" fmla="*/ 112240 w 1313460"/>
              <a:gd name="connsiteY2" fmla="*/ 1029509 h 1389122"/>
              <a:gd name="connsiteX3" fmla="*/ 294430 w 1313460"/>
              <a:gd name="connsiteY3" fmla="*/ 1021461 h 1389122"/>
              <a:gd name="connsiteX4" fmla="*/ 277177 w 1313460"/>
              <a:gd name="connsiteY4" fmla="*/ 219210 h 1389122"/>
              <a:gd name="connsiteX5" fmla="*/ 456472 w 1313460"/>
              <a:gd name="connsiteY5" fmla="*/ 219276 h 1389122"/>
              <a:gd name="connsiteX6" fmla="*/ 446387 w 1313460"/>
              <a:gd name="connsiteY6" fmla="*/ 1031721 h 1389122"/>
              <a:gd name="connsiteX7" fmla="*/ 641066 w 1313460"/>
              <a:gd name="connsiteY7" fmla="*/ 1025696 h 1389122"/>
              <a:gd name="connsiteX8" fmla="*/ 641591 w 1313460"/>
              <a:gd name="connsiteY8" fmla="*/ 237304 h 1389122"/>
              <a:gd name="connsiteX9" fmla="*/ 813698 w 1313460"/>
              <a:gd name="connsiteY9" fmla="*/ 244397 h 1389122"/>
              <a:gd name="connsiteX10" fmla="*/ 847031 w 1313460"/>
              <a:gd name="connsiteY10" fmla="*/ 1050692 h 1389122"/>
              <a:gd name="connsiteX11" fmla="*/ 853812 w 1313460"/>
              <a:gd name="connsiteY11" fmla="*/ 1365984 h 1389122"/>
              <a:gd name="connsiteX12" fmla="*/ 1000469 w 1313460"/>
              <a:gd name="connsiteY12" fmla="*/ 1005510 h 1389122"/>
              <a:gd name="connsiteX13" fmla="*/ 1008576 w 1313460"/>
              <a:gd name="connsiteY13" fmla="*/ 225202 h 1389122"/>
              <a:gd name="connsiteX14" fmla="*/ 1178042 w 1313460"/>
              <a:gd name="connsiteY14" fmla="*/ 250323 h 1389122"/>
              <a:gd name="connsiteX15" fmla="*/ 1188466 w 1313460"/>
              <a:gd name="connsiteY15" fmla="*/ 1040082 h 1389122"/>
              <a:gd name="connsiteX16" fmla="*/ 1311948 w 1313460"/>
              <a:gd name="connsiteY16" fmla="*/ 1221338 h 1389122"/>
              <a:gd name="connsiteX17" fmla="*/ 1280405 w 1313460"/>
              <a:gd name="connsiteY17" fmla="*/ 1389122 h 1389122"/>
              <a:gd name="connsiteX0" fmla="*/ 0 w 1313460"/>
              <a:gd name="connsiteY0" fmla="*/ 0 h 1389122"/>
              <a:gd name="connsiteX1" fmla="*/ 105562 w 1313460"/>
              <a:gd name="connsiteY1" fmla="*/ 170202 h 1389122"/>
              <a:gd name="connsiteX2" fmla="*/ 112240 w 1313460"/>
              <a:gd name="connsiteY2" fmla="*/ 1029509 h 1389122"/>
              <a:gd name="connsiteX3" fmla="*/ 294430 w 1313460"/>
              <a:gd name="connsiteY3" fmla="*/ 1021461 h 1389122"/>
              <a:gd name="connsiteX4" fmla="*/ 277177 w 1313460"/>
              <a:gd name="connsiteY4" fmla="*/ 219210 h 1389122"/>
              <a:gd name="connsiteX5" fmla="*/ 456472 w 1313460"/>
              <a:gd name="connsiteY5" fmla="*/ 219276 h 1389122"/>
              <a:gd name="connsiteX6" fmla="*/ 446387 w 1313460"/>
              <a:gd name="connsiteY6" fmla="*/ 1031721 h 1389122"/>
              <a:gd name="connsiteX7" fmla="*/ 641066 w 1313460"/>
              <a:gd name="connsiteY7" fmla="*/ 1025696 h 1389122"/>
              <a:gd name="connsiteX8" fmla="*/ 641591 w 1313460"/>
              <a:gd name="connsiteY8" fmla="*/ 237304 h 1389122"/>
              <a:gd name="connsiteX9" fmla="*/ 813698 w 1313460"/>
              <a:gd name="connsiteY9" fmla="*/ 244397 h 1389122"/>
              <a:gd name="connsiteX10" fmla="*/ 847031 w 1313460"/>
              <a:gd name="connsiteY10" fmla="*/ 1050692 h 1389122"/>
              <a:gd name="connsiteX11" fmla="*/ 853812 w 1313460"/>
              <a:gd name="connsiteY11" fmla="*/ 1365984 h 1389122"/>
              <a:gd name="connsiteX12" fmla="*/ 1000469 w 1313460"/>
              <a:gd name="connsiteY12" fmla="*/ 1005510 h 1389122"/>
              <a:gd name="connsiteX13" fmla="*/ 1008576 w 1313460"/>
              <a:gd name="connsiteY13" fmla="*/ 225202 h 1389122"/>
              <a:gd name="connsiteX14" fmla="*/ 1178042 w 1313460"/>
              <a:gd name="connsiteY14" fmla="*/ 250323 h 1389122"/>
              <a:gd name="connsiteX15" fmla="*/ 1188466 w 1313460"/>
              <a:gd name="connsiteY15" fmla="*/ 1040082 h 1389122"/>
              <a:gd name="connsiteX16" fmla="*/ 1311948 w 1313460"/>
              <a:gd name="connsiteY16" fmla="*/ 1221338 h 1389122"/>
              <a:gd name="connsiteX17" fmla="*/ 1280405 w 1313460"/>
              <a:gd name="connsiteY17" fmla="*/ 1389122 h 1389122"/>
              <a:gd name="connsiteX0" fmla="*/ 0 w 1287826"/>
              <a:gd name="connsiteY0" fmla="*/ 0 h 1452352"/>
              <a:gd name="connsiteX1" fmla="*/ 79928 w 1287826"/>
              <a:gd name="connsiteY1" fmla="*/ 233432 h 1452352"/>
              <a:gd name="connsiteX2" fmla="*/ 86606 w 1287826"/>
              <a:gd name="connsiteY2" fmla="*/ 1092739 h 1452352"/>
              <a:gd name="connsiteX3" fmla="*/ 268796 w 1287826"/>
              <a:gd name="connsiteY3" fmla="*/ 1084691 h 1452352"/>
              <a:gd name="connsiteX4" fmla="*/ 251543 w 1287826"/>
              <a:gd name="connsiteY4" fmla="*/ 282440 h 1452352"/>
              <a:gd name="connsiteX5" fmla="*/ 430838 w 1287826"/>
              <a:gd name="connsiteY5" fmla="*/ 282506 h 1452352"/>
              <a:gd name="connsiteX6" fmla="*/ 420753 w 1287826"/>
              <a:gd name="connsiteY6" fmla="*/ 1094951 h 1452352"/>
              <a:gd name="connsiteX7" fmla="*/ 615432 w 1287826"/>
              <a:gd name="connsiteY7" fmla="*/ 1088926 h 1452352"/>
              <a:gd name="connsiteX8" fmla="*/ 615957 w 1287826"/>
              <a:gd name="connsiteY8" fmla="*/ 300534 h 1452352"/>
              <a:gd name="connsiteX9" fmla="*/ 788064 w 1287826"/>
              <a:gd name="connsiteY9" fmla="*/ 307627 h 1452352"/>
              <a:gd name="connsiteX10" fmla="*/ 821397 w 1287826"/>
              <a:gd name="connsiteY10" fmla="*/ 1113922 h 1452352"/>
              <a:gd name="connsiteX11" fmla="*/ 828178 w 1287826"/>
              <a:gd name="connsiteY11" fmla="*/ 1429214 h 1452352"/>
              <a:gd name="connsiteX12" fmla="*/ 974835 w 1287826"/>
              <a:gd name="connsiteY12" fmla="*/ 1068740 h 1452352"/>
              <a:gd name="connsiteX13" fmla="*/ 982942 w 1287826"/>
              <a:gd name="connsiteY13" fmla="*/ 288432 h 1452352"/>
              <a:gd name="connsiteX14" fmla="*/ 1152408 w 1287826"/>
              <a:gd name="connsiteY14" fmla="*/ 313553 h 1452352"/>
              <a:gd name="connsiteX15" fmla="*/ 1162832 w 1287826"/>
              <a:gd name="connsiteY15" fmla="*/ 1103312 h 1452352"/>
              <a:gd name="connsiteX16" fmla="*/ 1286314 w 1287826"/>
              <a:gd name="connsiteY16" fmla="*/ 1284568 h 1452352"/>
              <a:gd name="connsiteX17" fmla="*/ 1254771 w 1287826"/>
              <a:gd name="connsiteY17" fmla="*/ 1452352 h 1452352"/>
              <a:gd name="connsiteX0" fmla="*/ 0 w 1287826"/>
              <a:gd name="connsiteY0" fmla="*/ 0 h 1452352"/>
              <a:gd name="connsiteX1" fmla="*/ 79928 w 1287826"/>
              <a:gd name="connsiteY1" fmla="*/ 233432 h 1452352"/>
              <a:gd name="connsiteX2" fmla="*/ 86606 w 1287826"/>
              <a:gd name="connsiteY2" fmla="*/ 1092739 h 1452352"/>
              <a:gd name="connsiteX3" fmla="*/ 268796 w 1287826"/>
              <a:gd name="connsiteY3" fmla="*/ 1084691 h 1452352"/>
              <a:gd name="connsiteX4" fmla="*/ 251543 w 1287826"/>
              <a:gd name="connsiteY4" fmla="*/ 282440 h 1452352"/>
              <a:gd name="connsiteX5" fmla="*/ 430838 w 1287826"/>
              <a:gd name="connsiteY5" fmla="*/ 282506 h 1452352"/>
              <a:gd name="connsiteX6" fmla="*/ 420753 w 1287826"/>
              <a:gd name="connsiteY6" fmla="*/ 1094951 h 1452352"/>
              <a:gd name="connsiteX7" fmla="*/ 615432 w 1287826"/>
              <a:gd name="connsiteY7" fmla="*/ 1088926 h 1452352"/>
              <a:gd name="connsiteX8" fmla="*/ 615957 w 1287826"/>
              <a:gd name="connsiteY8" fmla="*/ 300534 h 1452352"/>
              <a:gd name="connsiteX9" fmla="*/ 788064 w 1287826"/>
              <a:gd name="connsiteY9" fmla="*/ 307627 h 1452352"/>
              <a:gd name="connsiteX10" fmla="*/ 821397 w 1287826"/>
              <a:gd name="connsiteY10" fmla="*/ 1113922 h 1452352"/>
              <a:gd name="connsiteX11" fmla="*/ 828178 w 1287826"/>
              <a:gd name="connsiteY11" fmla="*/ 1429214 h 1452352"/>
              <a:gd name="connsiteX12" fmla="*/ 974835 w 1287826"/>
              <a:gd name="connsiteY12" fmla="*/ 1068740 h 1452352"/>
              <a:gd name="connsiteX13" fmla="*/ 982942 w 1287826"/>
              <a:gd name="connsiteY13" fmla="*/ 288432 h 1452352"/>
              <a:gd name="connsiteX14" fmla="*/ 1152408 w 1287826"/>
              <a:gd name="connsiteY14" fmla="*/ 313553 h 1452352"/>
              <a:gd name="connsiteX15" fmla="*/ 1162832 w 1287826"/>
              <a:gd name="connsiteY15" fmla="*/ 1103312 h 1452352"/>
              <a:gd name="connsiteX16" fmla="*/ 1286314 w 1287826"/>
              <a:gd name="connsiteY16" fmla="*/ 1284568 h 1452352"/>
              <a:gd name="connsiteX17" fmla="*/ 1254771 w 1287826"/>
              <a:gd name="connsiteY17" fmla="*/ 1452352 h 1452352"/>
              <a:gd name="connsiteX0" fmla="*/ 0 w 1303207"/>
              <a:gd name="connsiteY0" fmla="*/ 0 h 1403713"/>
              <a:gd name="connsiteX1" fmla="*/ 95309 w 1303207"/>
              <a:gd name="connsiteY1" fmla="*/ 184793 h 1403713"/>
              <a:gd name="connsiteX2" fmla="*/ 101987 w 1303207"/>
              <a:gd name="connsiteY2" fmla="*/ 1044100 h 1403713"/>
              <a:gd name="connsiteX3" fmla="*/ 284177 w 1303207"/>
              <a:gd name="connsiteY3" fmla="*/ 1036052 h 1403713"/>
              <a:gd name="connsiteX4" fmla="*/ 266924 w 1303207"/>
              <a:gd name="connsiteY4" fmla="*/ 233801 h 1403713"/>
              <a:gd name="connsiteX5" fmla="*/ 446219 w 1303207"/>
              <a:gd name="connsiteY5" fmla="*/ 233867 h 1403713"/>
              <a:gd name="connsiteX6" fmla="*/ 436134 w 1303207"/>
              <a:gd name="connsiteY6" fmla="*/ 1046312 h 1403713"/>
              <a:gd name="connsiteX7" fmla="*/ 630813 w 1303207"/>
              <a:gd name="connsiteY7" fmla="*/ 1040287 h 1403713"/>
              <a:gd name="connsiteX8" fmla="*/ 631338 w 1303207"/>
              <a:gd name="connsiteY8" fmla="*/ 251895 h 1403713"/>
              <a:gd name="connsiteX9" fmla="*/ 803445 w 1303207"/>
              <a:gd name="connsiteY9" fmla="*/ 258988 h 1403713"/>
              <a:gd name="connsiteX10" fmla="*/ 836778 w 1303207"/>
              <a:gd name="connsiteY10" fmla="*/ 1065283 h 1403713"/>
              <a:gd name="connsiteX11" fmla="*/ 843559 w 1303207"/>
              <a:gd name="connsiteY11" fmla="*/ 1380575 h 1403713"/>
              <a:gd name="connsiteX12" fmla="*/ 990216 w 1303207"/>
              <a:gd name="connsiteY12" fmla="*/ 1020101 h 1403713"/>
              <a:gd name="connsiteX13" fmla="*/ 998323 w 1303207"/>
              <a:gd name="connsiteY13" fmla="*/ 239793 h 1403713"/>
              <a:gd name="connsiteX14" fmla="*/ 1167789 w 1303207"/>
              <a:gd name="connsiteY14" fmla="*/ 264914 h 1403713"/>
              <a:gd name="connsiteX15" fmla="*/ 1178213 w 1303207"/>
              <a:gd name="connsiteY15" fmla="*/ 1054673 h 1403713"/>
              <a:gd name="connsiteX16" fmla="*/ 1301695 w 1303207"/>
              <a:gd name="connsiteY16" fmla="*/ 1235929 h 1403713"/>
              <a:gd name="connsiteX17" fmla="*/ 1270152 w 1303207"/>
              <a:gd name="connsiteY17" fmla="*/ 1403713 h 1403713"/>
              <a:gd name="connsiteX0" fmla="*/ 15678 w 1318885"/>
              <a:gd name="connsiteY0" fmla="*/ 0 h 1403713"/>
              <a:gd name="connsiteX1" fmla="*/ 110987 w 1318885"/>
              <a:gd name="connsiteY1" fmla="*/ 184793 h 1403713"/>
              <a:gd name="connsiteX2" fmla="*/ 117665 w 1318885"/>
              <a:gd name="connsiteY2" fmla="*/ 1044100 h 1403713"/>
              <a:gd name="connsiteX3" fmla="*/ 299855 w 1318885"/>
              <a:gd name="connsiteY3" fmla="*/ 1036052 h 1403713"/>
              <a:gd name="connsiteX4" fmla="*/ 282602 w 1318885"/>
              <a:gd name="connsiteY4" fmla="*/ 233801 h 1403713"/>
              <a:gd name="connsiteX5" fmla="*/ 461897 w 1318885"/>
              <a:gd name="connsiteY5" fmla="*/ 233867 h 1403713"/>
              <a:gd name="connsiteX6" fmla="*/ 451812 w 1318885"/>
              <a:gd name="connsiteY6" fmla="*/ 1046312 h 1403713"/>
              <a:gd name="connsiteX7" fmla="*/ 646491 w 1318885"/>
              <a:gd name="connsiteY7" fmla="*/ 1040287 h 1403713"/>
              <a:gd name="connsiteX8" fmla="*/ 647016 w 1318885"/>
              <a:gd name="connsiteY8" fmla="*/ 251895 h 1403713"/>
              <a:gd name="connsiteX9" fmla="*/ 819123 w 1318885"/>
              <a:gd name="connsiteY9" fmla="*/ 258988 h 1403713"/>
              <a:gd name="connsiteX10" fmla="*/ 852456 w 1318885"/>
              <a:gd name="connsiteY10" fmla="*/ 1065283 h 1403713"/>
              <a:gd name="connsiteX11" fmla="*/ 859237 w 1318885"/>
              <a:gd name="connsiteY11" fmla="*/ 1380575 h 1403713"/>
              <a:gd name="connsiteX12" fmla="*/ 1005894 w 1318885"/>
              <a:gd name="connsiteY12" fmla="*/ 1020101 h 1403713"/>
              <a:gd name="connsiteX13" fmla="*/ 1014001 w 1318885"/>
              <a:gd name="connsiteY13" fmla="*/ 239793 h 1403713"/>
              <a:gd name="connsiteX14" fmla="*/ 1183467 w 1318885"/>
              <a:gd name="connsiteY14" fmla="*/ 264914 h 1403713"/>
              <a:gd name="connsiteX15" fmla="*/ 1193891 w 1318885"/>
              <a:gd name="connsiteY15" fmla="*/ 1054673 h 1403713"/>
              <a:gd name="connsiteX16" fmla="*/ 1317373 w 1318885"/>
              <a:gd name="connsiteY16" fmla="*/ 1235929 h 1403713"/>
              <a:gd name="connsiteX17" fmla="*/ 1285830 w 1318885"/>
              <a:gd name="connsiteY17" fmla="*/ 1403713 h 1403713"/>
              <a:gd name="connsiteX0" fmla="*/ 19284 w 1281476"/>
              <a:gd name="connsiteY0" fmla="*/ 0 h 1403713"/>
              <a:gd name="connsiteX1" fmla="*/ 73578 w 1281476"/>
              <a:gd name="connsiteY1" fmla="*/ 184793 h 1403713"/>
              <a:gd name="connsiteX2" fmla="*/ 80256 w 1281476"/>
              <a:gd name="connsiteY2" fmla="*/ 1044100 h 1403713"/>
              <a:gd name="connsiteX3" fmla="*/ 262446 w 1281476"/>
              <a:gd name="connsiteY3" fmla="*/ 1036052 h 1403713"/>
              <a:gd name="connsiteX4" fmla="*/ 245193 w 1281476"/>
              <a:gd name="connsiteY4" fmla="*/ 233801 h 1403713"/>
              <a:gd name="connsiteX5" fmla="*/ 424488 w 1281476"/>
              <a:gd name="connsiteY5" fmla="*/ 233867 h 1403713"/>
              <a:gd name="connsiteX6" fmla="*/ 414403 w 1281476"/>
              <a:gd name="connsiteY6" fmla="*/ 1046312 h 1403713"/>
              <a:gd name="connsiteX7" fmla="*/ 609082 w 1281476"/>
              <a:gd name="connsiteY7" fmla="*/ 1040287 h 1403713"/>
              <a:gd name="connsiteX8" fmla="*/ 609607 w 1281476"/>
              <a:gd name="connsiteY8" fmla="*/ 251895 h 1403713"/>
              <a:gd name="connsiteX9" fmla="*/ 781714 w 1281476"/>
              <a:gd name="connsiteY9" fmla="*/ 258988 h 1403713"/>
              <a:gd name="connsiteX10" fmla="*/ 815047 w 1281476"/>
              <a:gd name="connsiteY10" fmla="*/ 1065283 h 1403713"/>
              <a:gd name="connsiteX11" fmla="*/ 821828 w 1281476"/>
              <a:gd name="connsiteY11" fmla="*/ 1380575 h 1403713"/>
              <a:gd name="connsiteX12" fmla="*/ 968485 w 1281476"/>
              <a:gd name="connsiteY12" fmla="*/ 1020101 h 1403713"/>
              <a:gd name="connsiteX13" fmla="*/ 976592 w 1281476"/>
              <a:gd name="connsiteY13" fmla="*/ 239793 h 1403713"/>
              <a:gd name="connsiteX14" fmla="*/ 1146058 w 1281476"/>
              <a:gd name="connsiteY14" fmla="*/ 264914 h 1403713"/>
              <a:gd name="connsiteX15" fmla="*/ 1156482 w 1281476"/>
              <a:gd name="connsiteY15" fmla="*/ 1054673 h 1403713"/>
              <a:gd name="connsiteX16" fmla="*/ 1279964 w 1281476"/>
              <a:gd name="connsiteY16" fmla="*/ 1235929 h 1403713"/>
              <a:gd name="connsiteX17" fmla="*/ 1248421 w 1281476"/>
              <a:gd name="connsiteY17" fmla="*/ 1403713 h 1403713"/>
              <a:gd name="connsiteX0" fmla="*/ 16053 w 1314133"/>
              <a:gd name="connsiteY0" fmla="*/ 0 h 1393986"/>
              <a:gd name="connsiteX1" fmla="*/ 106235 w 1314133"/>
              <a:gd name="connsiteY1" fmla="*/ 175066 h 1393986"/>
              <a:gd name="connsiteX2" fmla="*/ 112913 w 1314133"/>
              <a:gd name="connsiteY2" fmla="*/ 1034373 h 1393986"/>
              <a:gd name="connsiteX3" fmla="*/ 295103 w 1314133"/>
              <a:gd name="connsiteY3" fmla="*/ 1026325 h 1393986"/>
              <a:gd name="connsiteX4" fmla="*/ 277850 w 1314133"/>
              <a:gd name="connsiteY4" fmla="*/ 224074 h 1393986"/>
              <a:gd name="connsiteX5" fmla="*/ 457145 w 1314133"/>
              <a:gd name="connsiteY5" fmla="*/ 224140 h 1393986"/>
              <a:gd name="connsiteX6" fmla="*/ 447060 w 1314133"/>
              <a:gd name="connsiteY6" fmla="*/ 1036585 h 1393986"/>
              <a:gd name="connsiteX7" fmla="*/ 641739 w 1314133"/>
              <a:gd name="connsiteY7" fmla="*/ 1030560 h 1393986"/>
              <a:gd name="connsiteX8" fmla="*/ 642264 w 1314133"/>
              <a:gd name="connsiteY8" fmla="*/ 242168 h 1393986"/>
              <a:gd name="connsiteX9" fmla="*/ 814371 w 1314133"/>
              <a:gd name="connsiteY9" fmla="*/ 249261 h 1393986"/>
              <a:gd name="connsiteX10" fmla="*/ 847704 w 1314133"/>
              <a:gd name="connsiteY10" fmla="*/ 1055556 h 1393986"/>
              <a:gd name="connsiteX11" fmla="*/ 854485 w 1314133"/>
              <a:gd name="connsiteY11" fmla="*/ 1370848 h 1393986"/>
              <a:gd name="connsiteX12" fmla="*/ 1001142 w 1314133"/>
              <a:gd name="connsiteY12" fmla="*/ 1010374 h 1393986"/>
              <a:gd name="connsiteX13" fmla="*/ 1009249 w 1314133"/>
              <a:gd name="connsiteY13" fmla="*/ 230066 h 1393986"/>
              <a:gd name="connsiteX14" fmla="*/ 1178715 w 1314133"/>
              <a:gd name="connsiteY14" fmla="*/ 255187 h 1393986"/>
              <a:gd name="connsiteX15" fmla="*/ 1189139 w 1314133"/>
              <a:gd name="connsiteY15" fmla="*/ 1044946 h 1393986"/>
              <a:gd name="connsiteX16" fmla="*/ 1312621 w 1314133"/>
              <a:gd name="connsiteY16" fmla="*/ 1226202 h 1393986"/>
              <a:gd name="connsiteX17" fmla="*/ 1281078 w 1314133"/>
              <a:gd name="connsiteY17" fmla="*/ 1393986 h 1393986"/>
              <a:gd name="connsiteX0" fmla="*/ 921 w 1299001"/>
              <a:gd name="connsiteY0" fmla="*/ 0 h 1393986"/>
              <a:gd name="connsiteX1" fmla="*/ 91103 w 1299001"/>
              <a:gd name="connsiteY1" fmla="*/ 175066 h 1393986"/>
              <a:gd name="connsiteX2" fmla="*/ 97781 w 1299001"/>
              <a:gd name="connsiteY2" fmla="*/ 1034373 h 1393986"/>
              <a:gd name="connsiteX3" fmla="*/ 279971 w 1299001"/>
              <a:gd name="connsiteY3" fmla="*/ 1026325 h 1393986"/>
              <a:gd name="connsiteX4" fmla="*/ 262718 w 1299001"/>
              <a:gd name="connsiteY4" fmla="*/ 224074 h 1393986"/>
              <a:gd name="connsiteX5" fmla="*/ 442013 w 1299001"/>
              <a:gd name="connsiteY5" fmla="*/ 224140 h 1393986"/>
              <a:gd name="connsiteX6" fmla="*/ 431928 w 1299001"/>
              <a:gd name="connsiteY6" fmla="*/ 1036585 h 1393986"/>
              <a:gd name="connsiteX7" fmla="*/ 626607 w 1299001"/>
              <a:gd name="connsiteY7" fmla="*/ 1030560 h 1393986"/>
              <a:gd name="connsiteX8" fmla="*/ 627132 w 1299001"/>
              <a:gd name="connsiteY8" fmla="*/ 242168 h 1393986"/>
              <a:gd name="connsiteX9" fmla="*/ 799239 w 1299001"/>
              <a:gd name="connsiteY9" fmla="*/ 249261 h 1393986"/>
              <a:gd name="connsiteX10" fmla="*/ 832572 w 1299001"/>
              <a:gd name="connsiteY10" fmla="*/ 1055556 h 1393986"/>
              <a:gd name="connsiteX11" fmla="*/ 839353 w 1299001"/>
              <a:gd name="connsiteY11" fmla="*/ 1370848 h 1393986"/>
              <a:gd name="connsiteX12" fmla="*/ 986010 w 1299001"/>
              <a:gd name="connsiteY12" fmla="*/ 1010374 h 1393986"/>
              <a:gd name="connsiteX13" fmla="*/ 994117 w 1299001"/>
              <a:gd name="connsiteY13" fmla="*/ 230066 h 1393986"/>
              <a:gd name="connsiteX14" fmla="*/ 1163583 w 1299001"/>
              <a:gd name="connsiteY14" fmla="*/ 255187 h 1393986"/>
              <a:gd name="connsiteX15" fmla="*/ 1174007 w 1299001"/>
              <a:gd name="connsiteY15" fmla="*/ 1044946 h 1393986"/>
              <a:gd name="connsiteX16" fmla="*/ 1297489 w 1299001"/>
              <a:gd name="connsiteY16" fmla="*/ 1226202 h 1393986"/>
              <a:gd name="connsiteX17" fmla="*/ 1265946 w 1299001"/>
              <a:gd name="connsiteY17" fmla="*/ 1393986 h 1393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99001" h="1393986">
                <a:moveTo>
                  <a:pt x="921" y="0"/>
                </a:moveTo>
                <a:cubicBezTo>
                  <a:pt x="-9711" y="161196"/>
                  <a:pt x="74960" y="2671"/>
                  <a:pt x="91103" y="175066"/>
                </a:cubicBezTo>
                <a:cubicBezTo>
                  <a:pt x="107246" y="347461"/>
                  <a:pt x="66303" y="892497"/>
                  <a:pt x="97781" y="1034373"/>
                </a:cubicBezTo>
                <a:cubicBezTo>
                  <a:pt x="129259" y="1176249"/>
                  <a:pt x="252481" y="1161375"/>
                  <a:pt x="279971" y="1026325"/>
                </a:cubicBezTo>
                <a:cubicBezTo>
                  <a:pt x="307461" y="891275"/>
                  <a:pt x="235711" y="357771"/>
                  <a:pt x="262718" y="224074"/>
                </a:cubicBezTo>
                <a:cubicBezTo>
                  <a:pt x="289725" y="90377"/>
                  <a:pt x="413811" y="88722"/>
                  <a:pt x="442013" y="224140"/>
                </a:cubicBezTo>
                <a:cubicBezTo>
                  <a:pt x="470215" y="359558"/>
                  <a:pt x="421669" y="984867"/>
                  <a:pt x="431928" y="1036585"/>
                </a:cubicBezTo>
                <a:cubicBezTo>
                  <a:pt x="442187" y="1088303"/>
                  <a:pt x="614579" y="1070550"/>
                  <a:pt x="626607" y="1030560"/>
                </a:cubicBezTo>
                <a:cubicBezTo>
                  <a:pt x="638635" y="990570"/>
                  <a:pt x="598360" y="372384"/>
                  <a:pt x="627132" y="242168"/>
                </a:cubicBezTo>
                <a:cubicBezTo>
                  <a:pt x="655904" y="111952"/>
                  <a:pt x="764999" y="113696"/>
                  <a:pt x="799239" y="249261"/>
                </a:cubicBezTo>
                <a:cubicBezTo>
                  <a:pt x="833479" y="384826"/>
                  <a:pt x="825886" y="868625"/>
                  <a:pt x="832572" y="1055556"/>
                </a:cubicBezTo>
                <a:cubicBezTo>
                  <a:pt x="839258" y="1242487"/>
                  <a:pt x="700136" y="1277859"/>
                  <a:pt x="839353" y="1370848"/>
                </a:cubicBezTo>
                <a:cubicBezTo>
                  <a:pt x="1083241" y="1379666"/>
                  <a:pt x="883317" y="1093500"/>
                  <a:pt x="986010" y="1010374"/>
                </a:cubicBezTo>
                <a:cubicBezTo>
                  <a:pt x="1088703" y="927248"/>
                  <a:pt x="964522" y="355930"/>
                  <a:pt x="994117" y="230066"/>
                </a:cubicBezTo>
                <a:cubicBezTo>
                  <a:pt x="1023712" y="104202"/>
                  <a:pt x="1133601" y="119374"/>
                  <a:pt x="1163583" y="255187"/>
                </a:cubicBezTo>
                <a:cubicBezTo>
                  <a:pt x="1193565" y="391000"/>
                  <a:pt x="1161943" y="917157"/>
                  <a:pt x="1174007" y="1044946"/>
                </a:cubicBezTo>
                <a:cubicBezTo>
                  <a:pt x="1186071" y="1172735"/>
                  <a:pt x="1276388" y="1181879"/>
                  <a:pt x="1297489" y="1226202"/>
                </a:cubicBezTo>
                <a:cubicBezTo>
                  <a:pt x="1302196" y="1261437"/>
                  <a:pt x="1297034" y="1320962"/>
                  <a:pt x="1265946" y="1393986"/>
                </a:cubicBezTo>
              </a:path>
            </a:pathLst>
          </a:custGeom>
          <a:noFill/>
          <a:ln>
            <a:solidFill>
              <a:schemeClr val="accent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GB" sz="3200" dirty="0">
              <a:solidFill>
                <a:prstClr val="white"/>
              </a:solidFill>
              <a:latin typeface="Calibri" panose="020F0502020204030204"/>
            </a:endParaRPr>
          </a:p>
        </p:txBody>
      </p:sp>
      <p:sp>
        <p:nvSpPr>
          <p:cNvPr id="228" name="Rectangle 10">
            <a:extLst>
              <a:ext uri="{FF2B5EF4-FFF2-40B4-BE49-F238E27FC236}">
                <a16:creationId xmlns:a16="http://schemas.microsoft.com/office/drawing/2014/main" id="{F66ED433-1C5F-4194-A46B-8E06DB69FD2D}"/>
              </a:ext>
            </a:extLst>
          </p:cNvPr>
          <p:cNvSpPr/>
          <p:nvPr/>
        </p:nvSpPr>
        <p:spPr>
          <a:xfrm>
            <a:off x="2607674" y="4296234"/>
            <a:ext cx="75095" cy="613956"/>
          </a:xfrm>
          <a:prstGeom prst="rect">
            <a:avLst/>
          </a:prstGeom>
          <a:solidFill>
            <a:schemeClr val="accent2">
              <a:lumMod val="60000"/>
              <a:lumOff val="40000"/>
            </a:schemeClr>
          </a:solidFill>
          <a:ln>
            <a:solidFill>
              <a:schemeClr val="accent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GB" sz="3200" dirty="0">
              <a:solidFill>
                <a:prstClr val="white"/>
              </a:solidFill>
              <a:latin typeface="Calibri" panose="020F0502020204030204"/>
            </a:endParaRPr>
          </a:p>
        </p:txBody>
      </p:sp>
      <p:sp>
        <p:nvSpPr>
          <p:cNvPr id="229" name="Rectangle 10">
            <a:extLst>
              <a:ext uri="{FF2B5EF4-FFF2-40B4-BE49-F238E27FC236}">
                <a16:creationId xmlns:a16="http://schemas.microsoft.com/office/drawing/2014/main" id="{165C6F67-60BE-439F-9531-0CD17F95A1C7}"/>
              </a:ext>
            </a:extLst>
          </p:cNvPr>
          <p:cNvSpPr/>
          <p:nvPr/>
        </p:nvSpPr>
        <p:spPr>
          <a:xfrm>
            <a:off x="2745791" y="4296234"/>
            <a:ext cx="75095" cy="613956"/>
          </a:xfrm>
          <a:prstGeom prst="rect">
            <a:avLst/>
          </a:prstGeom>
          <a:solidFill>
            <a:schemeClr val="accent2">
              <a:lumMod val="60000"/>
              <a:lumOff val="40000"/>
            </a:schemeClr>
          </a:solidFill>
          <a:ln>
            <a:solidFill>
              <a:schemeClr val="accent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GB" sz="3200" dirty="0">
              <a:solidFill>
                <a:prstClr val="white"/>
              </a:solidFill>
              <a:latin typeface="Calibri" panose="020F0502020204030204"/>
            </a:endParaRPr>
          </a:p>
        </p:txBody>
      </p:sp>
      <p:sp>
        <p:nvSpPr>
          <p:cNvPr id="230" name="Rectangle 10">
            <a:extLst>
              <a:ext uri="{FF2B5EF4-FFF2-40B4-BE49-F238E27FC236}">
                <a16:creationId xmlns:a16="http://schemas.microsoft.com/office/drawing/2014/main" id="{1589D3E2-F0A5-4116-949A-DFD18C1B5287}"/>
              </a:ext>
            </a:extLst>
          </p:cNvPr>
          <p:cNvSpPr/>
          <p:nvPr/>
        </p:nvSpPr>
        <p:spPr>
          <a:xfrm>
            <a:off x="2885658" y="4296234"/>
            <a:ext cx="75095" cy="613956"/>
          </a:xfrm>
          <a:prstGeom prst="rect">
            <a:avLst/>
          </a:prstGeom>
          <a:solidFill>
            <a:schemeClr val="accent2">
              <a:lumMod val="60000"/>
              <a:lumOff val="40000"/>
            </a:schemeClr>
          </a:solidFill>
          <a:ln>
            <a:solidFill>
              <a:schemeClr val="accent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GB" sz="3200" dirty="0">
              <a:solidFill>
                <a:prstClr val="white"/>
              </a:solidFill>
              <a:latin typeface="Calibri" panose="020F0502020204030204"/>
            </a:endParaRPr>
          </a:p>
        </p:txBody>
      </p:sp>
      <p:sp>
        <p:nvSpPr>
          <p:cNvPr id="231" name="Rectangle 10">
            <a:extLst>
              <a:ext uri="{FF2B5EF4-FFF2-40B4-BE49-F238E27FC236}">
                <a16:creationId xmlns:a16="http://schemas.microsoft.com/office/drawing/2014/main" id="{F1D24AF1-E616-45F7-8A60-119C693E4FC9}"/>
              </a:ext>
            </a:extLst>
          </p:cNvPr>
          <p:cNvSpPr/>
          <p:nvPr/>
        </p:nvSpPr>
        <p:spPr>
          <a:xfrm>
            <a:off x="3160139" y="4296234"/>
            <a:ext cx="75095" cy="613956"/>
          </a:xfrm>
          <a:prstGeom prst="rect">
            <a:avLst/>
          </a:prstGeom>
          <a:solidFill>
            <a:schemeClr val="accent2">
              <a:lumMod val="60000"/>
              <a:lumOff val="40000"/>
            </a:schemeClr>
          </a:solidFill>
          <a:ln>
            <a:solidFill>
              <a:schemeClr val="accent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GB" sz="3200" dirty="0">
              <a:solidFill>
                <a:prstClr val="white"/>
              </a:solidFill>
              <a:latin typeface="Calibri" panose="020F0502020204030204"/>
            </a:endParaRPr>
          </a:p>
        </p:txBody>
      </p:sp>
      <p:sp>
        <p:nvSpPr>
          <p:cNvPr id="232" name="Rectangle 10">
            <a:extLst>
              <a:ext uri="{FF2B5EF4-FFF2-40B4-BE49-F238E27FC236}">
                <a16:creationId xmlns:a16="http://schemas.microsoft.com/office/drawing/2014/main" id="{4F736924-005B-42B8-B8B2-09412130ACD9}"/>
              </a:ext>
            </a:extLst>
          </p:cNvPr>
          <p:cNvSpPr/>
          <p:nvPr/>
        </p:nvSpPr>
        <p:spPr>
          <a:xfrm>
            <a:off x="3023774" y="4296234"/>
            <a:ext cx="75095" cy="613956"/>
          </a:xfrm>
          <a:prstGeom prst="rect">
            <a:avLst/>
          </a:prstGeom>
          <a:solidFill>
            <a:schemeClr val="accent2">
              <a:lumMod val="60000"/>
              <a:lumOff val="40000"/>
            </a:schemeClr>
          </a:solidFill>
          <a:ln>
            <a:solidFill>
              <a:schemeClr val="accent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GB" sz="3200" dirty="0">
              <a:solidFill>
                <a:prstClr val="white"/>
              </a:solidFill>
              <a:latin typeface="Calibri" panose="020F0502020204030204"/>
            </a:endParaRPr>
          </a:p>
        </p:txBody>
      </p:sp>
      <p:sp>
        <p:nvSpPr>
          <p:cNvPr id="233" name="Rectangle 10">
            <a:extLst>
              <a:ext uri="{FF2B5EF4-FFF2-40B4-BE49-F238E27FC236}">
                <a16:creationId xmlns:a16="http://schemas.microsoft.com/office/drawing/2014/main" id="{839943FD-E79D-4093-A9BA-17A82F7B1176}"/>
              </a:ext>
            </a:extLst>
          </p:cNvPr>
          <p:cNvSpPr/>
          <p:nvPr/>
        </p:nvSpPr>
        <p:spPr>
          <a:xfrm>
            <a:off x="2335227" y="4297863"/>
            <a:ext cx="75095" cy="613956"/>
          </a:xfrm>
          <a:prstGeom prst="rect">
            <a:avLst/>
          </a:prstGeom>
          <a:solidFill>
            <a:schemeClr val="accent2">
              <a:lumMod val="60000"/>
              <a:lumOff val="40000"/>
            </a:schemeClr>
          </a:solidFill>
          <a:ln>
            <a:solidFill>
              <a:schemeClr val="accent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GB" sz="3200" dirty="0">
              <a:solidFill>
                <a:prstClr val="white"/>
              </a:solidFill>
              <a:latin typeface="Calibri" panose="020F0502020204030204"/>
            </a:endParaRPr>
          </a:p>
        </p:txBody>
      </p:sp>
      <p:sp>
        <p:nvSpPr>
          <p:cNvPr id="234" name="Rectangle 10">
            <a:extLst>
              <a:ext uri="{FF2B5EF4-FFF2-40B4-BE49-F238E27FC236}">
                <a16:creationId xmlns:a16="http://schemas.microsoft.com/office/drawing/2014/main" id="{A62EC58D-F92A-4985-9F88-8A058C50258B}"/>
              </a:ext>
            </a:extLst>
          </p:cNvPr>
          <p:cNvSpPr/>
          <p:nvPr/>
        </p:nvSpPr>
        <p:spPr>
          <a:xfrm>
            <a:off x="2472327" y="4297863"/>
            <a:ext cx="75095" cy="613956"/>
          </a:xfrm>
          <a:prstGeom prst="rect">
            <a:avLst/>
          </a:prstGeom>
          <a:solidFill>
            <a:schemeClr val="accent2">
              <a:lumMod val="60000"/>
              <a:lumOff val="40000"/>
            </a:schemeClr>
          </a:solidFill>
          <a:ln>
            <a:solidFill>
              <a:schemeClr val="accent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GB" sz="3200" dirty="0">
              <a:solidFill>
                <a:prstClr val="white"/>
              </a:solidFill>
              <a:latin typeface="Calibri" panose="020F0502020204030204"/>
            </a:endParaRPr>
          </a:p>
        </p:txBody>
      </p:sp>
      <p:sp>
        <p:nvSpPr>
          <p:cNvPr id="235" name="TextBox 234">
            <a:extLst>
              <a:ext uri="{FF2B5EF4-FFF2-40B4-BE49-F238E27FC236}">
                <a16:creationId xmlns:a16="http://schemas.microsoft.com/office/drawing/2014/main" id="{14D3AD3A-CA32-4BD1-84E8-B21ED5083102}"/>
              </a:ext>
            </a:extLst>
          </p:cNvPr>
          <p:cNvSpPr txBox="1"/>
          <p:nvPr/>
        </p:nvSpPr>
        <p:spPr>
          <a:xfrm>
            <a:off x="2166023" y="3825916"/>
            <a:ext cx="314510" cy="307777"/>
          </a:xfrm>
          <a:prstGeom prst="rect">
            <a:avLst/>
          </a:prstGeom>
          <a:noFill/>
          <a:ln>
            <a:noFill/>
          </a:ln>
          <a:effectLst/>
        </p:spPr>
        <p:txBody>
          <a:bodyPr wrap="none" rtlCol="0">
            <a:spAutoFit/>
          </a:bodyPr>
          <a:lstStyle/>
          <a:p>
            <a:pPr defTabSz="1219170" fontAlgn="base">
              <a:spcBef>
                <a:spcPct val="0"/>
              </a:spcBef>
              <a:spcAft>
                <a:spcPct val="0"/>
              </a:spcAft>
            </a:pPr>
            <a:r>
              <a:rPr lang="en-GB" sz="1400" b="1" dirty="0">
                <a:solidFill>
                  <a:srgbClr val="ED7D31">
                    <a:lumMod val="75000"/>
                  </a:srgbClr>
                </a:solidFill>
                <a:latin typeface="Arial" panose="020B0604020202020204" pitchFamily="34" charset="0"/>
                <a:ea typeface="ヒラギノ角ゴ Pro W3" charset="-128"/>
                <a:cs typeface="Arial" panose="020B0604020202020204" pitchFamily="34" charset="0"/>
              </a:rPr>
              <a:t>N</a:t>
            </a:r>
          </a:p>
        </p:txBody>
      </p:sp>
      <p:sp>
        <p:nvSpPr>
          <p:cNvPr id="236" name="TextBox 235">
            <a:extLst>
              <a:ext uri="{FF2B5EF4-FFF2-40B4-BE49-F238E27FC236}">
                <a16:creationId xmlns:a16="http://schemas.microsoft.com/office/drawing/2014/main" id="{098CACF1-0581-4D51-AEC7-19BDB7DA72D7}"/>
              </a:ext>
            </a:extLst>
          </p:cNvPr>
          <p:cNvSpPr txBox="1"/>
          <p:nvPr/>
        </p:nvSpPr>
        <p:spPr>
          <a:xfrm>
            <a:off x="3109779" y="5109406"/>
            <a:ext cx="314510" cy="307777"/>
          </a:xfrm>
          <a:prstGeom prst="rect">
            <a:avLst/>
          </a:prstGeom>
          <a:noFill/>
          <a:ln>
            <a:noFill/>
          </a:ln>
          <a:effectLst/>
        </p:spPr>
        <p:txBody>
          <a:bodyPr wrap="none" rtlCol="0">
            <a:spAutoFit/>
          </a:bodyPr>
          <a:lstStyle/>
          <a:p>
            <a:pPr defTabSz="1219170" fontAlgn="base">
              <a:spcBef>
                <a:spcPct val="0"/>
              </a:spcBef>
              <a:spcAft>
                <a:spcPct val="0"/>
              </a:spcAft>
            </a:pPr>
            <a:r>
              <a:rPr lang="en-GB" sz="1400" b="1" dirty="0">
                <a:solidFill>
                  <a:srgbClr val="ED7D31">
                    <a:lumMod val="75000"/>
                  </a:srgbClr>
                </a:solidFill>
                <a:latin typeface="Arial" panose="020B0604020202020204" pitchFamily="34" charset="0"/>
                <a:ea typeface="ヒラギノ角ゴ Pro W3" charset="-128"/>
                <a:cs typeface="Arial" panose="020B0604020202020204" pitchFamily="34" charset="0"/>
              </a:rPr>
              <a:t>C</a:t>
            </a:r>
          </a:p>
        </p:txBody>
      </p:sp>
      <p:sp>
        <p:nvSpPr>
          <p:cNvPr id="237" name="Oval 236">
            <a:extLst>
              <a:ext uri="{FF2B5EF4-FFF2-40B4-BE49-F238E27FC236}">
                <a16:creationId xmlns:a16="http://schemas.microsoft.com/office/drawing/2014/main" id="{32F6ECC4-1F3A-4C22-B203-47FFC92914D9}"/>
              </a:ext>
            </a:extLst>
          </p:cNvPr>
          <p:cNvSpPr>
            <a:spLocks noChangeAspect="1"/>
          </p:cNvSpPr>
          <p:nvPr/>
        </p:nvSpPr>
        <p:spPr>
          <a:xfrm>
            <a:off x="2380730" y="4252892"/>
            <a:ext cx="530983" cy="472541"/>
          </a:xfrm>
          <a:prstGeom prst="ellipse">
            <a:avLst/>
          </a:prstGeom>
          <a:solidFill>
            <a:srgbClr val="FFD966"/>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GB" sz="3200">
              <a:solidFill>
                <a:prstClr val="white"/>
              </a:solidFill>
              <a:latin typeface="Calibri" panose="020F0502020204030204"/>
            </a:endParaRPr>
          </a:p>
        </p:txBody>
      </p:sp>
      <p:sp>
        <p:nvSpPr>
          <p:cNvPr id="238" name="Freeform: Shape 11">
            <a:extLst>
              <a:ext uri="{FF2B5EF4-FFF2-40B4-BE49-F238E27FC236}">
                <a16:creationId xmlns:a16="http://schemas.microsoft.com/office/drawing/2014/main" id="{87FF444E-D60A-4971-ADAA-1FA5CC6B37C7}"/>
              </a:ext>
            </a:extLst>
          </p:cNvPr>
          <p:cNvSpPr/>
          <p:nvPr/>
        </p:nvSpPr>
        <p:spPr>
          <a:xfrm>
            <a:off x="2265414" y="5447961"/>
            <a:ext cx="998773" cy="1129751"/>
          </a:xfrm>
          <a:custGeom>
            <a:avLst/>
            <a:gdLst>
              <a:gd name="connsiteX0" fmla="*/ 0 w 1129553"/>
              <a:gd name="connsiteY0" fmla="*/ 281725 h 1258768"/>
              <a:gd name="connsiteX1" fmla="*/ 274918 w 1129553"/>
              <a:gd name="connsiteY1" fmla="*/ 204031 h 1258768"/>
              <a:gd name="connsiteX2" fmla="*/ 239059 w 1129553"/>
              <a:gd name="connsiteY2" fmla="*/ 1208078 h 1258768"/>
              <a:gd name="connsiteX3" fmla="*/ 448235 w 1129553"/>
              <a:gd name="connsiteY3" fmla="*/ 998901 h 1258768"/>
              <a:gd name="connsiteX4" fmla="*/ 430306 w 1129553"/>
              <a:gd name="connsiteY4" fmla="*/ 42666 h 1258768"/>
              <a:gd name="connsiteX5" fmla="*/ 609600 w 1129553"/>
              <a:gd name="connsiteY5" fmla="*/ 263795 h 1258768"/>
              <a:gd name="connsiteX6" fmla="*/ 609600 w 1129553"/>
              <a:gd name="connsiteY6" fmla="*/ 1130384 h 1258768"/>
              <a:gd name="connsiteX7" fmla="*/ 794871 w 1129553"/>
              <a:gd name="connsiteY7" fmla="*/ 1088548 h 1258768"/>
              <a:gd name="connsiteX8" fmla="*/ 747059 w 1129553"/>
              <a:gd name="connsiteY8" fmla="*/ 156219 h 1258768"/>
              <a:gd name="connsiteX9" fmla="*/ 956235 w 1129553"/>
              <a:gd name="connsiteY9" fmla="*/ 263795 h 1258768"/>
              <a:gd name="connsiteX10" fmla="*/ 932329 w 1129553"/>
              <a:gd name="connsiteY10" fmla="*/ 1088548 h 1258768"/>
              <a:gd name="connsiteX11" fmla="*/ 1129553 w 1129553"/>
              <a:gd name="connsiteY11" fmla="*/ 1034760 h 1258768"/>
              <a:gd name="connsiteX0" fmla="*/ 0 w 1129553"/>
              <a:gd name="connsiteY0" fmla="*/ 281725 h 1271926"/>
              <a:gd name="connsiteX1" fmla="*/ 274918 w 1129553"/>
              <a:gd name="connsiteY1" fmla="*/ 204031 h 1271926"/>
              <a:gd name="connsiteX2" fmla="*/ 239059 w 1129553"/>
              <a:gd name="connsiteY2" fmla="*/ 1208078 h 1271926"/>
              <a:gd name="connsiteX3" fmla="*/ 448235 w 1129553"/>
              <a:gd name="connsiteY3" fmla="*/ 998901 h 1271926"/>
              <a:gd name="connsiteX4" fmla="*/ 430306 w 1129553"/>
              <a:gd name="connsiteY4" fmla="*/ 42666 h 1271926"/>
              <a:gd name="connsiteX5" fmla="*/ 609600 w 1129553"/>
              <a:gd name="connsiteY5" fmla="*/ 263795 h 1271926"/>
              <a:gd name="connsiteX6" fmla="*/ 609600 w 1129553"/>
              <a:gd name="connsiteY6" fmla="*/ 1130384 h 1271926"/>
              <a:gd name="connsiteX7" fmla="*/ 794871 w 1129553"/>
              <a:gd name="connsiteY7" fmla="*/ 1088548 h 1271926"/>
              <a:gd name="connsiteX8" fmla="*/ 747059 w 1129553"/>
              <a:gd name="connsiteY8" fmla="*/ 156219 h 1271926"/>
              <a:gd name="connsiteX9" fmla="*/ 956235 w 1129553"/>
              <a:gd name="connsiteY9" fmla="*/ 263795 h 1271926"/>
              <a:gd name="connsiteX10" fmla="*/ 919629 w 1129553"/>
              <a:gd name="connsiteY10" fmla="*/ 1234598 h 1271926"/>
              <a:gd name="connsiteX11" fmla="*/ 1129553 w 1129553"/>
              <a:gd name="connsiteY11" fmla="*/ 1034760 h 1271926"/>
              <a:gd name="connsiteX0" fmla="*/ 0 w 1129553"/>
              <a:gd name="connsiteY0" fmla="*/ 281725 h 1298122"/>
              <a:gd name="connsiteX1" fmla="*/ 274918 w 1129553"/>
              <a:gd name="connsiteY1" fmla="*/ 204031 h 1298122"/>
              <a:gd name="connsiteX2" fmla="*/ 239059 w 1129553"/>
              <a:gd name="connsiteY2" fmla="*/ 1208078 h 1298122"/>
              <a:gd name="connsiteX3" fmla="*/ 448235 w 1129553"/>
              <a:gd name="connsiteY3" fmla="*/ 998901 h 1298122"/>
              <a:gd name="connsiteX4" fmla="*/ 430306 w 1129553"/>
              <a:gd name="connsiteY4" fmla="*/ 42666 h 1298122"/>
              <a:gd name="connsiteX5" fmla="*/ 609600 w 1129553"/>
              <a:gd name="connsiteY5" fmla="*/ 263795 h 1298122"/>
              <a:gd name="connsiteX6" fmla="*/ 609600 w 1129553"/>
              <a:gd name="connsiteY6" fmla="*/ 1130384 h 1298122"/>
              <a:gd name="connsiteX7" fmla="*/ 794871 w 1129553"/>
              <a:gd name="connsiteY7" fmla="*/ 1088548 h 1298122"/>
              <a:gd name="connsiteX8" fmla="*/ 747059 w 1129553"/>
              <a:gd name="connsiteY8" fmla="*/ 156219 h 1298122"/>
              <a:gd name="connsiteX9" fmla="*/ 956235 w 1129553"/>
              <a:gd name="connsiteY9" fmla="*/ 263795 h 1298122"/>
              <a:gd name="connsiteX10" fmla="*/ 919629 w 1129553"/>
              <a:gd name="connsiteY10" fmla="*/ 1234598 h 1298122"/>
              <a:gd name="connsiteX11" fmla="*/ 1027162 w 1129553"/>
              <a:gd name="connsiteY11" fmla="*/ 1185788 h 1298122"/>
              <a:gd name="connsiteX12" fmla="*/ 1129553 w 1129553"/>
              <a:gd name="connsiteY12" fmla="*/ 1034760 h 1298122"/>
              <a:gd name="connsiteX0" fmla="*/ 0 w 1129553"/>
              <a:gd name="connsiteY0" fmla="*/ 281725 h 1328655"/>
              <a:gd name="connsiteX1" fmla="*/ 274918 w 1129553"/>
              <a:gd name="connsiteY1" fmla="*/ 204031 h 1328655"/>
              <a:gd name="connsiteX2" fmla="*/ 239059 w 1129553"/>
              <a:gd name="connsiteY2" fmla="*/ 1208078 h 1328655"/>
              <a:gd name="connsiteX3" fmla="*/ 448235 w 1129553"/>
              <a:gd name="connsiteY3" fmla="*/ 998901 h 1328655"/>
              <a:gd name="connsiteX4" fmla="*/ 430306 w 1129553"/>
              <a:gd name="connsiteY4" fmla="*/ 42666 h 1328655"/>
              <a:gd name="connsiteX5" fmla="*/ 609600 w 1129553"/>
              <a:gd name="connsiteY5" fmla="*/ 263795 h 1328655"/>
              <a:gd name="connsiteX6" fmla="*/ 609600 w 1129553"/>
              <a:gd name="connsiteY6" fmla="*/ 1130384 h 1328655"/>
              <a:gd name="connsiteX7" fmla="*/ 794871 w 1129553"/>
              <a:gd name="connsiteY7" fmla="*/ 1088548 h 1328655"/>
              <a:gd name="connsiteX8" fmla="*/ 747059 w 1129553"/>
              <a:gd name="connsiteY8" fmla="*/ 156219 h 1328655"/>
              <a:gd name="connsiteX9" fmla="*/ 956235 w 1129553"/>
              <a:gd name="connsiteY9" fmla="*/ 263795 h 1328655"/>
              <a:gd name="connsiteX10" fmla="*/ 919629 w 1129553"/>
              <a:gd name="connsiteY10" fmla="*/ 1234598 h 1328655"/>
              <a:gd name="connsiteX11" fmla="*/ 1039862 w 1129553"/>
              <a:gd name="connsiteY11" fmla="*/ 1268338 h 1328655"/>
              <a:gd name="connsiteX12" fmla="*/ 1129553 w 1129553"/>
              <a:gd name="connsiteY12" fmla="*/ 1034760 h 1328655"/>
              <a:gd name="connsiteX0" fmla="*/ 0 w 1129553"/>
              <a:gd name="connsiteY0" fmla="*/ 281725 h 1296794"/>
              <a:gd name="connsiteX1" fmla="*/ 274918 w 1129553"/>
              <a:gd name="connsiteY1" fmla="*/ 204031 h 1296794"/>
              <a:gd name="connsiteX2" fmla="*/ 239059 w 1129553"/>
              <a:gd name="connsiteY2" fmla="*/ 1208078 h 1296794"/>
              <a:gd name="connsiteX3" fmla="*/ 448235 w 1129553"/>
              <a:gd name="connsiteY3" fmla="*/ 998901 h 1296794"/>
              <a:gd name="connsiteX4" fmla="*/ 430306 w 1129553"/>
              <a:gd name="connsiteY4" fmla="*/ 42666 h 1296794"/>
              <a:gd name="connsiteX5" fmla="*/ 609600 w 1129553"/>
              <a:gd name="connsiteY5" fmla="*/ 263795 h 1296794"/>
              <a:gd name="connsiteX6" fmla="*/ 609600 w 1129553"/>
              <a:gd name="connsiteY6" fmla="*/ 1130384 h 1296794"/>
              <a:gd name="connsiteX7" fmla="*/ 794871 w 1129553"/>
              <a:gd name="connsiteY7" fmla="*/ 1088548 h 1296794"/>
              <a:gd name="connsiteX8" fmla="*/ 747059 w 1129553"/>
              <a:gd name="connsiteY8" fmla="*/ 156219 h 1296794"/>
              <a:gd name="connsiteX9" fmla="*/ 956235 w 1129553"/>
              <a:gd name="connsiteY9" fmla="*/ 263795 h 1296794"/>
              <a:gd name="connsiteX10" fmla="*/ 932329 w 1129553"/>
              <a:gd name="connsiteY10" fmla="*/ 1171098 h 1296794"/>
              <a:gd name="connsiteX11" fmla="*/ 1039862 w 1129553"/>
              <a:gd name="connsiteY11" fmla="*/ 1268338 h 1296794"/>
              <a:gd name="connsiteX12" fmla="*/ 1129553 w 1129553"/>
              <a:gd name="connsiteY12" fmla="*/ 1034760 h 1296794"/>
              <a:gd name="connsiteX0" fmla="*/ 0 w 1129553"/>
              <a:gd name="connsiteY0" fmla="*/ 281725 h 1305041"/>
              <a:gd name="connsiteX1" fmla="*/ 274918 w 1129553"/>
              <a:gd name="connsiteY1" fmla="*/ 204031 h 1305041"/>
              <a:gd name="connsiteX2" fmla="*/ 239059 w 1129553"/>
              <a:gd name="connsiteY2" fmla="*/ 1208078 h 1305041"/>
              <a:gd name="connsiteX3" fmla="*/ 448235 w 1129553"/>
              <a:gd name="connsiteY3" fmla="*/ 998901 h 1305041"/>
              <a:gd name="connsiteX4" fmla="*/ 430306 w 1129553"/>
              <a:gd name="connsiteY4" fmla="*/ 42666 h 1305041"/>
              <a:gd name="connsiteX5" fmla="*/ 609600 w 1129553"/>
              <a:gd name="connsiteY5" fmla="*/ 263795 h 1305041"/>
              <a:gd name="connsiteX6" fmla="*/ 609600 w 1129553"/>
              <a:gd name="connsiteY6" fmla="*/ 1130384 h 1305041"/>
              <a:gd name="connsiteX7" fmla="*/ 794871 w 1129553"/>
              <a:gd name="connsiteY7" fmla="*/ 1088548 h 1305041"/>
              <a:gd name="connsiteX8" fmla="*/ 747059 w 1129553"/>
              <a:gd name="connsiteY8" fmla="*/ 156219 h 1305041"/>
              <a:gd name="connsiteX9" fmla="*/ 956235 w 1129553"/>
              <a:gd name="connsiteY9" fmla="*/ 263795 h 1305041"/>
              <a:gd name="connsiteX10" fmla="*/ 932329 w 1129553"/>
              <a:gd name="connsiteY10" fmla="*/ 1171098 h 1305041"/>
              <a:gd name="connsiteX11" fmla="*/ 1039862 w 1129553"/>
              <a:gd name="connsiteY11" fmla="*/ 1268338 h 1305041"/>
              <a:gd name="connsiteX12" fmla="*/ 1129553 w 1129553"/>
              <a:gd name="connsiteY12" fmla="*/ 1034760 h 1305041"/>
              <a:gd name="connsiteX0" fmla="*/ 0 w 1129553"/>
              <a:gd name="connsiteY0" fmla="*/ 281725 h 1362144"/>
              <a:gd name="connsiteX1" fmla="*/ 274918 w 1129553"/>
              <a:gd name="connsiteY1" fmla="*/ 204031 h 1362144"/>
              <a:gd name="connsiteX2" fmla="*/ 239059 w 1129553"/>
              <a:gd name="connsiteY2" fmla="*/ 1208078 h 1362144"/>
              <a:gd name="connsiteX3" fmla="*/ 448235 w 1129553"/>
              <a:gd name="connsiteY3" fmla="*/ 998901 h 1362144"/>
              <a:gd name="connsiteX4" fmla="*/ 430306 w 1129553"/>
              <a:gd name="connsiteY4" fmla="*/ 42666 h 1362144"/>
              <a:gd name="connsiteX5" fmla="*/ 609600 w 1129553"/>
              <a:gd name="connsiteY5" fmla="*/ 263795 h 1362144"/>
              <a:gd name="connsiteX6" fmla="*/ 609600 w 1129553"/>
              <a:gd name="connsiteY6" fmla="*/ 1130384 h 1362144"/>
              <a:gd name="connsiteX7" fmla="*/ 794871 w 1129553"/>
              <a:gd name="connsiteY7" fmla="*/ 1088548 h 1362144"/>
              <a:gd name="connsiteX8" fmla="*/ 747059 w 1129553"/>
              <a:gd name="connsiteY8" fmla="*/ 156219 h 1362144"/>
              <a:gd name="connsiteX9" fmla="*/ 956235 w 1129553"/>
              <a:gd name="connsiteY9" fmla="*/ 263795 h 1362144"/>
              <a:gd name="connsiteX10" fmla="*/ 932329 w 1129553"/>
              <a:gd name="connsiteY10" fmla="*/ 1171098 h 1362144"/>
              <a:gd name="connsiteX11" fmla="*/ 1039862 w 1129553"/>
              <a:gd name="connsiteY11" fmla="*/ 1268338 h 1362144"/>
              <a:gd name="connsiteX12" fmla="*/ 1129553 w 1129553"/>
              <a:gd name="connsiteY12" fmla="*/ 1034760 h 1362144"/>
              <a:gd name="connsiteX0" fmla="*/ 0 w 1129553"/>
              <a:gd name="connsiteY0" fmla="*/ 281725 h 1428350"/>
              <a:gd name="connsiteX1" fmla="*/ 274918 w 1129553"/>
              <a:gd name="connsiteY1" fmla="*/ 204031 h 1428350"/>
              <a:gd name="connsiteX2" fmla="*/ 239059 w 1129553"/>
              <a:gd name="connsiteY2" fmla="*/ 1208078 h 1428350"/>
              <a:gd name="connsiteX3" fmla="*/ 448235 w 1129553"/>
              <a:gd name="connsiteY3" fmla="*/ 998901 h 1428350"/>
              <a:gd name="connsiteX4" fmla="*/ 430306 w 1129553"/>
              <a:gd name="connsiteY4" fmla="*/ 42666 h 1428350"/>
              <a:gd name="connsiteX5" fmla="*/ 609600 w 1129553"/>
              <a:gd name="connsiteY5" fmla="*/ 263795 h 1428350"/>
              <a:gd name="connsiteX6" fmla="*/ 609600 w 1129553"/>
              <a:gd name="connsiteY6" fmla="*/ 1130384 h 1428350"/>
              <a:gd name="connsiteX7" fmla="*/ 794871 w 1129553"/>
              <a:gd name="connsiteY7" fmla="*/ 1088548 h 1428350"/>
              <a:gd name="connsiteX8" fmla="*/ 747059 w 1129553"/>
              <a:gd name="connsiteY8" fmla="*/ 156219 h 1428350"/>
              <a:gd name="connsiteX9" fmla="*/ 956235 w 1129553"/>
              <a:gd name="connsiteY9" fmla="*/ 263795 h 1428350"/>
              <a:gd name="connsiteX10" fmla="*/ 932329 w 1129553"/>
              <a:gd name="connsiteY10" fmla="*/ 1171098 h 1428350"/>
              <a:gd name="connsiteX11" fmla="*/ 696962 w 1129553"/>
              <a:gd name="connsiteY11" fmla="*/ 1427087 h 1428350"/>
              <a:gd name="connsiteX12" fmla="*/ 1039862 w 1129553"/>
              <a:gd name="connsiteY12" fmla="*/ 1268338 h 1428350"/>
              <a:gd name="connsiteX13" fmla="*/ 1129553 w 1129553"/>
              <a:gd name="connsiteY13" fmla="*/ 1034760 h 1428350"/>
              <a:gd name="connsiteX0" fmla="*/ 0 w 1129553"/>
              <a:gd name="connsiteY0" fmla="*/ 281725 h 1427112"/>
              <a:gd name="connsiteX1" fmla="*/ 274918 w 1129553"/>
              <a:gd name="connsiteY1" fmla="*/ 204031 h 1427112"/>
              <a:gd name="connsiteX2" fmla="*/ 239059 w 1129553"/>
              <a:gd name="connsiteY2" fmla="*/ 1208078 h 1427112"/>
              <a:gd name="connsiteX3" fmla="*/ 448235 w 1129553"/>
              <a:gd name="connsiteY3" fmla="*/ 998901 h 1427112"/>
              <a:gd name="connsiteX4" fmla="*/ 430306 w 1129553"/>
              <a:gd name="connsiteY4" fmla="*/ 42666 h 1427112"/>
              <a:gd name="connsiteX5" fmla="*/ 609600 w 1129553"/>
              <a:gd name="connsiteY5" fmla="*/ 263795 h 1427112"/>
              <a:gd name="connsiteX6" fmla="*/ 609600 w 1129553"/>
              <a:gd name="connsiteY6" fmla="*/ 1130384 h 1427112"/>
              <a:gd name="connsiteX7" fmla="*/ 794871 w 1129553"/>
              <a:gd name="connsiteY7" fmla="*/ 1088548 h 1427112"/>
              <a:gd name="connsiteX8" fmla="*/ 747059 w 1129553"/>
              <a:gd name="connsiteY8" fmla="*/ 156219 h 1427112"/>
              <a:gd name="connsiteX9" fmla="*/ 956235 w 1129553"/>
              <a:gd name="connsiteY9" fmla="*/ 263795 h 1427112"/>
              <a:gd name="connsiteX10" fmla="*/ 932329 w 1129553"/>
              <a:gd name="connsiteY10" fmla="*/ 1171098 h 1427112"/>
              <a:gd name="connsiteX11" fmla="*/ 538212 w 1129553"/>
              <a:gd name="connsiteY11" fmla="*/ 1331837 h 1427112"/>
              <a:gd name="connsiteX12" fmla="*/ 696962 w 1129553"/>
              <a:gd name="connsiteY12" fmla="*/ 1427087 h 1427112"/>
              <a:gd name="connsiteX13" fmla="*/ 1039862 w 1129553"/>
              <a:gd name="connsiteY13" fmla="*/ 1268338 h 1427112"/>
              <a:gd name="connsiteX14" fmla="*/ 1129553 w 1129553"/>
              <a:gd name="connsiteY14" fmla="*/ 1034760 h 1427112"/>
              <a:gd name="connsiteX0" fmla="*/ 0 w 1129553"/>
              <a:gd name="connsiteY0" fmla="*/ 281725 h 1427112"/>
              <a:gd name="connsiteX1" fmla="*/ 274918 w 1129553"/>
              <a:gd name="connsiteY1" fmla="*/ 204031 h 1427112"/>
              <a:gd name="connsiteX2" fmla="*/ 239059 w 1129553"/>
              <a:gd name="connsiteY2" fmla="*/ 1208078 h 1427112"/>
              <a:gd name="connsiteX3" fmla="*/ 448235 w 1129553"/>
              <a:gd name="connsiteY3" fmla="*/ 998901 h 1427112"/>
              <a:gd name="connsiteX4" fmla="*/ 430306 w 1129553"/>
              <a:gd name="connsiteY4" fmla="*/ 42666 h 1427112"/>
              <a:gd name="connsiteX5" fmla="*/ 609600 w 1129553"/>
              <a:gd name="connsiteY5" fmla="*/ 263795 h 1427112"/>
              <a:gd name="connsiteX6" fmla="*/ 609600 w 1129553"/>
              <a:gd name="connsiteY6" fmla="*/ 1130384 h 1427112"/>
              <a:gd name="connsiteX7" fmla="*/ 794871 w 1129553"/>
              <a:gd name="connsiteY7" fmla="*/ 1088548 h 1427112"/>
              <a:gd name="connsiteX8" fmla="*/ 747059 w 1129553"/>
              <a:gd name="connsiteY8" fmla="*/ 156219 h 1427112"/>
              <a:gd name="connsiteX9" fmla="*/ 956235 w 1129553"/>
              <a:gd name="connsiteY9" fmla="*/ 263795 h 1427112"/>
              <a:gd name="connsiteX10" fmla="*/ 932329 w 1129553"/>
              <a:gd name="connsiteY10" fmla="*/ 1171098 h 1427112"/>
              <a:gd name="connsiteX11" fmla="*/ 411212 w 1129553"/>
              <a:gd name="connsiteY11" fmla="*/ 1357237 h 1427112"/>
              <a:gd name="connsiteX12" fmla="*/ 696962 w 1129553"/>
              <a:gd name="connsiteY12" fmla="*/ 1427087 h 1427112"/>
              <a:gd name="connsiteX13" fmla="*/ 1039862 w 1129553"/>
              <a:gd name="connsiteY13" fmla="*/ 1268338 h 1427112"/>
              <a:gd name="connsiteX14" fmla="*/ 1129553 w 1129553"/>
              <a:gd name="connsiteY14" fmla="*/ 1034760 h 1427112"/>
              <a:gd name="connsiteX0" fmla="*/ 0 w 1129553"/>
              <a:gd name="connsiteY0" fmla="*/ 281725 h 1414415"/>
              <a:gd name="connsiteX1" fmla="*/ 274918 w 1129553"/>
              <a:gd name="connsiteY1" fmla="*/ 204031 h 1414415"/>
              <a:gd name="connsiteX2" fmla="*/ 239059 w 1129553"/>
              <a:gd name="connsiteY2" fmla="*/ 1208078 h 1414415"/>
              <a:gd name="connsiteX3" fmla="*/ 448235 w 1129553"/>
              <a:gd name="connsiteY3" fmla="*/ 998901 h 1414415"/>
              <a:gd name="connsiteX4" fmla="*/ 430306 w 1129553"/>
              <a:gd name="connsiteY4" fmla="*/ 42666 h 1414415"/>
              <a:gd name="connsiteX5" fmla="*/ 609600 w 1129553"/>
              <a:gd name="connsiteY5" fmla="*/ 263795 h 1414415"/>
              <a:gd name="connsiteX6" fmla="*/ 609600 w 1129553"/>
              <a:gd name="connsiteY6" fmla="*/ 1130384 h 1414415"/>
              <a:gd name="connsiteX7" fmla="*/ 794871 w 1129553"/>
              <a:gd name="connsiteY7" fmla="*/ 1088548 h 1414415"/>
              <a:gd name="connsiteX8" fmla="*/ 747059 w 1129553"/>
              <a:gd name="connsiteY8" fmla="*/ 156219 h 1414415"/>
              <a:gd name="connsiteX9" fmla="*/ 956235 w 1129553"/>
              <a:gd name="connsiteY9" fmla="*/ 263795 h 1414415"/>
              <a:gd name="connsiteX10" fmla="*/ 932329 w 1129553"/>
              <a:gd name="connsiteY10" fmla="*/ 1171098 h 1414415"/>
              <a:gd name="connsiteX11" fmla="*/ 411212 w 1129553"/>
              <a:gd name="connsiteY11" fmla="*/ 1357237 h 1414415"/>
              <a:gd name="connsiteX12" fmla="*/ 735062 w 1129553"/>
              <a:gd name="connsiteY12" fmla="*/ 1414387 h 1414415"/>
              <a:gd name="connsiteX13" fmla="*/ 1039862 w 1129553"/>
              <a:gd name="connsiteY13" fmla="*/ 1268338 h 1414415"/>
              <a:gd name="connsiteX14" fmla="*/ 1129553 w 1129553"/>
              <a:gd name="connsiteY14" fmla="*/ 1034760 h 1414415"/>
              <a:gd name="connsiteX0" fmla="*/ 0 w 1129553"/>
              <a:gd name="connsiteY0" fmla="*/ 281725 h 1414387"/>
              <a:gd name="connsiteX1" fmla="*/ 274918 w 1129553"/>
              <a:gd name="connsiteY1" fmla="*/ 204031 h 1414387"/>
              <a:gd name="connsiteX2" fmla="*/ 239059 w 1129553"/>
              <a:gd name="connsiteY2" fmla="*/ 1208078 h 1414387"/>
              <a:gd name="connsiteX3" fmla="*/ 448235 w 1129553"/>
              <a:gd name="connsiteY3" fmla="*/ 998901 h 1414387"/>
              <a:gd name="connsiteX4" fmla="*/ 430306 w 1129553"/>
              <a:gd name="connsiteY4" fmla="*/ 42666 h 1414387"/>
              <a:gd name="connsiteX5" fmla="*/ 609600 w 1129553"/>
              <a:gd name="connsiteY5" fmla="*/ 263795 h 1414387"/>
              <a:gd name="connsiteX6" fmla="*/ 609600 w 1129553"/>
              <a:gd name="connsiteY6" fmla="*/ 1130384 h 1414387"/>
              <a:gd name="connsiteX7" fmla="*/ 794871 w 1129553"/>
              <a:gd name="connsiteY7" fmla="*/ 1088548 h 1414387"/>
              <a:gd name="connsiteX8" fmla="*/ 747059 w 1129553"/>
              <a:gd name="connsiteY8" fmla="*/ 156219 h 1414387"/>
              <a:gd name="connsiteX9" fmla="*/ 956235 w 1129553"/>
              <a:gd name="connsiteY9" fmla="*/ 263795 h 1414387"/>
              <a:gd name="connsiteX10" fmla="*/ 932329 w 1129553"/>
              <a:gd name="connsiteY10" fmla="*/ 1171098 h 1414387"/>
              <a:gd name="connsiteX11" fmla="*/ 411212 w 1129553"/>
              <a:gd name="connsiteY11" fmla="*/ 1357237 h 1414387"/>
              <a:gd name="connsiteX12" fmla="*/ 735062 w 1129553"/>
              <a:gd name="connsiteY12" fmla="*/ 1414387 h 1414387"/>
              <a:gd name="connsiteX13" fmla="*/ 1039862 w 1129553"/>
              <a:gd name="connsiteY13" fmla="*/ 1268338 h 1414387"/>
              <a:gd name="connsiteX14" fmla="*/ 1129553 w 1129553"/>
              <a:gd name="connsiteY14" fmla="*/ 1034760 h 1414387"/>
              <a:gd name="connsiteX0" fmla="*/ 0 w 1129553"/>
              <a:gd name="connsiteY0" fmla="*/ 281725 h 1421498"/>
              <a:gd name="connsiteX1" fmla="*/ 274918 w 1129553"/>
              <a:gd name="connsiteY1" fmla="*/ 204031 h 1421498"/>
              <a:gd name="connsiteX2" fmla="*/ 239059 w 1129553"/>
              <a:gd name="connsiteY2" fmla="*/ 1208078 h 1421498"/>
              <a:gd name="connsiteX3" fmla="*/ 448235 w 1129553"/>
              <a:gd name="connsiteY3" fmla="*/ 998901 h 1421498"/>
              <a:gd name="connsiteX4" fmla="*/ 430306 w 1129553"/>
              <a:gd name="connsiteY4" fmla="*/ 42666 h 1421498"/>
              <a:gd name="connsiteX5" fmla="*/ 609600 w 1129553"/>
              <a:gd name="connsiteY5" fmla="*/ 263795 h 1421498"/>
              <a:gd name="connsiteX6" fmla="*/ 609600 w 1129553"/>
              <a:gd name="connsiteY6" fmla="*/ 1130384 h 1421498"/>
              <a:gd name="connsiteX7" fmla="*/ 794871 w 1129553"/>
              <a:gd name="connsiteY7" fmla="*/ 1088548 h 1421498"/>
              <a:gd name="connsiteX8" fmla="*/ 747059 w 1129553"/>
              <a:gd name="connsiteY8" fmla="*/ 156219 h 1421498"/>
              <a:gd name="connsiteX9" fmla="*/ 956235 w 1129553"/>
              <a:gd name="connsiteY9" fmla="*/ 263795 h 1421498"/>
              <a:gd name="connsiteX10" fmla="*/ 932329 w 1129553"/>
              <a:gd name="connsiteY10" fmla="*/ 1171098 h 1421498"/>
              <a:gd name="connsiteX11" fmla="*/ 411212 w 1129553"/>
              <a:gd name="connsiteY11" fmla="*/ 1357237 h 1421498"/>
              <a:gd name="connsiteX12" fmla="*/ 735062 w 1129553"/>
              <a:gd name="connsiteY12" fmla="*/ 1414387 h 1421498"/>
              <a:gd name="connsiteX13" fmla="*/ 1039862 w 1129553"/>
              <a:gd name="connsiteY13" fmla="*/ 1268338 h 1421498"/>
              <a:gd name="connsiteX14" fmla="*/ 1129553 w 1129553"/>
              <a:gd name="connsiteY14" fmla="*/ 1034760 h 1421498"/>
              <a:gd name="connsiteX0" fmla="*/ 0 w 1129553"/>
              <a:gd name="connsiteY0" fmla="*/ 281725 h 1421498"/>
              <a:gd name="connsiteX1" fmla="*/ 274918 w 1129553"/>
              <a:gd name="connsiteY1" fmla="*/ 204031 h 1421498"/>
              <a:gd name="connsiteX2" fmla="*/ 239059 w 1129553"/>
              <a:gd name="connsiteY2" fmla="*/ 1208078 h 1421498"/>
              <a:gd name="connsiteX3" fmla="*/ 448235 w 1129553"/>
              <a:gd name="connsiteY3" fmla="*/ 998901 h 1421498"/>
              <a:gd name="connsiteX4" fmla="*/ 430306 w 1129553"/>
              <a:gd name="connsiteY4" fmla="*/ 42666 h 1421498"/>
              <a:gd name="connsiteX5" fmla="*/ 609600 w 1129553"/>
              <a:gd name="connsiteY5" fmla="*/ 263795 h 1421498"/>
              <a:gd name="connsiteX6" fmla="*/ 609600 w 1129553"/>
              <a:gd name="connsiteY6" fmla="*/ 1130384 h 1421498"/>
              <a:gd name="connsiteX7" fmla="*/ 794871 w 1129553"/>
              <a:gd name="connsiteY7" fmla="*/ 1088548 h 1421498"/>
              <a:gd name="connsiteX8" fmla="*/ 747059 w 1129553"/>
              <a:gd name="connsiteY8" fmla="*/ 156219 h 1421498"/>
              <a:gd name="connsiteX9" fmla="*/ 956235 w 1129553"/>
              <a:gd name="connsiteY9" fmla="*/ 263795 h 1421498"/>
              <a:gd name="connsiteX10" fmla="*/ 919629 w 1129553"/>
              <a:gd name="connsiteY10" fmla="*/ 1152048 h 1421498"/>
              <a:gd name="connsiteX11" fmla="*/ 411212 w 1129553"/>
              <a:gd name="connsiteY11" fmla="*/ 1357237 h 1421498"/>
              <a:gd name="connsiteX12" fmla="*/ 735062 w 1129553"/>
              <a:gd name="connsiteY12" fmla="*/ 1414387 h 1421498"/>
              <a:gd name="connsiteX13" fmla="*/ 1039862 w 1129553"/>
              <a:gd name="connsiteY13" fmla="*/ 1268338 h 1421498"/>
              <a:gd name="connsiteX14" fmla="*/ 1129553 w 1129553"/>
              <a:gd name="connsiteY14" fmla="*/ 1034760 h 1421498"/>
              <a:gd name="connsiteX0" fmla="*/ 0 w 1129553"/>
              <a:gd name="connsiteY0" fmla="*/ 281725 h 1421498"/>
              <a:gd name="connsiteX1" fmla="*/ 274918 w 1129553"/>
              <a:gd name="connsiteY1" fmla="*/ 204031 h 1421498"/>
              <a:gd name="connsiteX2" fmla="*/ 239059 w 1129553"/>
              <a:gd name="connsiteY2" fmla="*/ 1208078 h 1421498"/>
              <a:gd name="connsiteX3" fmla="*/ 448235 w 1129553"/>
              <a:gd name="connsiteY3" fmla="*/ 998901 h 1421498"/>
              <a:gd name="connsiteX4" fmla="*/ 430306 w 1129553"/>
              <a:gd name="connsiteY4" fmla="*/ 42666 h 1421498"/>
              <a:gd name="connsiteX5" fmla="*/ 609600 w 1129553"/>
              <a:gd name="connsiteY5" fmla="*/ 263795 h 1421498"/>
              <a:gd name="connsiteX6" fmla="*/ 609600 w 1129553"/>
              <a:gd name="connsiteY6" fmla="*/ 1130384 h 1421498"/>
              <a:gd name="connsiteX7" fmla="*/ 794871 w 1129553"/>
              <a:gd name="connsiteY7" fmla="*/ 1088548 h 1421498"/>
              <a:gd name="connsiteX8" fmla="*/ 747059 w 1129553"/>
              <a:gd name="connsiteY8" fmla="*/ 156219 h 1421498"/>
              <a:gd name="connsiteX9" fmla="*/ 956235 w 1129553"/>
              <a:gd name="connsiteY9" fmla="*/ 263795 h 1421498"/>
              <a:gd name="connsiteX10" fmla="*/ 925979 w 1129553"/>
              <a:gd name="connsiteY10" fmla="*/ 1152048 h 1421498"/>
              <a:gd name="connsiteX11" fmla="*/ 411212 w 1129553"/>
              <a:gd name="connsiteY11" fmla="*/ 1357237 h 1421498"/>
              <a:gd name="connsiteX12" fmla="*/ 735062 w 1129553"/>
              <a:gd name="connsiteY12" fmla="*/ 1414387 h 1421498"/>
              <a:gd name="connsiteX13" fmla="*/ 1039862 w 1129553"/>
              <a:gd name="connsiteY13" fmla="*/ 1268338 h 1421498"/>
              <a:gd name="connsiteX14" fmla="*/ 1129553 w 1129553"/>
              <a:gd name="connsiteY14" fmla="*/ 1034760 h 1421498"/>
              <a:gd name="connsiteX0" fmla="*/ 0 w 1129553"/>
              <a:gd name="connsiteY0" fmla="*/ 281725 h 1421498"/>
              <a:gd name="connsiteX1" fmla="*/ 274918 w 1129553"/>
              <a:gd name="connsiteY1" fmla="*/ 204031 h 1421498"/>
              <a:gd name="connsiteX2" fmla="*/ 239059 w 1129553"/>
              <a:gd name="connsiteY2" fmla="*/ 1208078 h 1421498"/>
              <a:gd name="connsiteX3" fmla="*/ 448235 w 1129553"/>
              <a:gd name="connsiteY3" fmla="*/ 998901 h 1421498"/>
              <a:gd name="connsiteX4" fmla="*/ 430306 w 1129553"/>
              <a:gd name="connsiteY4" fmla="*/ 42666 h 1421498"/>
              <a:gd name="connsiteX5" fmla="*/ 609600 w 1129553"/>
              <a:gd name="connsiteY5" fmla="*/ 263795 h 1421498"/>
              <a:gd name="connsiteX6" fmla="*/ 609600 w 1129553"/>
              <a:gd name="connsiteY6" fmla="*/ 1130384 h 1421498"/>
              <a:gd name="connsiteX7" fmla="*/ 794871 w 1129553"/>
              <a:gd name="connsiteY7" fmla="*/ 1088548 h 1421498"/>
              <a:gd name="connsiteX8" fmla="*/ 747059 w 1129553"/>
              <a:gd name="connsiteY8" fmla="*/ 156219 h 1421498"/>
              <a:gd name="connsiteX9" fmla="*/ 956235 w 1129553"/>
              <a:gd name="connsiteY9" fmla="*/ 263795 h 1421498"/>
              <a:gd name="connsiteX10" fmla="*/ 925979 w 1129553"/>
              <a:gd name="connsiteY10" fmla="*/ 1152048 h 1421498"/>
              <a:gd name="connsiteX11" fmla="*/ 411212 w 1129553"/>
              <a:gd name="connsiteY11" fmla="*/ 1357237 h 1421498"/>
              <a:gd name="connsiteX12" fmla="*/ 735062 w 1129553"/>
              <a:gd name="connsiteY12" fmla="*/ 1414387 h 1421498"/>
              <a:gd name="connsiteX13" fmla="*/ 1039862 w 1129553"/>
              <a:gd name="connsiteY13" fmla="*/ 1268338 h 1421498"/>
              <a:gd name="connsiteX14" fmla="*/ 1129553 w 1129553"/>
              <a:gd name="connsiteY14" fmla="*/ 1034760 h 1421498"/>
              <a:gd name="connsiteX0" fmla="*/ 0 w 1129553"/>
              <a:gd name="connsiteY0" fmla="*/ 281725 h 1421498"/>
              <a:gd name="connsiteX1" fmla="*/ 274918 w 1129553"/>
              <a:gd name="connsiteY1" fmla="*/ 204031 h 1421498"/>
              <a:gd name="connsiteX2" fmla="*/ 239059 w 1129553"/>
              <a:gd name="connsiteY2" fmla="*/ 1208078 h 1421498"/>
              <a:gd name="connsiteX3" fmla="*/ 448235 w 1129553"/>
              <a:gd name="connsiteY3" fmla="*/ 998901 h 1421498"/>
              <a:gd name="connsiteX4" fmla="*/ 430306 w 1129553"/>
              <a:gd name="connsiteY4" fmla="*/ 42666 h 1421498"/>
              <a:gd name="connsiteX5" fmla="*/ 609600 w 1129553"/>
              <a:gd name="connsiteY5" fmla="*/ 263795 h 1421498"/>
              <a:gd name="connsiteX6" fmla="*/ 609600 w 1129553"/>
              <a:gd name="connsiteY6" fmla="*/ 1130384 h 1421498"/>
              <a:gd name="connsiteX7" fmla="*/ 794871 w 1129553"/>
              <a:gd name="connsiteY7" fmla="*/ 1088548 h 1421498"/>
              <a:gd name="connsiteX8" fmla="*/ 747059 w 1129553"/>
              <a:gd name="connsiteY8" fmla="*/ 156219 h 1421498"/>
              <a:gd name="connsiteX9" fmla="*/ 956235 w 1129553"/>
              <a:gd name="connsiteY9" fmla="*/ 263795 h 1421498"/>
              <a:gd name="connsiteX10" fmla="*/ 932329 w 1129553"/>
              <a:gd name="connsiteY10" fmla="*/ 1164748 h 1421498"/>
              <a:gd name="connsiteX11" fmla="*/ 411212 w 1129553"/>
              <a:gd name="connsiteY11" fmla="*/ 1357237 h 1421498"/>
              <a:gd name="connsiteX12" fmla="*/ 735062 w 1129553"/>
              <a:gd name="connsiteY12" fmla="*/ 1414387 h 1421498"/>
              <a:gd name="connsiteX13" fmla="*/ 1039862 w 1129553"/>
              <a:gd name="connsiteY13" fmla="*/ 1268338 h 1421498"/>
              <a:gd name="connsiteX14" fmla="*/ 1129553 w 1129553"/>
              <a:gd name="connsiteY14" fmla="*/ 1034760 h 1421498"/>
              <a:gd name="connsiteX0" fmla="*/ 0 w 1129553"/>
              <a:gd name="connsiteY0" fmla="*/ 281725 h 1437186"/>
              <a:gd name="connsiteX1" fmla="*/ 274918 w 1129553"/>
              <a:gd name="connsiteY1" fmla="*/ 204031 h 1437186"/>
              <a:gd name="connsiteX2" fmla="*/ 239059 w 1129553"/>
              <a:gd name="connsiteY2" fmla="*/ 1208078 h 1437186"/>
              <a:gd name="connsiteX3" fmla="*/ 448235 w 1129553"/>
              <a:gd name="connsiteY3" fmla="*/ 998901 h 1437186"/>
              <a:gd name="connsiteX4" fmla="*/ 430306 w 1129553"/>
              <a:gd name="connsiteY4" fmla="*/ 42666 h 1437186"/>
              <a:gd name="connsiteX5" fmla="*/ 609600 w 1129553"/>
              <a:gd name="connsiteY5" fmla="*/ 263795 h 1437186"/>
              <a:gd name="connsiteX6" fmla="*/ 609600 w 1129553"/>
              <a:gd name="connsiteY6" fmla="*/ 1130384 h 1437186"/>
              <a:gd name="connsiteX7" fmla="*/ 794871 w 1129553"/>
              <a:gd name="connsiteY7" fmla="*/ 1088548 h 1437186"/>
              <a:gd name="connsiteX8" fmla="*/ 747059 w 1129553"/>
              <a:gd name="connsiteY8" fmla="*/ 156219 h 1437186"/>
              <a:gd name="connsiteX9" fmla="*/ 956235 w 1129553"/>
              <a:gd name="connsiteY9" fmla="*/ 263795 h 1437186"/>
              <a:gd name="connsiteX10" fmla="*/ 932329 w 1129553"/>
              <a:gd name="connsiteY10" fmla="*/ 1164748 h 1437186"/>
              <a:gd name="connsiteX11" fmla="*/ 411212 w 1129553"/>
              <a:gd name="connsiteY11" fmla="*/ 1357237 h 1437186"/>
              <a:gd name="connsiteX12" fmla="*/ 735062 w 1129553"/>
              <a:gd name="connsiteY12" fmla="*/ 1414387 h 1437186"/>
              <a:gd name="connsiteX13" fmla="*/ 1039862 w 1129553"/>
              <a:gd name="connsiteY13" fmla="*/ 1268338 h 1437186"/>
              <a:gd name="connsiteX14" fmla="*/ 1129553 w 1129553"/>
              <a:gd name="connsiteY14" fmla="*/ 1034760 h 1437186"/>
              <a:gd name="connsiteX0" fmla="*/ 0 w 1129553"/>
              <a:gd name="connsiteY0" fmla="*/ 281725 h 1446261"/>
              <a:gd name="connsiteX1" fmla="*/ 274918 w 1129553"/>
              <a:gd name="connsiteY1" fmla="*/ 204031 h 1446261"/>
              <a:gd name="connsiteX2" fmla="*/ 239059 w 1129553"/>
              <a:gd name="connsiteY2" fmla="*/ 1208078 h 1446261"/>
              <a:gd name="connsiteX3" fmla="*/ 448235 w 1129553"/>
              <a:gd name="connsiteY3" fmla="*/ 998901 h 1446261"/>
              <a:gd name="connsiteX4" fmla="*/ 430306 w 1129553"/>
              <a:gd name="connsiteY4" fmla="*/ 42666 h 1446261"/>
              <a:gd name="connsiteX5" fmla="*/ 609600 w 1129553"/>
              <a:gd name="connsiteY5" fmla="*/ 263795 h 1446261"/>
              <a:gd name="connsiteX6" fmla="*/ 609600 w 1129553"/>
              <a:gd name="connsiteY6" fmla="*/ 1130384 h 1446261"/>
              <a:gd name="connsiteX7" fmla="*/ 794871 w 1129553"/>
              <a:gd name="connsiteY7" fmla="*/ 1088548 h 1446261"/>
              <a:gd name="connsiteX8" fmla="*/ 747059 w 1129553"/>
              <a:gd name="connsiteY8" fmla="*/ 156219 h 1446261"/>
              <a:gd name="connsiteX9" fmla="*/ 956235 w 1129553"/>
              <a:gd name="connsiteY9" fmla="*/ 263795 h 1446261"/>
              <a:gd name="connsiteX10" fmla="*/ 932329 w 1129553"/>
              <a:gd name="connsiteY10" fmla="*/ 1164748 h 1446261"/>
              <a:gd name="connsiteX11" fmla="*/ 411212 w 1129553"/>
              <a:gd name="connsiteY11" fmla="*/ 1357237 h 1446261"/>
              <a:gd name="connsiteX12" fmla="*/ 735062 w 1129553"/>
              <a:gd name="connsiteY12" fmla="*/ 1414387 h 1446261"/>
              <a:gd name="connsiteX13" fmla="*/ 1039862 w 1129553"/>
              <a:gd name="connsiteY13" fmla="*/ 1268338 h 1446261"/>
              <a:gd name="connsiteX14" fmla="*/ 1129553 w 1129553"/>
              <a:gd name="connsiteY14" fmla="*/ 1034760 h 1446261"/>
              <a:gd name="connsiteX0" fmla="*/ 0 w 1129553"/>
              <a:gd name="connsiteY0" fmla="*/ 281725 h 1460364"/>
              <a:gd name="connsiteX1" fmla="*/ 274918 w 1129553"/>
              <a:gd name="connsiteY1" fmla="*/ 204031 h 1460364"/>
              <a:gd name="connsiteX2" fmla="*/ 239059 w 1129553"/>
              <a:gd name="connsiteY2" fmla="*/ 1208078 h 1460364"/>
              <a:gd name="connsiteX3" fmla="*/ 448235 w 1129553"/>
              <a:gd name="connsiteY3" fmla="*/ 998901 h 1460364"/>
              <a:gd name="connsiteX4" fmla="*/ 430306 w 1129553"/>
              <a:gd name="connsiteY4" fmla="*/ 42666 h 1460364"/>
              <a:gd name="connsiteX5" fmla="*/ 609600 w 1129553"/>
              <a:gd name="connsiteY5" fmla="*/ 263795 h 1460364"/>
              <a:gd name="connsiteX6" fmla="*/ 609600 w 1129553"/>
              <a:gd name="connsiteY6" fmla="*/ 1130384 h 1460364"/>
              <a:gd name="connsiteX7" fmla="*/ 794871 w 1129553"/>
              <a:gd name="connsiteY7" fmla="*/ 1088548 h 1460364"/>
              <a:gd name="connsiteX8" fmla="*/ 747059 w 1129553"/>
              <a:gd name="connsiteY8" fmla="*/ 156219 h 1460364"/>
              <a:gd name="connsiteX9" fmla="*/ 956235 w 1129553"/>
              <a:gd name="connsiteY9" fmla="*/ 263795 h 1460364"/>
              <a:gd name="connsiteX10" fmla="*/ 932329 w 1129553"/>
              <a:gd name="connsiteY10" fmla="*/ 1164748 h 1460364"/>
              <a:gd name="connsiteX11" fmla="*/ 411212 w 1129553"/>
              <a:gd name="connsiteY11" fmla="*/ 1382637 h 1460364"/>
              <a:gd name="connsiteX12" fmla="*/ 735062 w 1129553"/>
              <a:gd name="connsiteY12" fmla="*/ 1414387 h 1460364"/>
              <a:gd name="connsiteX13" fmla="*/ 1039862 w 1129553"/>
              <a:gd name="connsiteY13" fmla="*/ 1268338 h 1460364"/>
              <a:gd name="connsiteX14" fmla="*/ 1129553 w 1129553"/>
              <a:gd name="connsiteY14" fmla="*/ 1034760 h 1460364"/>
              <a:gd name="connsiteX0" fmla="*/ 0 w 1129553"/>
              <a:gd name="connsiteY0" fmla="*/ 281725 h 1460364"/>
              <a:gd name="connsiteX1" fmla="*/ 274918 w 1129553"/>
              <a:gd name="connsiteY1" fmla="*/ 204031 h 1460364"/>
              <a:gd name="connsiteX2" fmla="*/ 239059 w 1129553"/>
              <a:gd name="connsiteY2" fmla="*/ 1208078 h 1460364"/>
              <a:gd name="connsiteX3" fmla="*/ 448235 w 1129553"/>
              <a:gd name="connsiteY3" fmla="*/ 998901 h 1460364"/>
              <a:gd name="connsiteX4" fmla="*/ 430306 w 1129553"/>
              <a:gd name="connsiteY4" fmla="*/ 42666 h 1460364"/>
              <a:gd name="connsiteX5" fmla="*/ 609600 w 1129553"/>
              <a:gd name="connsiteY5" fmla="*/ 263795 h 1460364"/>
              <a:gd name="connsiteX6" fmla="*/ 609600 w 1129553"/>
              <a:gd name="connsiteY6" fmla="*/ 1130384 h 1460364"/>
              <a:gd name="connsiteX7" fmla="*/ 794871 w 1129553"/>
              <a:gd name="connsiteY7" fmla="*/ 1088548 h 1460364"/>
              <a:gd name="connsiteX8" fmla="*/ 747059 w 1129553"/>
              <a:gd name="connsiteY8" fmla="*/ 156219 h 1460364"/>
              <a:gd name="connsiteX9" fmla="*/ 956235 w 1129553"/>
              <a:gd name="connsiteY9" fmla="*/ 263795 h 1460364"/>
              <a:gd name="connsiteX10" fmla="*/ 932329 w 1129553"/>
              <a:gd name="connsiteY10" fmla="*/ 1164748 h 1460364"/>
              <a:gd name="connsiteX11" fmla="*/ 411212 w 1129553"/>
              <a:gd name="connsiteY11" fmla="*/ 1382637 h 1460364"/>
              <a:gd name="connsiteX12" fmla="*/ 735062 w 1129553"/>
              <a:gd name="connsiteY12" fmla="*/ 1414387 h 1460364"/>
              <a:gd name="connsiteX13" fmla="*/ 1039862 w 1129553"/>
              <a:gd name="connsiteY13" fmla="*/ 1268338 h 1460364"/>
              <a:gd name="connsiteX14" fmla="*/ 1129553 w 1129553"/>
              <a:gd name="connsiteY14" fmla="*/ 1034760 h 1460364"/>
              <a:gd name="connsiteX0" fmla="*/ 0 w 1129553"/>
              <a:gd name="connsiteY0" fmla="*/ 281725 h 1473844"/>
              <a:gd name="connsiteX1" fmla="*/ 274918 w 1129553"/>
              <a:gd name="connsiteY1" fmla="*/ 204031 h 1473844"/>
              <a:gd name="connsiteX2" fmla="*/ 239059 w 1129553"/>
              <a:gd name="connsiteY2" fmla="*/ 1208078 h 1473844"/>
              <a:gd name="connsiteX3" fmla="*/ 448235 w 1129553"/>
              <a:gd name="connsiteY3" fmla="*/ 998901 h 1473844"/>
              <a:gd name="connsiteX4" fmla="*/ 430306 w 1129553"/>
              <a:gd name="connsiteY4" fmla="*/ 42666 h 1473844"/>
              <a:gd name="connsiteX5" fmla="*/ 609600 w 1129553"/>
              <a:gd name="connsiteY5" fmla="*/ 263795 h 1473844"/>
              <a:gd name="connsiteX6" fmla="*/ 609600 w 1129553"/>
              <a:gd name="connsiteY6" fmla="*/ 1130384 h 1473844"/>
              <a:gd name="connsiteX7" fmla="*/ 794871 w 1129553"/>
              <a:gd name="connsiteY7" fmla="*/ 1088548 h 1473844"/>
              <a:gd name="connsiteX8" fmla="*/ 747059 w 1129553"/>
              <a:gd name="connsiteY8" fmla="*/ 156219 h 1473844"/>
              <a:gd name="connsiteX9" fmla="*/ 956235 w 1129553"/>
              <a:gd name="connsiteY9" fmla="*/ 263795 h 1473844"/>
              <a:gd name="connsiteX10" fmla="*/ 932329 w 1129553"/>
              <a:gd name="connsiteY10" fmla="*/ 1164748 h 1473844"/>
              <a:gd name="connsiteX11" fmla="*/ 411212 w 1129553"/>
              <a:gd name="connsiteY11" fmla="*/ 1382637 h 1473844"/>
              <a:gd name="connsiteX12" fmla="*/ 735062 w 1129553"/>
              <a:gd name="connsiteY12" fmla="*/ 1414387 h 1473844"/>
              <a:gd name="connsiteX13" fmla="*/ 1039862 w 1129553"/>
              <a:gd name="connsiteY13" fmla="*/ 1268338 h 1473844"/>
              <a:gd name="connsiteX14" fmla="*/ 1129553 w 1129553"/>
              <a:gd name="connsiteY14" fmla="*/ 1034760 h 1473844"/>
              <a:gd name="connsiteX0" fmla="*/ 0 w 1129553"/>
              <a:gd name="connsiteY0" fmla="*/ 281725 h 1473844"/>
              <a:gd name="connsiteX1" fmla="*/ 274918 w 1129553"/>
              <a:gd name="connsiteY1" fmla="*/ 204031 h 1473844"/>
              <a:gd name="connsiteX2" fmla="*/ 286721 w 1129553"/>
              <a:gd name="connsiteY2" fmla="*/ 1208078 h 1473844"/>
              <a:gd name="connsiteX3" fmla="*/ 448235 w 1129553"/>
              <a:gd name="connsiteY3" fmla="*/ 998901 h 1473844"/>
              <a:gd name="connsiteX4" fmla="*/ 430306 w 1129553"/>
              <a:gd name="connsiteY4" fmla="*/ 42666 h 1473844"/>
              <a:gd name="connsiteX5" fmla="*/ 609600 w 1129553"/>
              <a:gd name="connsiteY5" fmla="*/ 263795 h 1473844"/>
              <a:gd name="connsiteX6" fmla="*/ 609600 w 1129553"/>
              <a:gd name="connsiteY6" fmla="*/ 1130384 h 1473844"/>
              <a:gd name="connsiteX7" fmla="*/ 794871 w 1129553"/>
              <a:gd name="connsiteY7" fmla="*/ 1088548 h 1473844"/>
              <a:gd name="connsiteX8" fmla="*/ 747059 w 1129553"/>
              <a:gd name="connsiteY8" fmla="*/ 156219 h 1473844"/>
              <a:gd name="connsiteX9" fmla="*/ 956235 w 1129553"/>
              <a:gd name="connsiteY9" fmla="*/ 263795 h 1473844"/>
              <a:gd name="connsiteX10" fmla="*/ 932329 w 1129553"/>
              <a:gd name="connsiteY10" fmla="*/ 1164748 h 1473844"/>
              <a:gd name="connsiteX11" fmla="*/ 411212 w 1129553"/>
              <a:gd name="connsiteY11" fmla="*/ 1382637 h 1473844"/>
              <a:gd name="connsiteX12" fmla="*/ 735062 w 1129553"/>
              <a:gd name="connsiteY12" fmla="*/ 1414387 h 1473844"/>
              <a:gd name="connsiteX13" fmla="*/ 1039862 w 1129553"/>
              <a:gd name="connsiteY13" fmla="*/ 1268338 h 1473844"/>
              <a:gd name="connsiteX14" fmla="*/ 1129553 w 1129553"/>
              <a:gd name="connsiteY14" fmla="*/ 1034760 h 1473844"/>
              <a:gd name="connsiteX0" fmla="*/ 0 w 1129553"/>
              <a:gd name="connsiteY0" fmla="*/ 281725 h 1473844"/>
              <a:gd name="connsiteX1" fmla="*/ 274918 w 1129553"/>
              <a:gd name="connsiteY1" fmla="*/ 199007 h 1473844"/>
              <a:gd name="connsiteX2" fmla="*/ 286721 w 1129553"/>
              <a:gd name="connsiteY2" fmla="*/ 1208078 h 1473844"/>
              <a:gd name="connsiteX3" fmla="*/ 448235 w 1129553"/>
              <a:gd name="connsiteY3" fmla="*/ 998901 h 1473844"/>
              <a:gd name="connsiteX4" fmla="*/ 430306 w 1129553"/>
              <a:gd name="connsiteY4" fmla="*/ 42666 h 1473844"/>
              <a:gd name="connsiteX5" fmla="*/ 609600 w 1129553"/>
              <a:gd name="connsiteY5" fmla="*/ 263795 h 1473844"/>
              <a:gd name="connsiteX6" fmla="*/ 609600 w 1129553"/>
              <a:gd name="connsiteY6" fmla="*/ 1130384 h 1473844"/>
              <a:gd name="connsiteX7" fmla="*/ 794871 w 1129553"/>
              <a:gd name="connsiteY7" fmla="*/ 1088548 h 1473844"/>
              <a:gd name="connsiteX8" fmla="*/ 747059 w 1129553"/>
              <a:gd name="connsiteY8" fmla="*/ 156219 h 1473844"/>
              <a:gd name="connsiteX9" fmla="*/ 956235 w 1129553"/>
              <a:gd name="connsiteY9" fmla="*/ 263795 h 1473844"/>
              <a:gd name="connsiteX10" fmla="*/ 932329 w 1129553"/>
              <a:gd name="connsiteY10" fmla="*/ 1164748 h 1473844"/>
              <a:gd name="connsiteX11" fmla="*/ 411212 w 1129553"/>
              <a:gd name="connsiteY11" fmla="*/ 1382637 h 1473844"/>
              <a:gd name="connsiteX12" fmla="*/ 735062 w 1129553"/>
              <a:gd name="connsiteY12" fmla="*/ 1414387 h 1473844"/>
              <a:gd name="connsiteX13" fmla="*/ 1039862 w 1129553"/>
              <a:gd name="connsiteY13" fmla="*/ 1268338 h 1473844"/>
              <a:gd name="connsiteX14" fmla="*/ 1129553 w 1129553"/>
              <a:gd name="connsiteY14" fmla="*/ 1034760 h 1473844"/>
              <a:gd name="connsiteX0" fmla="*/ 0 w 1129553"/>
              <a:gd name="connsiteY0" fmla="*/ 281725 h 1473844"/>
              <a:gd name="connsiteX1" fmla="*/ 274918 w 1129553"/>
              <a:gd name="connsiteY1" fmla="*/ 199007 h 1473844"/>
              <a:gd name="connsiteX2" fmla="*/ 292017 w 1129553"/>
              <a:gd name="connsiteY2" fmla="*/ 1117643 h 1473844"/>
              <a:gd name="connsiteX3" fmla="*/ 448235 w 1129553"/>
              <a:gd name="connsiteY3" fmla="*/ 998901 h 1473844"/>
              <a:gd name="connsiteX4" fmla="*/ 430306 w 1129553"/>
              <a:gd name="connsiteY4" fmla="*/ 42666 h 1473844"/>
              <a:gd name="connsiteX5" fmla="*/ 609600 w 1129553"/>
              <a:gd name="connsiteY5" fmla="*/ 263795 h 1473844"/>
              <a:gd name="connsiteX6" fmla="*/ 609600 w 1129553"/>
              <a:gd name="connsiteY6" fmla="*/ 1130384 h 1473844"/>
              <a:gd name="connsiteX7" fmla="*/ 794871 w 1129553"/>
              <a:gd name="connsiteY7" fmla="*/ 1088548 h 1473844"/>
              <a:gd name="connsiteX8" fmla="*/ 747059 w 1129553"/>
              <a:gd name="connsiteY8" fmla="*/ 156219 h 1473844"/>
              <a:gd name="connsiteX9" fmla="*/ 956235 w 1129553"/>
              <a:gd name="connsiteY9" fmla="*/ 263795 h 1473844"/>
              <a:gd name="connsiteX10" fmla="*/ 932329 w 1129553"/>
              <a:gd name="connsiteY10" fmla="*/ 1164748 h 1473844"/>
              <a:gd name="connsiteX11" fmla="*/ 411212 w 1129553"/>
              <a:gd name="connsiteY11" fmla="*/ 1382637 h 1473844"/>
              <a:gd name="connsiteX12" fmla="*/ 735062 w 1129553"/>
              <a:gd name="connsiteY12" fmla="*/ 1414387 h 1473844"/>
              <a:gd name="connsiteX13" fmla="*/ 1039862 w 1129553"/>
              <a:gd name="connsiteY13" fmla="*/ 1268338 h 1473844"/>
              <a:gd name="connsiteX14" fmla="*/ 1129553 w 1129553"/>
              <a:gd name="connsiteY14" fmla="*/ 1034760 h 1473844"/>
              <a:gd name="connsiteX0" fmla="*/ 0 w 1129553"/>
              <a:gd name="connsiteY0" fmla="*/ 284528 h 1476647"/>
              <a:gd name="connsiteX1" fmla="*/ 274918 w 1129553"/>
              <a:gd name="connsiteY1" fmla="*/ 201810 h 1476647"/>
              <a:gd name="connsiteX2" fmla="*/ 292017 w 1129553"/>
              <a:gd name="connsiteY2" fmla="*/ 1120446 h 1476647"/>
              <a:gd name="connsiteX3" fmla="*/ 448235 w 1129553"/>
              <a:gd name="connsiteY3" fmla="*/ 1041897 h 1476647"/>
              <a:gd name="connsiteX4" fmla="*/ 430306 w 1129553"/>
              <a:gd name="connsiteY4" fmla="*/ 45469 h 1476647"/>
              <a:gd name="connsiteX5" fmla="*/ 609600 w 1129553"/>
              <a:gd name="connsiteY5" fmla="*/ 266598 h 1476647"/>
              <a:gd name="connsiteX6" fmla="*/ 609600 w 1129553"/>
              <a:gd name="connsiteY6" fmla="*/ 1133187 h 1476647"/>
              <a:gd name="connsiteX7" fmla="*/ 794871 w 1129553"/>
              <a:gd name="connsiteY7" fmla="*/ 1091351 h 1476647"/>
              <a:gd name="connsiteX8" fmla="*/ 747059 w 1129553"/>
              <a:gd name="connsiteY8" fmla="*/ 159022 h 1476647"/>
              <a:gd name="connsiteX9" fmla="*/ 956235 w 1129553"/>
              <a:gd name="connsiteY9" fmla="*/ 266598 h 1476647"/>
              <a:gd name="connsiteX10" fmla="*/ 932329 w 1129553"/>
              <a:gd name="connsiteY10" fmla="*/ 1167551 h 1476647"/>
              <a:gd name="connsiteX11" fmla="*/ 411212 w 1129553"/>
              <a:gd name="connsiteY11" fmla="*/ 1385440 h 1476647"/>
              <a:gd name="connsiteX12" fmla="*/ 735062 w 1129553"/>
              <a:gd name="connsiteY12" fmla="*/ 1417190 h 1476647"/>
              <a:gd name="connsiteX13" fmla="*/ 1039862 w 1129553"/>
              <a:gd name="connsiteY13" fmla="*/ 1271141 h 1476647"/>
              <a:gd name="connsiteX14" fmla="*/ 1129553 w 1129553"/>
              <a:gd name="connsiteY14" fmla="*/ 1037563 h 1476647"/>
              <a:gd name="connsiteX0" fmla="*/ 0 w 1129553"/>
              <a:gd name="connsiteY0" fmla="*/ 284528 h 1476647"/>
              <a:gd name="connsiteX1" fmla="*/ 274918 w 1129553"/>
              <a:gd name="connsiteY1" fmla="*/ 201810 h 1476647"/>
              <a:gd name="connsiteX2" fmla="*/ 292017 w 1129553"/>
              <a:gd name="connsiteY2" fmla="*/ 1120446 h 1476647"/>
              <a:gd name="connsiteX3" fmla="*/ 448235 w 1129553"/>
              <a:gd name="connsiteY3" fmla="*/ 1041897 h 1476647"/>
              <a:gd name="connsiteX4" fmla="*/ 430306 w 1129553"/>
              <a:gd name="connsiteY4" fmla="*/ 45469 h 1476647"/>
              <a:gd name="connsiteX5" fmla="*/ 609600 w 1129553"/>
              <a:gd name="connsiteY5" fmla="*/ 266598 h 1476647"/>
              <a:gd name="connsiteX6" fmla="*/ 609600 w 1129553"/>
              <a:gd name="connsiteY6" fmla="*/ 1133187 h 1476647"/>
              <a:gd name="connsiteX7" fmla="*/ 794871 w 1129553"/>
              <a:gd name="connsiteY7" fmla="*/ 1091351 h 1476647"/>
              <a:gd name="connsiteX8" fmla="*/ 747059 w 1129553"/>
              <a:gd name="connsiteY8" fmla="*/ 159022 h 1476647"/>
              <a:gd name="connsiteX9" fmla="*/ 956235 w 1129553"/>
              <a:gd name="connsiteY9" fmla="*/ 266598 h 1476647"/>
              <a:gd name="connsiteX10" fmla="*/ 932329 w 1129553"/>
              <a:gd name="connsiteY10" fmla="*/ 1167551 h 1476647"/>
              <a:gd name="connsiteX11" fmla="*/ 411212 w 1129553"/>
              <a:gd name="connsiteY11" fmla="*/ 1385440 h 1476647"/>
              <a:gd name="connsiteX12" fmla="*/ 735062 w 1129553"/>
              <a:gd name="connsiteY12" fmla="*/ 1417190 h 1476647"/>
              <a:gd name="connsiteX13" fmla="*/ 1039862 w 1129553"/>
              <a:gd name="connsiteY13" fmla="*/ 1271141 h 1476647"/>
              <a:gd name="connsiteX14" fmla="*/ 1129553 w 1129553"/>
              <a:gd name="connsiteY14" fmla="*/ 1037563 h 1476647"/>
              <a:gd name="connsiteX0" fmla="*/ 0 w 1129553"/>
              <a:gd name="connsiteY0" fmla="*/ 287342 h 1479461"/>
              <a:gd name="connsiteX1" fmla="*/ 274918 w 1129553"/>
              <a:gd name="connsiteY1" fmla="*/ 204624 h 1479461"/>
              <a:gd name="connsiteX2" fmla="*/ 292017 w 1129553"/>
              <a:gd name="connsiteY2" fmla="*/ 1123260 h 1479461"/>
              <a:gd name="connsiteX3" fmla="*/ 458826 w 1129553"/>
              <a:gd name="connsiteY3" fmla="*/ 1084905 h 1479461"/>
              <a:gd name="connsiteX4" fmla="*/ 430306 w 1129553"/>
              <a:gd name="connsiteY4" fmla="*/ 48283 h 1479461"/>
              <a:gd name="connsiteX5" fmla="*/ 609600 w 1129553"/>
              <a:gd name="connsiteY5" fmla="*/ 269412 h 1479461"/>
              <a:gd name="connsiteX6" fmla="*/ 609600 w 1129553"/>
              <a:gd name="connsiteY6" fmla="*/ 1136001 h 1479461"/>
              <a:gd name="connsiteX7" fmla="*/ 794871 w 1129553"/>
              <a:gd name="connsiteY7" fmla="*/ 1094165 h 1479461"/>
              <a:gd name="connsiteX8" fmla="*/ 747059 w 1129553"/>
              <a:gd name="connsiteY8" fmla="*/ 161836 h 1479461"/>
              <a:gd name="connsiteX9" fmla="*/ 956235 w 1129553"/>
              <a:gd name="connsiteY9" fmla="*/ 269412 h 1479461"/>
              <a:gd name="connsiteX10" fmla="*/ 932329 w 1129553"/>
              <a:gd name="connsiteY10" fmla="*/ 1170365 h 1479461"/>
              <a:gd name="connsiteX11" fmla="*/ 411212 w 1129553"/>
              <a:gd name="connsiteY11" fmla="*/ 1388254 h 1479461"/>
              <a:gd name="connsiteX12" fmla="*/ 735062 w 1129553"/>
              <a:gd name="connsiteY12" fmla="*/ 1420004 h 1479461"/>
              <a:gd name="connsiteX13" fmla="*/ 1039862 w 1129553"/>
              <a:gd name="connsiteY13" fmla="*/ 1273955 h 1479461"/>
              <a:gd name="connsiteX14" fmla="*/ 1129553 w 1129553"/>
              <a:gd name="connsiteY14" fmla="*/ 1040377 h 1479461"/>
              <a:gd name="connsiteX0" fmla="*/ 0 w 1129553"/>
              <a:gd name="connsiteY0" fmla="*/ 287342 h 1479461"/>
              <a:gd name="connsiteX1" fmla="*/ 274918 w 1129553"/>
              <a:gd name="connsiteY1" fmla="*/ 204624 h 1479461"/>
              <a:gd name="connsiteX2" fmla="*/ 292017 w 1129553"/>
              <a:gd name="connsiteY2" fmla="*/ 1083066 h 1479461"/>
              <a:gd name="connsiteX3" fmla="*/ 458826 w 1129553"/>
              <a:gd name="connsiteY3" fmla="*/ 1084905 h 1479461"/>
              <a:gd name="connsiteX4" fmla="*/ 430306 w 1129553"/>
              <a:gd name="connsiteY4" fmla="*/ 48283 h 1479461"/>
              <a:gd name="connsiteX5" fmla="*/ 609600 w 1129553"/>
              <a:gd name="connsiteY5" fmla="*/ 269412 h 1479461"/>
              <a:gd name="connsiteX6" fmla="*/ 609600 w 1129553"/>
              <a:gd name="connsiteY6" fmla="*/ 1136001 h 1479461"/>
              <a:gd name="connsiteX7" fmla="*/ 794871 w 1129553"/>
              <a:gd name="connsiteY7" fmla="*/ 1094165 h 1479461"/>
              <a:gd name="connsiteX8" fmla="*/ 747059 w 1129553"/>
              <a:gd name="connsiteY8" fmla="*/ 161836 h 1479461"/>
              <a:gd name="connsiteX9" fmla="*/ 956235 w 1129553"/>
              <a:gd name="connsiteY9" fmla="*/ 269412 h 1479461"/>
              <a:gd name="connsiteX10" fmla="*/ 932329 w 1129553"/>
              <a:gd name="connsiteY10" fmla="*/ 1170365 h 1479461"/>
              <a:gd name="connsiteX11" fmla="*/ 411212 w 1129553"/>
              <a:gd name="connsiteY11" fmla="*/ 1388254 h 1479461"/>
              <a:gd name="connsiteX12" fmla="*/ 735062 w 1129553"/>
              <a:gd name="connsiteY12" fmla="*/ 1420004 h 1479461"/>
              <a:gd name="connsiteX13" fmla="*/ 1039862 w 1129553"/>
              <a:gd name="connsiteY13" fmla="*/ 1273955 h 1479461"/>
              <a:gd name="connsiteX14" fmla="*/ 1129553 w 1129553"/>
              <a:gd name="connsiteY14" fmla="*/ 1040377 h 1479461"/>
              <a:gd name="connsiteX0" fmla="*/ 0 w 1129553"/>
              <a:gd name="connsiteY0" fmla="*/ 287342 h 1479461"/>
              <a:gd name="connsiteX1" fmla="*/ 274918 w 1129553"/>
              <a:gd name="connsiteY1" fmla="*/ 204624 h 1479461"/>
              <a:gd name="connsiteX2" fmla="*/ 292017 w 1129553"/>
              <a:gd name="connsiteY2" fmla="*/ 1083066 h 1479461"/>
              <a:gd name="connsiteX3" fmla="*/ 458826 w 1129553"/>
              <a:gd name="connsiteY3" fmla="*/ 1084905 h 1479461"/>
              <a:gd name="connsiteX4" fmla="*/ 430306 w 1129553"/>
              <a:gd name="connsiteY4" fmla="*/ 48283 h 1479461"/>
              <a:gd name="connsiteX5" fmla="*/ 609600 w 1129553"/>
              <a:gd name="connsiteY5" fmla="*/ 269412 h 1479461"/>
              <a:gd name="connsiteX6" fmla="*/ 609600 w 1129553"/>
              <a:gd name="connsiteY6" fmla="*/ 1136001 h 1479461"/>
              <a:gd name="connsiteX7" fmla="*/ 794871 w 1129553"/>
              <a:gd name="connsiteY7" fmla="*/ 1094165 h 1479461"/>
              <a:gd name="connsiteX8" fmla="*/ 747059 w 1129553"/>
              <a:gd name="connsiteY8" fmla="*/ 161836 h 1479461"/>
              <a:gd name="connsiteX9" fmla="*/ 956235 w 1129553"/>
              <a:gd name="connsiteY9" fmla="*/ 269412 h 1479461"/>
              <a:gd name="connsiteX10" fmla="*/ 932329 w 1129553"/>
              <a:gd name="connsiteY10" fmla="*/ 1170365 h 1479461"/>
              <a:gd name="connsiteX11" fmla="*/ 411212 w 1129553"/>
              <a:gd name="connsiteY11" fmla="*/ 1388254 h 1479461"/>
              <a:gd name="connsiteX12" fmla="*/ 735062 w 1129553"/>
              <a:gd name="connsiteY12" fmla="*/ 1420004 h 1479461"/>
              <a:gd name="connsiteX13" fmla="*/ 1039862 w 1129553"/>
              <a:gd name="connsiteY13" fmla="*/ 1273955 h 1479461"/>
              <a:gd name="connsiteX14" fmla="*/ 1129553 w 1129553"/>
              <a:gd name="connsiteY14" fmla="*/ 1040377 h 1479461"/>
              <a:gd name="connsiteX0" fmla="*/ 0 w 1129553"/>
              <a:gd name="connsiteY0" fmla="*/ 287342 h 1479461"/>
              <a:gd name="connsiteX1" fmla="*/ 274918 w 1129553"/>
              <a:gd name="connsiteY1" fmla="*/ 204624 h 1479461"/>
              <a:gd name="connsiteX2" fmla="*/ 270833 w 1129553"/>
              <a:gd name="connsiteY2" fmla="*/ 1083066 h 1479461"/>
              <a:gd name="connsiteX3" fmla="*/ 458826 w 1129553"/>
              <a:gd name="connsiteY3" fmla="*/ 1084905 h 1479461"/>
              <a:gd name="connsiteX4" fmla="*/ 430306 w 1129553"/>
              <a:gd name="connsiteY4" fmla="*/ 48283 h 1479461"/>
              <a:gd name="connsiteX5" fmla="*/ 609600 w 1129553"/>
              <a:gd name="connsiteY5" fmla="*/ 269412 h 1479461"/>
              <a:gd name="connsiteX6" fmla="*/ 609600 w 1129553"/>
              <a:gd name="connsiteY6" fmla="*/ 1136001 h 1479461"/>
              <a:gd name="connsiteX7" fmla="*/ 794871 w 1129553"/>
              <a:gd name="connsiteY7" fmla="*/ 1094165 h 1479461"/>
              <a:gd name="connsiteX8" fmla="*/ 747059 w 1129553"/>
              <a:gd name="connsiteY8" fmla="*/ 161836 h 1479461"/>
              <a:gd name="connsiteX9" fmla="*/ 956235 w 1129553"/>
              <a:gd name="connsiteY9" fmla="*/ 269412 h 1479461"/>
              <a:gd name="connsiteX10" fmla="*/ 932329 w 1129553"/>
              <a:gd name="connsiteY10" fmla="*/ 1170365 h 1479461"/>
              <a:gd name="connsiteX11" fmla="*/ 411212 w 1129553"/>
              <a:gd name="connsiteY11" fmla="*/ 1388254 h 1479461"/>
              <a:gd name="connsiteX12" fmla="*/ 735062 w 1129553"/>
              <a:gd name="connsiteY12" fmla="*/ 1420004 h 1479461"/>
              <a:gd name="connsiteX13" fmla="*/ 1039862 w 1129553"/>
              <a:gd name="connsiteY13" fmla="*/ 1273955 h 1479461"/>
              <a:gd name="connsiteX14" fmla="*/ 1129553 w 1129553"/>
              <a:gd name="connsiteY14" fmla="*/ 1040377 h 1479461"/>
              <a:gd name="connsiteX0" fmla="*/ 0 w 1129553"/>
              <a:gd name="connsiteY0" fmla="*/ 287342 h 1479461"/>
              <a:gd name="connsiteX1" fmla="*/ 274918 w 1129553"/>
              <a:gd name="connsiteY1" fmla="*/ 204624 h 1479461"/>
              <a:gd name="connsiteX2" fmla="*/ 281425 w 1129553"/>
              <a:gd name="connsiteY2" fmla="*/ 1093114 h 1479461"/>
              <a:gd name="connsiteX3" fmla="*/ 458826 w 1129553"/>
              <a:gd name="connsiteY3" fmla="*/ 1084905 h 1479461"/>
              <a:gd name="connsiteX4" fmla="*/ 430306 w 1129553"/>
              <a:gd name="connsiteY4" fmla="*/ 48283 h 1479461"/>
              <a:gd name="connsiteX5" fmla="*/ 609600 w 1129553"/>
              <a:gd name="connsiteY5" fmla="*/ 269412 h 1479461"/>
              <a:gd name="connsiteX6" fmla="*/ 609600 w 1129553"/>
              <a:gd name="connsiteY6" fmla="*/ 1136001 h 1479461"/>
              <a:gd name="connsiteX7" fmla="*/ 794871 w 1129553"/>
              <a:gd name="connsiteY7" fmla="*/ 1094165 h 1479461"/>
              <a:gd name="connsiteX8" fmla="*/ 747059 w 1129553"/>
              <a:gd name="connsiteY8" fmla="*/ 161836 h 1479461"/>
              <a:gd name="connsiteX9" fmla="*/ 956235 w 1129553"/>
              <a:gd name="connsiteY9" fmla="*/ 269412 h 1479461"/>
              <a:gd name="connsiteX10" fmla="*/ 932329 w 1129553"/>
              <a:gd name="connsiteY10" fmla="*/ 1170365 h 1479461"/>
              <a:gd name="connsiteX11" fmla="*/ 411212 w 1129553"/>
              <a:gd name="connsiteY11" fmla="*/ 1388254 h 1479461"/>
              <a:gd name="connsiteX12" fmla="*/ 735062 w 1129553"/>
              <a:gd name="connsiteY12" fmla="*/ 1420004 h 1479461"/>
              <a:gd name="connsiteX13" fmla="*/ 1039862 w 1129553"/>
              <a:gd name="connsiteY13" fmla="*/ 1273955 h 1479461"/>
              <a:gd name="connsiteX14" fmla="*/ 1129553 w 1129553"/>
              <a:gd name="connsiteY14" fmla="*/ 1040377 h 1479461"/>
              <a:gd name="connsiteX0" fmla="*/ 0 w 1129553"/>
              <a:gd name="connsiteY0" fmla="*/ 287342 h 1479461"/>
              <a:gd name="connsiteX1" fmla="*/ 264326 w 1129553"/>
              <a:gd name="connsiteY1" fmla="*/ 234769 h 1479461"/>
              <a:gd name="connsiteX2" fmla="*/ 281425 w 1129553"/>
              <a:gd name="connsiteY2" fmla="*/ 1093114 h 1479461"/>
              <a:gd name="connsiteX3" fmla="*/ 458826 w 1129553"/>
              <a:gd name="connsiteY3" fmla="*/ 1084905 h 1479461"/>
              <a:gd name="connsiteX4" fmla="*/ 430306 w 1129553"/>
              <a:gd name="connsiteY4" fmla="*/ 48283 h 1479461"/>
              <a:gd name="connsiteX5" fmla="*/ 609600 w 1129553"/>
              <a:gd name="connsiteY5" fmla="*/ 269412 h 1479461"/>
              <a:gd name="connsiteX6" fmla="*/ 609600 w 1129553"/>
              <a:gd name="connsiteY6" fmla="*/ 1136001 h 1479461"/>
              <a:gd name="connsiteX7" fmla="*/ 794871 w 1129553"/>
              <a:gd name="connsiteY7" fmla="*/ 1094165 h 1479461"/>
              <a:gd name="connsiteX8" fmla="*/ 747059 w 1129553"/>
              <a:gd name="connsiteY8" fmla="*/ 161836 h 1479461"/>
              <a:gd name="connsiteX9" fmla="*/ 956235 w 1129553"/>
              <a:gd name="connsiteY9" fmla="*/ 269412 h 1479461"/>
              <a:gd name="connsiteX10" fmla="*/ 932329 w 1129553"/>
              <a:gd name="connsiteY10" fmla="*/ 1170365 h 1479461"/>
              <a:gd name="connsiteX11" fmla="*/ 411212 w 1129553"/>
              <a:gd name="connsiteY11" fmla="*/ 1388254 h 1479461"/>
              <a:gd name="connsiteX12" fmla="*/ 735062 w 1129553"/>
              <a:gd name="connsiteY12" fmla="*/ 1420004 h 1479461"/>
              <a:gd name="connsiteX13" fmla="*/ 1039862 w 1129553"/>
              <a:gd name="connsiteY13" fmla="*/ 1273955 h 1479461"/>
              <a:gd name="connsiteX14" fmla="*/ 1129553 w 1129553"/>
              <a:gd name="connsiteY14" fmla="*/ 1040377 h 1479461"/>
              <a:gd name="connsiteX0" fmla="*/ 0 w 1129553"/>
              <a:gd name="connsiteY0" fmla="*/ 287342 h 1479461"/>
              <a:gd name="connsiteX1" fmla="*/ 264326 w 1129553"/>
              <a:gd name="connsiteY1" fmla="*/ 234769 h 1479461"/>
              <a:gd name="connsiteX2" fmla="*/ 281425 w 1129553"/>
              <a:gd name="connsiteY2" fmla="*/ 1093114 h 1479461"/>
              <a:gd name="connsiteX3" fmla="*/ 458826 w 1129553"/>
              <a:gd name="connsiteY3" fmla="*/ 1084905 h 1479461"/>
              <a:gd name="connsiteX4" fmla="*/ 430306 w 1129553"/>
              <a:gd name="connsiteY4" fmla="*/ 48283 h 1479461"/>
              <a:gd name="connsiteX5" fmla="*/ 609600 w 1129553"/>
              <a:gd name="connsiteY5" fmla="*/ 269412 h 1479461"/>
              <a:gd name="connsiteX6" fmla="*/ 609600 w 1129553"/>
              <a:gd name="connsiteY6" fmla="*/ 1136001 h 1479461"/>
              <a:gd name="connsiteX7" fmla="*/ 794871 w 1129553"/>
              <a:gd name="connsiteY7" fmla="*/ 1094165 h 1479461"/>
              <a:gd name="connsiteX8" fmla="*/ 747059 w 1129553"/>
              <a:gd name="connsiteY8" fmla="*/ 161836 h 1479461"/>
              <a:gd name="connsiteX9" fmla="*/ 956235 w 1129553"/>
              <a:gd name="connsiteY9" fmla="*/ 269412 h 1479461"/>
              <a:gd name="connsiteX10" fmla="*/ 932329 w 1129553"/>
              <a:gd name="connsiteY10" fmla="*/ 1170365 h 1479461"/>
              <a:gd name="connsiteX11" fmla="*/ 411212 w 1129553"/>
              <a:gd name="connsiteY11" fmla="*/ 1388254 h 1479461"/>
              <a:gd name="connsiteX12" fmla="*/ 735062 w 1129553"/>
              <a:gd name="connsiteY12" fmla="*/ 1420004 h 1479461"/>
              <a:gd name="connsiteX13" fmla="*/ 1039862 w 1129553"/>
              <a:gd name="connsiteY13" fmla="*/ 1273955 h 1479461"/>
              <a:gd name="connsiteX14" fmla="*/ 1129553 w 1129553"/>
              <a:gd name="connsiteY14" fmla="*/ 1040377 h 1479461"/>
              <a:gd name="connsiteX0" fmla="*/ 0 w 1129553"/>
              <a:gd name="connsiteY0" fmla="*/ 287342 h 1479461"/>
              <a:gd name="connsiteX1" fmla="*/ 259031 w 1129553"/>
              <a:gd name="connsiteY1" fmla="*/ 229745 h 1479461"/>
              <a:gd name="connsiteX2" fmla="*/ 281425 w 1129553"/>
              <a:gd name="connsiteY2" fmla="*/ 1093114 h 1479461"/>
              <a:gd name="connsiteX3" fmla="*/ 458826 w 1129553"/>
              <a:gd name="connsiteY3" fmla="*/ 1084905 h 1479461"/>
              <a:gd name="connsiteX4" fmla="*/ 430306 w 1129553"/>
              <a:gd name="connsiteY4" fmla="*/ 48283 h 1479461"/>
              <a:gd name="connsiteX5" fmla="*/ 609600 w 1129553"/>
              <a:gd name="connsiteY5" fmla="*/ 269412 h 1479461"/>
              <a:gd name="connsiteX6" fmla="*/ 609600 w 1129553"/>
              <a:gd name="connsiteY6" fmla="*/ 1136001 h 1479461"/>
              <a:gd name="connsiteX7" fmla="*/ 794871 w 1129553"/>
              <a:gd name="connsiteY7" fmla="*/ 1094165 h 1479461"/>
              <a:gd name="connsiteX8" fmla="*/ 747059 w 1129553"/>
              <a:gd name="connsiteY8" fmla="*/ 161836 h 1479461"/>
              <a:gd name="connsiteX9" fmla="*/ 956235 w 1129553"/>
              <a:gd name="connsiteY9" fmla="*/ 269412 h 1479461"/>
              <a:gd name="connsiteX10" fmla="*/ 932329 w 1129553"/>
              <a:gd name="connsiteY10" fmla="*/ 1170365 h 1479461"/>
              <a:gd name="connsiteX11" fmla="*/ 411212 w 1129553"/>
              <a:gd name="connsiteY11" fmla="*/ 1388254 h 1479461"/>
              <a:gd name="connsiteX12" fmla="*/ 735062 w 1129553"/>
              <a:gd name="connsiteY12" fmla="*/ 1420004 h 1479461"/>
              <a:gd name="connsiteX13" fmla="*/ 1039862 w 1129553"/>
              <a:gd name="connsiteY13" fmla="*/ 1273955 h 1479461"/>
              <a:gd name="connsiteX14" fmla="*/ 1129553 w 1129553"/>
              <a:gd name="connsiteY14" fmla="*/ 1040377 h 1479461"/>
              <a:gd name="connsiteX0" fmla="*/ 0 w 1129553"/>
              <a:gd name="connsiteY0" fmla="*/ 287342 h 1479461"/>
              <a:gd name="connsiteX1" fmla="*/ 269622 w 1129553"/>
              <a:gd name="connsiteY1" fmla="*/ 204624 h 1479461"/>
              <a:gd name="connsiteX2" fmla="*/ 281425 w 1129553"/>
              <a:gd name="connsiteY2" fmla="*/ 1093114 h 1479461"/>
              <a:gd name="connsiteX3" fmla="*/ 458826 w 1129553"/>
              <a:gd name="connsiteY3" fmla="*/ 1084905 h 1479461"/>
              <a:gd name="connsiteX4" fmla="*/ 430306 w 1129553"/>
              <a:gd name="connsiteY4" fmla="*/ 48283 h 1479461"/>
              <a:gd name="connsiteX5" fmla="*/ 609600 w 1129553"/>
              <a:gd name="connsiteY5" fmla="*/ 269412 h 1479461"/>
              <a:gd name="connsiteX6" fmla="*/ 609600 w 1129553"/>
              <a:gd name="connsiteY6" fmla="*/ 1136001 h 1479461"/>
              <a:gd name="connsiteX7" fmla="*/ 794871 w 1129553"/>
              <a:gd name="connsiteY7" fmla="*/ 1094165 h 1479461"/>
              <a:gd name="connsiteX8" fmla="*/ 747059 w 1129553"/>
              <a:gd name="connsiteY8" fmla="*/ 161836 h 1479461"/>
              <a:gd name="connsiteX9" fmla="*/ 956235 w 1129553"/>
              <a:gd name="connsiteY9" fmla="*/ 269412 h 1479461"/>
              <a:gd name="connsiteX10" fmla="*/ 932329 w 1129553"/>
              <a:gd name="connsiteY10" fmla="*/ 1170365 h 1479461"/>
              <a:gd name="connsiteX11" fmla="*/ 411212 w 1129553"/>
              <a:gd name="connsiteY11" fmla="*/ 1388254 h 1479461"/>
              <a:gd name="connsiteX12" fmla="*/ 735062 w 1129553"/>
              <a:gd name="connsiteY12" fmla="*/ 1420004 h 1479461"/>
              <a:gd name="connsiteX13" fmla="*/ 1039862 w 1129553"/>
              <a:gd name="connsiteY13" fmla="*/ 1273955 h 1479461"/>
              <a:gd name="connsiteX14" fmla="*/ 1129553 w 1129553"/>
              <a:gd name="connsiteY14" fmla="*/ 1040377 h 1479461"/>
              <a:gd name="connsiteX0" fmla="*/ 0 w 1129553"/>
              <a:gd name="connsiteY0" fmla="*/ 196356 h 1388475"/>
              <a:gd name="connsiteX1" fmla="*/ 269622 w 1129553"/>
              <a:gd name="connsiteY1" fmla="*/ 113638 h 1388475"/>
              <a:gd name="connsiteX2" fmla="*/ 281425 w 1129553"/>
              <a:gd name="connsiteY2" fmla="*/ 1002128 h 1388475"/>
              <a:gd name="connsiteX3" fmla="*/ 458826 w 1129553"/>
              <a:gd name="connsiteY3" fmla="*/ 993919 h 1388475"/>
              <a:gd name="connsiteX4" fmla="*/ 462081 w 1129553"/>
              <a:gd name="connsiteY4" fmla="*/ 82901 h 1388475"/>
              <a:gd name="connsiteX5" fmla="*/ 609600 w 1129553"/>
              <a:gd name="connsiteY5" fmla="*/ 178426 h 1388475"/>
              <a:gd name="connsiteX6" fmla="*/ 609600 w 1129553"/>
              <a:gd name="connsiteY6" fmla="*/ 1045015 h 1388475"/>
              <a:gd name="connsiteX7" fmla="*/ 794871 w 1129553"/>
              <a:gd name="connsiteY7" fmla="*/ 1003179 h 1388475"/>
              <a:gd name="connsiteX8" fmla="*/ 747059 w 1129553"/>
              <a:gd name="connsiteY8" fmla="*/ 70850 h 1388475"/>
              <a:gd name="connsiteX9" fmla="*/ 956235 w 1129553"/>
              <a:gd name="connsiteY9" fmla="*/ 178426 h 1388475"/>
              <a:gd name="connsiteX10" fmla="*/ 932329 w 1129553"/>
              <a:gd name="connsiteY10" fmla="*/ 1079379 h 1388475"/>
              <a:gd name="connsiteX11" fmla="*/ 411212 w 1129553"/>
              <a:gd name="connsiteY11" fmla="*/ 1297268 h 1388475"/>
              <a:gd name="connsiteX12" fmla="*/ 735062 w 1129553"/>
              <a:gd name="connsiteY12" fmla="*/ 1329018 h 1388475"/>
              <a:gd name="connsiteX13" fmla="*/ 1039862 w 1129553"/>
              <a:gd name="connsiteY13" fmla="*/ 1182969 h 1388475"/>
              <a:gd name="connsiteX14" fmla="*/ 1129553 w 1129553"/>
              <a:gd name="connsiteY14" fmla="*/ 949391 h 1388475"/>
              <a:gd name="connsiteX0" fmla="*/ 0 w 1129553"/>
              <a:gd name="connsiteY0" fmla="*/ 196356 h 1388475"/>
              <a:gd name="connsiteX1" fmla="*/ 269622 w 1129553"/>
              <a:gd name="connsiteY1" fmla="*/ 113638 h 1388475"/>
              <a:gd name="connsiteX2" fmla="*/ 281425 w 1129553"/>
              <a:gd name="connsiteY2" fmla="*/ 1002128 h 1388475"/>
              <a:gd name="connsiteX3" fmla="*/ 448234 w 1129553"/>
              <a:gd name="connsiteY3" fmla="*/ 998944 h 1388475"/>
              <a:gd name="connsiteX4" fmla="*/ 462081 w 1129553"/>
              <a:gd name="connsiteY4" fmla="*/ 82901 h 1388475"/>
              <a:gd name="connsiteX5" fmla="*/ 609600 w 1129553"/>
              <a:gd name="connsiteY5" fmla="*/ 178426 h 1388475"/>
              <a:gd name="connsiteX6" fmla="*/ 609600 w 1129553"/>
              <a:gd name="connsiteY6" fmla="*/ 1045015 h 1388475"/>
              <a:gd name="connsiteX7" fmla="*/ 794871 w 1129553"/>
              <a:gd name="connsiteY7" fmla="*/ 1003179 h 1388475"/>
              <a:gd name="connsiteX8" fmla="*/ 747059 w 1129553"/>
              <a:gd name="connsiteY8" fmla="*/ 70850 h 1388475"/>
              <a:gd name="connsiteX9" fmla="*/ 956235 w 1129553"/>
              <a:gd name="connsiteY9" fmla="*/ 178426 h 1388475"/>
              <a:gd name="connsiteX10" fmla="*/ 932329 w 1129553"/>
              <a:gd name="connsiteY10" fmla="*/ 1079379 h 1388475"/>
              <a:gd name="connsiteX11" fmla="*/ 411212 w 1129553"/>
              <a:gd name="connsiteY11" fmla="*/ 1297268 h 1388475"/>
              <a:gd name="connsiteX12" fmla="*/ 735062 w 1129553"/>
              <a:gd name="connsiteY12" fmla="*/ 1329018 h 1388475"/>
              <a:gd name="connsiteX13" fmla="*/ 1039862 w 1129553"/>
              <a:gd name="connsiteY13" fmla="*/ 1182969 h 1388475"/>
              <a:gd name="connsiteX14" fmla="*/ 1129553 w 1129553"/>
              <a:gd name="connsiteY14" fmla="*/ 949391 h 1388475"/>
              <a:gd name="connsiteX0" fmla="*/ 0 w 1129553"/>
              <a:gd name="connsiteY0" fmla="*/ 196356 h 1388475"/>
              <a:gd name="connsiteX1" fmla="*/ 269622 w 1129553"/>
              <a:gd name="connsiteY1" fmla="*/ 113638 h 1388475"/>
              <a:gd name="connsiteX2" fmla="*/ 281425 w 1129553"/>
              <a:gd name="connsiteY2" fmla="*/ 1002128 h 1388475"/>
              <a:gd name="connsiteX3" fmla="*/ 448234 w 1129553"/>
              <a:gd name="connsiteY3" fmla="*/ 998944 h 1388475"/>
              <a:gd name="connsiteX4" fmla="*/ 451489 w 1129553"/>
              <a:gd name="connsiteY4" fmla="*/ 143191 h 1388475"/>
              <a:gd name="connsiteX5" fmla="*/ 609600 w 1129553"/>
              <a:gd name="connsiteY5" fmla="*/ 178426 h 1388475"/>
              <a:gd name="connsiteX6" fmla="*/ 609600 w 1129553"/>
              <a:gd name="connsiteY6" fmla="*/ 1045015 h 1388475"/>
              <a:gd name="connsiteX7" fmla="*/ 794871 w 1129553"/>
              <a:gd name="connsiteY7" fmla="*/ 1003179 h 1388475"/>
              <a:gd name="connsiteX8" fmla="*/ 747059 w 1129553"/>
              <a:gd name="connsiteY8" fmla="*/ 70850 h 1388475"/>
              <a:gd name="connsiteX9" fmla="*/ 956235 w 1129553"/>
              <a:gd name="connsiteY9" fmla="*/ 178426 h 1388475"/>
              <a:gd name="connsiteX10" fmla="*/ 932329 w 1129553"/>
              <a:gd name="connsiteY10" fmla="*/ 1079379 h 1388475"/>
              <a:gd name="connsiteX11" fmla="*/ 411212 w 1129553"/>
              <a:gd name="connsiteY11" fmla="*/ 1297268 h 1388475"/>
              <a:gd name="connsiteX12" fmla="*/ 735062 w 1129553"/>
              <a:gd name="connsiteY12" fmla="*/ 1329018 h 1388475"/>
              <a:gd name="connsiteX13" fmla="*/ 1039862 w 1129553"/>
              <a:gd name="connsiteY13" fmla="*/ 1182969 h 1388475"/>
              <a:gd name="connsiteX14" fmla="*/ 1129553 w 1129553"/>
              <a:gd name="connsiteY14" fmla="*/ 949391 h 1388475"/>
              <a:gd name="connsiteX0" fmla="*/ 0 w 1129553"/>
              <a:gd name="connsiteY0" fmla="*/ 196356 h 1388475"/>
              <a:gd name="connsiteX1" fmla="*/ 269622 w 1129553"/>
              <a:gd name="connsiteY1" fmla="*/ 113638 h 1388475"/>
              <a:gd name="connsiteX2" fmla="*/ 281425 w 1129553"/>
              <a:gd name="connsiteY2" fmla="*/ 1002128 h 1388475"/>
              <a:gd name="connsiteX3" fmla="*/ 448234 w 1129553"/>
              <a:gd name="connsiteY3" fmla="*/ 998944 h 1388475"/>
              <a:gd name="connsiteX4" fmla="*/ 451489 w 1129553"/>
              <a:gd name="connsiteY4" fmla="*/ 143191 h 1388475"/>
              <a:gd name="connsiteX5" fmla="*/ 609600 w 1129553"/>
              <a:gd name="connsiteY5" fmla="*/ 178426 h 1388475"/>
              <a:gd name="connsiteX6" fmla="*/ 609600 w 1129553"/>
              <a:gd name="connsiteY6" fmla="*/ 1045015 h 1388475"/>
              <a:gd name="connsiteX7" fmla="*/ 794871 w 1129553"/>
              <a:gd name="connsiteY7" fmla="*/ 1003179 h 1388475"/>
              <a:gd name="connsiteX8" fmla="*/ 747059 w 1129553"/>
              <a:gd name="connsiteY8" fmla="*/ 70850 h 1388475"/>
              <a:gd name="connsiteX9" fmla="*/ 956235 w 1129553"/>
              <a:gd name="connsiteY9" fmla="*/ 178426 h 1388475"/>
              <a:gd name="connsiteX10" fmla="*/ 932329 w 1129553"/>
              <a:gd name="connsiteY10" fmla="*/ 1079379 h 1388475"/>
              <a:gd name="connsiteX11" fmla="*/ 411212 w 1129553"/>
              <a:gd name="connsiteY11" fmla="*/ 1297268 h 1388475"/>
              <a:gd name="connsiteX12" fmla="*/ 735062 w 1129553"/>
              <a:gd name="connsiteY12" fmla="*/ 1329018 h 1388475"/>
              <a:gd name="connsiteX13" fmla="*/ 1039862 w 1129553"/>
              <a:gd name="connsiteY13" fmla="*/ 1182969 h 1388475"/>
              <a:gd name="connsiteX14" fmla="*/ 1129553 w 1129553"/>
              <a:gd name="connsiteY14" fmla="*/ 949391 h 1388475"/>
              <a:gd name="connsiteX0" fmla="*/ 0 w 1129553"/>
              <a:gd name="connsiteY0" fmla="*/ 196356 h 1388475"/>
              <a:gd name="connsiteX1" fmla="*/ 269622 w 1129553"/>
              <a:gd name="connsiteY1" fmla="*/ 113638 h 1388475"/>
              <a:gd name="connsiteX2" fmla="*/ 281425 w 1129553"/>
              <a:gd name="connsiteY2" fmla="*/ 1002128 h 1388475"/>
              <a:gd name="connsiteX3" fmla="*/ 448234 w 1129553"/>
              <a:gd name="connsiteY3" fmla="*/ 998944 h 1388475"/>
              <a:gd name="connsiteX4" fmla="*/ 451489 w 1129553"/>
              <a:gd name="connsiteY4" fmla="*/ 143191 h 1388475"/>
              <a:gd name="connsiteX5" fmla="*/ 609600 w 1129553"/>
              <a:gd name="connsiteY5" fmla="*/ 178426 h 1388475"/>
              <a:gd name="connsiteX6" fmla="*/ 609600 w 1129553"/>
              <a:gd name="connsiteY6" fmla="*/ 1045015 h 1388475"/>
              <a:gd name="connsiteX7" fmla="*/ 794871 w 1129553"/>
              <a:gd name="connsiteY7" fmla="*/ 1003179 h 1388475"/>
              <a:gd name="connsiteX8" fmla="*/ 747059 w 1129553"/>
              <a:gd name="connsiteY8" fmla="*/ 70850 h 1388475"/>
              <a:gd name="connsiteX9" fmla="*/ 956235 w 1129553"/>
              <a:gd name="connsiteY9" fmla="*/ 178426 h 1388475"/>
              <a:gd name="connsiteX10" fmla="*/ 932329 w 1129553"/>
              <a:gd name="connsiteY10" fmla="*/ 1079379 h 1388475"/>
              <a:gd name="connsiteX11" fmla="*/ 411212 w 1129553"/>
              <a:gd name="connsiteY11" fmla="*/ 1297268 h 1388475"/>
              <a:gd name="connsiteX12" fmla="*/ 735062 w 1129553"/>
              <a:gd name="connsiteY12" fmla="*/ 1329018 h 1388475"/>
              <a:gd name="connsiteX13" fmla="*/ 1039862 w 1129553"/>
              <a:gd name="connsiteY13" fmla="*/ 1182969 h 1388475"/>
              <a:gd name="connsiteX14" fmla="*/ 1129553 w 1129553"/>
              <a:gd name="connsiteY14" fmla="*/ 949391 h 1388475"/>
              <a:gd name="connsiteX0" fmla="*/ 0 w 1129553"/>
              <a:gd name="connsiteY0" fmla="*/ 196356 h 1388475"/>
              <a:gd name="connsiteX1" fmla="*/ 269622 w 1129553"/>
              <a:gd name="connsiteY1" fmla="*/ 113638 h 1388475"/>
              <a:gd name="connsiteX2" fmla="*/ 281425 w 1129553"/>
              <a:gd name="connsiteY2" fmla="*/ 1002128 h 1388475"/>
              <a:gd name="connsiteX3" fmla="*/ 448234 w 1129553"/>
              <a:gd name="connsiteY3" fmla="*/ 998944 h 1388475"/>
              <a:gd name="connsiteX4" fmla="*/ 451489 w 1129553"/>
              <a:gd name="connsiteY4" fmla="*/ 143191 h 1388475"/>
              <a:gd name="connsiteX5" fmla="*/ 609600 w 1129553"/>
              <a:gd name="connsiteY5" fmla="*/ 178426 h 1388475"/>
              <a:gd name="connsiteX6" fmla="*/ 609600 w 1129553"/>
              <a:gd name="connsiteY6" fmla="*/ 1045015 h 1388475"/>
              <a:gd name="connsiteX7" fmla="*/ 794871 w 1129553"/>
              <a:gd name="connsiteY7" fmla="*/ 1003179 h 1388475"/>
              <a:gd name="connsiteX8" fmla="*/ 747059 w 1129553"/>
              <a:gd name="connsiteY8" fmla="*/ 70850 h 1388475"/>
              <a:gd name="connsiteX9" fmla="*/ 956235 w 1129553"/>
              <a:gd name="connsiteY9" fmla="*/ 178426 h 1388475"/>
              <a:gd name="connsiteX10" fmla="*/ 932329 w 1129553"/>
              <a:gd name="connsiteY10" fmla="*/ 1079379 h 1388475"/>
              <a:gd name="connsiteX11" fmla="*/ 411212 w 1129553"/>
              <a:gd name="connsiteY11" fmla="*/ 1297268 h 1388475"/>
              <a:gd name="connsiteX12" fmla="*/ 735062 w 1129553"/>
              <a:gd name="connsiteY12" fmla="*/ 1329018 h 1388475"/>
              <a:gd name="connsiteX13" fmla="*/ 1039862 w 1129553"/>
              <a:gd name="connsiteY13" fmla="*/ 1182969 h 1388475"/>
              <a:gd name="connsiteX14" fmla="*/ 1129553 w 1129553"/>
              <a:gd name="connsiteY14" fmla="*/ 949391 h 1388475"/>
              <a:gd name="connsiteX0" fmla="*/ 0 w 1129553"/>
              <a:gd name="connsiteY0" fmla="*/ 196356 h 1388475"/>
              <a:gd name="connsiteX1" fmla="*/ 269622 w 1129553"/>
              <a:gd name="connsiteY1" fmla="*/ 113638 h 1388475"/>
              <a:gd name="connsiteX2" fmla="*/ 281425 w 1129553"/>
              <a:gd name="connsiteY2" fmla="*/ 1002128 h 1388475"/>
              <a:gd name="connsiteX3" fmla="*/ 448234 w 1129553"/>
              <a:gd name="connsiteY3" fmla="*/ 998944 h 1388475"/>
              <a:gd name="connsiteX4" fmla="*/ 451489 w 1129553"/>
              <a:gd name="connsiteY4" fmla="*/ 143191 h 1388475"/>
              <a:gd name="connsiteX5" fmla="*/ 636080 w 1129553"/>
              <a:gd name="connsiteY5" fmla="*/ 178426 h 1388475"/>
              <a:gd name="connsiteX6" fmla="*/ 609600 w 1129553"/>
              <a:gd name="connsiteY6" fmla="*/ 1045015 h 1388475"/>
              <a:gd name="connsiteX7" fmla="*/ 794871 w 1129553"/>
              <a:gd name="connsiteY7" fmla="*/ 1003179 h 1388475"/>
              <a:gd name="connsiteX8" fmla="*/ 747059 w 1129553"/>
              <a:gd name="connsiteY8" fmla="*/ 70850 h 1388475"/>
              <a:gd name="connsiteX9" fmla="*/ 956235 w 1129553"/>
              <a:gd name="connsiteY9" fmla="*/ 178426 h 1388475"/>
              <a:gd name="connsiteX10" fmla="*/ 932329 w 1129553"/>
              <a:gd name="connsiteY10" fmla="*/ 1079379 h 1388475"/>
              <a:gd name="connsiteX11" fmla="*/ 411212 w 1129553"/>
              <a:gd name="connsiteY11" fmla="*/ 1297268 h 1388475"/>
              <a:gd name="connsiteX12" fmla="*/ 735062 w 1129553"/>
              <a:gd name="connsiteY12" fmla="*/ 1329018 h 1388475"/>
              <a:gd name="connsiteX13" fmla="*/ 1039862 w 1129553"/>
              <a:gd name="connsiteY13" fmla="*/ 1182969 h 1388475"/>
              <a:gd name="connsiteX14" fmla="*/ 1129553 w 1129553"/>
              <a:gd name="connsiteY14" fmla="*/ 949391 h 1388475"/>
              <a:gd name="connsiteX0" fmla="*/ 0 w 1129553"/>
              <a:gd name="connsiteY0" fmla="*/ 196356 h 1388475"/>
              <a:gd name="connsiteX1" fmla="*/ 269622 w 1129553"/>
              <a:gd name="connsiteY1" fmla="*/ 113638 h 1388475"/>
              <a:gd name="connsiteX2" fmla="*/ 281425 w 1129553"/>
              <a:gd name="connsiteY2" fmla="*/ 1002128 h 1388475"/>
              <a:gd name="connsiteX3" fmla="*/ 448234 w 1129553"/>
              <a:gd name="connsiteY3" fmla="*/ 998944 h 1388475"/>
              <a:gd name="connsiteX4" fmla="*/ 451489 w 1129553"/>
              <a:gd name="connsiteY4" fmla="*/ 143191 h 1388475"/>
              <a:gd name="connsiteX5" fmla="*/ 641375 w 1129553"/>
              <a:gd name="connsiteY5" fmla="*/ 148281 h 1388475"/>
              <a:gd name="connsiteX6" fmla="*/ 609600 w 1129553"/>
              <a:gd name="connsiteY6" fmla="*/ 1045015 h 1388475"/>
              <a:gd name="connsiteX7" fmla="*/ 794871 w 1129553"/>
              <a:gd name="connsiteY7" fmla="*/ 1003179 h 1388475"/>
              <a:gd name="connsiteX8" fmla="*/ 747059 w 1129553"/>
              <a:gd name="connsiteY8" fmla="*/ 70850 h 1388475"/>
              <a:gd name="connsiteX9" fmla="*/ 956235 w 1129553"/>
              <a:gd name="connsiteY9" fmla="*/ 178426 h 1388475"/>
              <a:gd name="connsiteX10" fmla="*/ 932329 w 1129553"/>
              <a:gd name="connsiteY10" fmla="*/ 1079379 h 1388475"/>
              <a:gd name="connsiteX11" fmla="*/ 411212 w 1129553"/>
              <a:gd name="connsiteY11" fmla="*/ 1297268 h 1388475"/>
              <a:gd name="connsiteX12" fmla="*/ 735062 w 1129553"/>
              <a:gd name="connsiteY12" fmla="*/ 1329018 h 1388475"/>
              <a:gd name="connsiteX13" fmla="*/ 1039862 w 1129553"/>
              <a:gd name="connsiteY13" fmla="*/ 1182969 h 1388475"/>
              <a:gd name="connsiteX14" fmla="*/ 1129553 w 1129553"/>
              <a:gd name="connsiteY14" fmla="*/ 949391 h 1388475"/>
              <a:gd name="connsiteX0" fmla="*/ 0 w 1129553"/>
              <a:gd name="connsiteY0" fmla="*/ 196356 h 1388475"/>
              <a:gd name="connsiteX1" fmla="*/ 269622 w 1129553"/>
              <a:gd name="connsiteY1" fmla="*/ 113638 h 1388475"/>
              <a:gd name="connsiteX2" fmla="*/ 281425 w 1129553"/>
              <a:gd name="connsiteY2" fmla="*/ 1002128 h 1388475"/>
              <a:gd name="connsiteX3" fmla="*/ 448234 w 1129553"/>
              <a:gd name="connsiteY3" fmla="*/ 998944 h 1388475"/>
              <a:gd name="connsiteX4" fmla="*/ 451489 w 1129553"/>
              <a:gd name="connsiteY4" fmla="*/ 143191 h 1388475"/>
              <a:gd name="connsiteX5" fmla="*/ 641375 w 1129553"/>
              <a:gd name="connsiteY5" fmla="*/ 148281 h 1388475"/>
              <a:gd name="connsiteX6" fmla="*/ 636079 w 1129553"/>
              <a:gd name="connsiteY6" fmla="*/ 989749 h 1388475"/>
              <a:gd name="connsiteX7" fmla="*/ 794871 w 1129553"/>
              <a:gd name="connsiteY7" fmla="*/ 1003179 h 1388475"/>
              <a:gd name="connsiteX8" fmla="*/ 747059 w 1129553"/>
              <a:gd name="connsiteY8" fmla="*/ 70850 h 1388475"/>
              <a:gd name="connsiteX9" fmla="*/ 956235 w 1129553"/>
              <a:gd name="connsiteY9" fmla="*/ 178426 h 1388475"/>
              <a:gd name="connsiteX10" fmla="*/ 932329 w 1129553"/>
              <a:gd name="connsiteY10" fmla="*/ 1079379 h 1388475"/>
              <a:gd name="connsiteX11" fmla="*/ 411212 w 1129553"/>
              <a:gd name="connsiteY11" fmla="*/ 1297268 h 1388475"/>
              <a:gd name="connsiteX12" fmla="*/ 735062 w 1129553"/>
              <a:gd name="connsiteY12" fmla="*/ 1329018 h 1388475"/>
              <a:gd name="connsiteX13" fmla="*/ 1039862 w 1129553"/>
              <a:gd name="connsiteY13" fmla="*/ 1182969 h 1388475"/>
              <a:gd name="connsiteX14" fmla="*/ 1129553 w 1129553"/>
              <a:gd name="connsiteY14" fmla="*/ 949391 h 1388475"/>
              <a:gd name="connsiteX0" fmla="*/ 0 w 1129553"/>
              <a:gd name="connsiteY0" fmla="*/ 196356 h 1388475"/>
              <a:gd name="connsiteX1" fmla="*/ 269622 w 1129553"/>
              <a:gd name="connsiteY1" fmla="*/ 113638 h 1388475"/>
              <a:gd name="connsiteX2" fmla="*/ 281425 w 1129553"/>
              <a:gd name="connsiteY2" fmla="*/ 1002128 h 1388475"/>
              <a:gd name="connsiteX3" fmla="*/ 448234 w 1129553"/>
              <a:gd name="connsiteY3" fmla="*/ 998944 h 1388475"/>
              <a:gd name="connsiteX4" fmla="*/ 451489 w 1129553"/>
              <a:gd name="connsiteY4" fmla="*/ 143191 h 1388475"/>
              <a:gd name="connsiteX5" fmla="*/ 641375 w 1129553"/>
              <a:gd name="connsiteY5" fmla="*/ 148281 h 1388475"/>
              <a:gd name="connsiteX6" fmla="*/ 636079 w 1129553"/>
              <a:gd name="connsiteY6" fmla="*/ 989749 h 1388475"/>
              <a:gd name="connsiteX7" fmla="*/ 794871 w 1129553"/>
              <a:gd name="connsiteY7" fmla="*/ 1003179 h 1388475"/>
              <a:gd name="connsiteX8" fmla="*/ 747059 w 1129553"/>
              <a:gd name="connsiteY8" fmla="*/ 70850 h 1388475"/>
              <a:gd name="connsiteX9" fmla="*/ 956235 w 1129553"/>
              <a:gd name="connsiteY9" fmla="*/ 178426 h 1388475"/>
              <a:gd name="connsiteX10" fmla="*/ 932329 w 1129553"/>
              <a:gd name="connsiteY10" fmla="*/ 1079379 h 1388475"/>
              <a:gd name="connsiteX11" fmla="*/ 411212 w 1129553"/>
              <a:gd name="connsiteY11" fmla="*/ 1297268 h 1388475"/>
              <a:gd name="connsiteX12" fmla="*/ 735062 w 1129553"/>
              <a:gd name="connsiteY12" fmla="*/ 1329018 h 1388475"/>
              <a:gd name="connsiteX13" fmla="*/ 1039862 w 1129553"/>
              <a:gd name="connsiteY13" fmla="*/ 1182969 h 1388475"/>
              <a:gd name="connsiteX14" fmla="*/ 1129553 w 1129553"/>
              <a:gd name="connsiteY14" fmla="*/ 949391 h 1388475"/>
              <a:gd name="connsiteX0" fmla="*/ 0 w 1129553"/>
              <a:gd name="connsiteY0" fmla="*/ 196356 h 1388475"/>
              <a:gd name="connsiteX1" fmla="*/ 269622 w 1129553"/>
              <a:gd name="connsiteY1" fmla="*/ 113638 h 1388475"/>
              <a:gd name="connsiteX2" fmla="*/ 281425 w 1129553"/>
              <a:gd name="connsiteY2" fmla="*/ 1002128 h 1388475"/>
              <a:gd name="connsiteX3" fmla="*/ 448234 w 1129553"/>
              <a:gd name="connsiteY3" fmla="*/ 998944 h 1388475"/>
              <a:gd name="connsiteX4" fmla="*/ 451489 w 1129553"/>
              <a:gd name="connsiteY4" fmla="*/ 143191 h 1388475"/>
              <a:gd name="connsiteX5" fmla="*/ 630784 w 1129553"/>
              <a:gd name="connsiteY5" fmla="*/ 143257 h 1388475"/>
              <a:gd name="connsiteX6" fmla="*/ 636079 w 1129553"/>
              <a:gd name="connsiteY6" fmla="*/ 989749 h 1388475"/>
              <a:gd name="connsiteX7" fmla="*/ 794871 w 1129553"/>
              <a:gd name="connsiteY7" fmla="*/ 1003179 h 1388475"/>
              <a:gd name="connsiteX8" fmla="*/ 747059 w 1129553"/>
              <a:gd name="connsiteY8" fmla="*/ 70850 h 1388475"/>
              <a:gd name="connsiteX9" fmla="*/ 956235 w 1129553"/>
              <a:gd name="connsiteY9" fmla="*/ 178426 h 1388475"/>
              <a:gd name="connsiteX10" fmla="*/ 932329 w 1129553"/>
              <a:gd name="connsiteY10" fmla="*/ 1079379 h 1388475"/>
              <a:gd name="connsiteX11" fmla="*/ 411212 w 1129553"/>
              <a:gd name="connsiteY11" fmla="*/ 1297268 h 1388475"/>
              <a:gd name="connsiteX12" fmla="*/ 735062 w 1129553"/>
              <a:gd name="connsiteY12" fmla="*/ 1329018 h 1388475"/>
              <a:gd name="connsiteX13" fmla="*/ 1039862 w 1129553"/>
              <a:gd name="connsiteY13" fmla="*/ 1182969 h 1388475"/>
              <a:gd name="connsiteX14" fmla="*/ 1129553 w 1129553"/>
              <a:gd name="connsiteY14" fmla="*/ 949391 h 1388475"/>
              <a:gd name="connsiteX0" fmla="*/ 0 w 1129553"/>
              <a:gd name="connsiteY0" fmla="*/ 182486 h 1374605"/>
              <a:gd name="connsiteX1" fmla="*/ 269622 w 1129553"/>
              <a:gd name="connsiteY1" fmla="*/ 99768 h 1374605"/>
              <a:gd name="connsiteX2" fmla="*/ 281425 w 1129553"/>
              <a:gd name="connsiteY2" fmla="*/ 988258 h 1374605"/>
              <a:gd name="connsiteX3" fmla="*/ 448234 w 1129553"/>
              <a:gd name="connsiteY3" fmla="*/ 985074 h 1374605"/>
              <a:gd name="connsiteX4" fmla="*/ 451489 w 1129553"/>
              <a:gd name="connsiteY4" fmla="*/ 129321 h 1374605"/>
              <a:gd name="connsiteX5" fmla="*/ 630784 w 1129553"/>
              <a:gd name="connsiteY5" fmla="*/ 129387 h 1374605"/>
              <a:gd name="connsiteX6" fmla="*/ 636079 w 1129553"/>
              <a:gd name="connsiteY6" fmla="*/ 975879 h 1374605"/>
              <a:gd name="connsiteX7" fmla="*/ 794871 w 1129553"/>
              <a:gd name="connsiteY7" fmla="*/ 989309 h 1374605"/>
              <a:gd name="connsiteX8" fmla="*/ 821199 w 1129553"/>
              <a:gd name="connsiteY8" fmla="*/ 87125 h 1374605"/>
              <a:gd name="connsiteX9" fmla="*/ 956235 w 1129553"/>
              <a:gd name="connsiteY9" fmla="*/ 164556 h 1374605"/>
              <a:gd name="connsiteX10" fmla="*/ 932329 w 1129553"/>
              <a:gd name="connsiteY10" fmla="*/ 1065509 h 1374605"/>
              <a:gd name="connsiteX11" fmla="*/ 411212 w 1129553"/>
              <a:gd name="connsiteY11" fmla="*/ 1283398 h 1374605"/>
              <a:gd name="connsiteX12" fmla="*/ 735062 w 1129553"/>
              <a:gd name="connsiteY12" fmla="*/ 1315148 h 1374605"/>
              <a:gd name="connsiteX13" fmla="*/ 1039862 w 1129553"/>
              <a:gd name="connsiteY13" fmla="*/ 1169099 h 1374605"/>
              <a:gd name="connsiteX14" fmla="*/ 1129553 w 1129553"/>
              <a:gd name="connsiteY14" fmla="*/ 935521 h 1374605"/>
              <a:gd name="connsiteX0" fmla="*/ 0 w 1129553"/>
              <a:gd name="connsiteY0" fmla="*/ 182486 h 1374605"/>
              <a:gd name="connsiteX1" fmla="*/ 269622 w 1129553"/>
              <a:gd name="connsiteY1" fmla="*/ 99768 h 1374605"/>
              <a:gd name="connsiteX2" fmla="*/ 281425 w 1129553"/>
              <a:gd name="connsiteY2" fmla="*/ 988258 h 1374605"/>
              <a:gd name="connsiteX3" fmla="*/ 448234 w 1129553"/>
              <a:gd name="connsiteY3" fmla="*/ 985074 h 1374605"/>
              <a:gd name="connsiteX4" fmla="*/ 451489 w 1129553"/>
              <a:gd name="connsiteY4" fmla="*/ 129321 h 1374605"/>
              <a:gd name="connsiteX5" fmla="*/ 630784 w 1129553"/>
              <a:gd name="connsiteY5" fmla="*/ 129387 h 1374605"/>
              <a:gd name="connsiteX6" fmla="*/ 636079 w 1129553"/>
              <a:gd name="connsiteY6" fmla="*/ 975879 h 1374605"/>
              <a:gd name="connsiteX7" fmla="*/ 794871 w 1129553"/>
              <a:gd name="connsiteY7" fmla="*/ 989309 h 1374605"/>
              <a:gd name="connsiteX8" fmla="*/ 815903 w 1129553"/>
              <a:gd name="connsiteY8" fmla="*/ 147415 h 1374605"/>
              <a:gd name="connsiteX9" fmla="*/ 956235 w 1129553"/>
              <a:gd name="connsiteY9" fmla="*/ 164556 h 1374605"/>
              <a:gd name="connsiteX10" fmla="*/ 932329 w 1129553"/>
              <a:gd name="connsiteY10" fmla="*/ 1065509 h 1374605"/>
              <a:gd name="connsiteX11" fmla="*/ 411212 w 1129553"/>
              <a:gd name="connsiteY11" fmla="*/ 1283398 h 1374605"/>
              <a:gd name="connsiteX12" fmla="*/ 735062 w 1129553"/>
              <a:gd name="connsiteY12" fmla="*/ 1315148 h 1374605"/>
              <a:gd name="connsiteX13" fmla="*/ 1039862 w 1129553"/>
              <a:gd name="connsiteY13" fmla="*/ 1169099 h 1374605"/>
              <a:gd name="connsiteX14" fmla="*/ 1129553 w 1129553"/>
              <a:gd name="connsiteY14" fmla="*/ 935521 h 1374605"/>
              <a:gd name="connsiteX0" fmla="*/ 0 w 1129553"/>
              <a:gd name="connsiteY0" fmla="*/ 182486 h 1374605"/>
              <a:gd name="connsiteX1" fmla="*/ 269622 w 1129553"/>
              <a:gd name="connsiteY1" fmla="*/ 99768 h 1374605"/>
              <a:gd name="connsiteX2" fmla="*/ 281425 w 1129553"/>
              <a:gd name="connsiteY2" fmla="*/ 988258 h 1374605"/>
              <a:gd name="connsiteX3" fmla="*/ 448234 w 1129553"/>
              <a:gd name="connsiteY3" fmla="*/ 985074 h 1374605"/>
              <a:gd name="connsiteX4" fmla="*/ 451489 w 1129553"/>
              <a:gd name="connsiteY4" fmla="*/ 129321 h 1374605"/>
              <a:gd name="connsiteX5" fmla="*/ 630784 w 1129553"/>
              <a:gd name="connsiteY5" fmla="*/ 129387 h 1374605"/>
              <a:gd name="connsiteX6" fmla="*/ 636079 w 1129553"/>
              <a:gd name="connsiteY6" fmla="*/ 975879 h 1374605"/>
              <a:gd name="connsiteX7" fmla="*/ 794871 w 1129553"/>
              <a:gd name="connsiteY7" fmla="*/ 989309 h 1374605"/>
              <a:gd name="connsiteX8" fmla="*/ 815903 w 1129553"/>
              <a:gd name="connsiteY8" fmla="*/ 147415 h 1374605"/>
              <a:gd name="connsiteX9" fmla="*/ 956235 w 1129553"/>
              <a:gd name="connsiteY9" fmla="*/ 164556 h 1374605"/>
              <a:gd name="connsiteX10" fmla="*/ 932329 w 1129553"/>
              <a:gd name="connsiteY10" fmla="*/ 1065509 h 1374605"/>
              <a:gd name="connsiteX11" fmla="*/ 411212 w 1129553"/>
              <a:gd name="connsiteY11" fmla="*/ 1283398 h 1374605"/>
              <a:gd name="connsiteX12" fmla="*/ 735062 w 1129553"/>
              <a:gd name="connsiteY12" fmla="*/ 1315148 h 1374605"/>
              <a:gd name="connsiteX13" fmla="*/ 1039862 w 1129553"/>
              <a:gd name="connsiteY13" fmla="*/ 1169099 h 1374605"/>
              <a:gd name="connsiteX14" fmla="*/ 1129553 w 1129553"/>
              <a:gd name="connsiteY14" fmla="*/ 935521 h 1374605"/>
              <a:gd name="connsiteX0" fmla="*/ 0 w 1129553"/>
              <a:gd name="connsiteY0" fmla="*/ 182486 h 1374605"/>
              <a:gd name="connsiteX1" fmla="*/ 269622 w 1129553"/>
              <a:gd name="connsiteY1" fmla="*/ 99768 h 1374605"/>
              <a:gd name="connsiteX2" fmla="*/ 281425 w 1129553"/>
              <a:gd name="connsiteY2" fmla="*/ 988258 h 1374605"/>
              <a:gd name="connsiteX3" fmla="*/ 448234 w 1129553"/>
              <a:gd name="connsiteY3" fmla="*/ 985074 h 1374605"/>
              <a:gd name="connsiteX4" fmla="*/ 451489 w 1129553"/>
              <a:gd name="connsiteY4" fmla="*/ 129321 h 1374605"/>
              <a:gd name="connsiteX5" fmla="*/ 630784 w 1129553"/>
              <a:gd name="connsiteY5" fmla="*/ 129387 h 1374605"/>
              <a:gd name="connsiteX6" fmla="*/ 636079 w 1129553"/>
              <a:gd name="connsiteY6" fmla="*/ 975879 h 1374605"/>
              <a:gd name="connsiteX7" fmla="*/ 794871 w 1129553"/>
              <a:gd name="connsiteY7" fmla="*/ 989309 h 1374605"/>
              <a:gd name="connsiteX8" fmla="*/ 815903 w 1129553"/>
              <a:gd name="connsiteY8" fmla="*/ 147415 h 1374605"/>
              <a:gd name="connsiteX9" fmla="*/ 988010 w 1129553"/>
              <a:gd name="connsiteY9" fmla="*/ 154508 h 1374605"/>
              <a:gd name="connsiteX10" fmla="*/ 932329 w 1129553"/>
              <a:gd name="connsiteY10" fmla="*/ 1065509 h 1374605"/>
              <a:gd name="connsiteX11" fmla="*/ 411212 w 1129553"/>
              <a:gd name="connsiteY11" fmla="*/ 1283398 h 1374605"/>
              <a:gd name="connsiteX12" fmla="*/ 735062 w 1129553"/>
              <a:gd name="connsiteY12" fmla="*/ 1315148 h 1374605"/>
              <a:gd name="connsiteX13" fmla="*/ 1039862 w 1129553"/>
              <a:gd name="connsiteY13" fmla="*/ 1169099 h 1374605"/>
              <a:gd name="connsiteX14" fmla="*/ 1129553 w 1129553"/>
              <a:gd name="connsiteY14" fmla="*/ 935521 h 1374605"/>
              <a:gd name="connsiteX0" fmla="*/ 0 w 1129553"/>
              <a:gd name="connsiteY0" fmla="*/ 182486 h 1374605"/>
              <a:gd name="connsiteX1" fmla="*/ 269622 w 1129553"/>
              <a:gd name="connsiteY1" fmla="*/ 99768 h 1374605"/>
              <a:gd name="connsiteX2" fmla="*/ 281425 w 1129553"/>
              <a:gd name="connsiteY2" fmla="*/ 988258 h 1374605"/>
              <a:gd name="connsiteX3" fmla="*/ 448234 w 1129553"/>
              <a:gd name="connsiteY3" fmla="*/ 985074 h 1374605"/>
              <a:gd name="connsiteX4" fmla="*/ 451489 w 1129553"/>
              <a:gd name="connsiteY4" fmla="*/ 129321 h 1374605"/>
              <a:gd name="connsiteX5" fmla="*/ 630784 w 1129553"/>
              <a:gd name="connsiteY5" fmla="*/ 129387 h 1374605"/>
              <a:gd name="connsiteX6" fmla="*/ 636079 w 1129553"/>
              <a:gd name="connsiteY6" fmla="*/ 975879 h 1374605"/>
              <a:gd name="connsiteX7" fmla="*/ 794871 w 1129553"/>
              <a:gd name="connsiteY7" fmla="*/ 989309 h 1374605"/>
              <a:gd name="connsiteX8" fmla="*/ 815903 w 1129553"/>
              <a:gd name="connsiteY8" fmla="*/ 147415 h 1374605"/>
              <a:gd name="connsiteX9" fmla="*/ 988010 w 1129553"/>
              <a:gd name="connsiteY9" fmla="*/ 154508 h 1374605"/>
              <a:gd name="connsiteX10" fmla="*/ 990583 w 1129553"/>
              <a:gd name="connsiteY10" fmla="*/ 990146 h 1374605"/>
              <a:gd name="connsiteX11" fmla="*/ 411212 w 1129553"/>
              <a:gd name="connsiteY11" fmla="*/ 1283398 h 1374605"/>
              <a:gd name="connsiteX12" fmla="*/ 735062 w 1129553"/>
              <a:gd name="connsiteY12" fmla="*/ 1315148 h 1374605"/>
              <a:gd name="connsiteX13" fmla="*/ 1039862 w 1129553"/>
              <a:gd name="connsiteY13" fmla="*/ 1169099 h 1374605"/>
              <a:gd name="connsiteX14" fmla="*/ 1129553 w 1129553"/>
              <a:gd name="connsiteY14" fmla="*/ 935521 h 1374605"/>
              <a:gd name="connsiteX0" fmla="*/ 0 w 1129553"/>
              <a:gd name="connsiteY0" fmla="*/ 182486 h 1374605"/>
              <a:gd name="connsiteX1" fmla="*/ 269622 w 1129553"/>
              <a:gd name="connsiteY1" fmla="*/ 99768 h 1374605"/>
              <a:gd name="connsiteX2" fmla="*/ 281425 w 1129553"/>
              <a:gd name="connsiteY2" fmla="*/ 988258 h 1374605"/>
              <a:gd name="connsiteX3" fmla="*/ 448234 w 1129553"/>
              <a:gd name="connsiteY3" fmla="*/ 985074 h 1374605"/>
              <a:gd name="connsiteX4" fmla="*/ 451489 w 1129553"/>
              <a:gd name="connsiteY4" fmla="*/ 129321 h 1374605"/>
              <a:gd name="connsiteX5" fmla="*/ 630784 w 1129553"/>
              <a:gd name="connsiteY5" fmla="*/ 129387 h 1374605"/>
              <a:gd name="connsiteX6" fmla="*/ 636079 w 1129553"/>
              <a:gd name="connsiteY6" fmla="*/ 975879 h 1374605"/>
              <a:gd name="connsiteX7" fmla="*/ 794871 w 1129553"/>
              <a:gd name="connsiteY7" fmla="*/ 989309 h 1374605"/>
              <a:gd name="connsiteX8" fmla="*/ 815903 w 1129553"/>
              <a:gd name="connsiteY8" fmla="*/ 147415 h 1374605"/>
              <a:gd name="connsiteX9" fmla="*/ 988010 w 1129553"/>
              <a:gd name="connsiteY9" fmla="*/ 154508 h 1374605"/>
              <a:gd name="connsiteX10" fmla="*/ 990583 w 1129553"/>
              <a:gd name="connsiteY10" fmla="*/ 990146 h 1374605"/>
              <a:gd name="connsiteX11" fmla="*/ 411212 w 1129553"/>
              <a:gd name="connsiteY11" fmla="*/ 1283398 h 1374605"/>
              <a:gd name="connsiteX12" fmla="*/ 735062 w 1129553"/>
              <a:gd name="connsiteY12" fmla="*/ 1315148 h 1374605"/>
              <a:gd name="connsiteX13" fmla="*/ 1039862 w 1129553"/>
              <a:gd name="connsiteY13" fmla="*/ 1169099 h 1374605"/>
              <a:gd name="connsiteX14" fmla="*/ 1129553 w 1129553"/>
              <a:gd name="connsiteY14" fmla="*/ 935521 h 1374605"/>
              <a:gd name="connsiteX0" fmla="*/ 0 w 1129553"/>
              <a:gd name="connsiteY0" fmla="*/ 182486 h 1326802"/>
              <a:gd name="connsiteX1" fmla="*/ 269622 w 1129553"/>
              <a:gd name="connsiteY1" fmla="*/ 99768 h 1326802"/>
              <a:gd name="connsiteX2" fmla="*/ 281425 w 1129553"/>
              <a:gd name="connsiteY2" fmla="*/ 988258 h 1326802"/>
              <a:gd name="connsiteX3" fmla="*/ 448234 w 1129553"/>
              <a:gd name="connsiteY3" fmla="*/ 985074 h 1326802"/>
              <a:gd name="connsiteX4" fmla="*/ 451489 w 1129553"/>
              <a:gd name="connsiteY4" fmla="*/ 129321 h 1326802"/>
              <a:gd name="connsiteX5" fmla="*/ 630784 w 1129553"/>
              <a:gd name="connsiteY5" fmla="*/ 129387 h 1326802"/>
              <a:gd name="connsiteX6" fmla="*/ 636079 w 1129553"/>
              <a:gd name="connsiteY6" fmla="*/ 975879 h 1326802"/>
              <a:gd name="connsiteX7" fmla="*/ 794871 w 1129553"/>
              <a:gd name="connsiteY7" fmla="*/ 989309 h 1326802"/>
              <a:gd name="connsiteX8" fmla="*/ 815903 w 1129553"/>
              <a:gd name="connsiteY8" fmla="*/ 147415 h 1326802"/>
              <a:gd name="connsiteX9" fmla="*/ 988010 w 1129553"/>
              <a:gd name="connsiteY9" fmla="*/ 154508 h 1326802"/>
              <a:gd name="connsiteX10" fmla="*/ 990583 w 1129553"/>
              <a:gd name="connsiteY10" fmla="*/ 990146 h 1326802"/>
              <a:gd name="connsiteX11" fmla="*/ 813692 w 1129553"/>
              <a:gd name="connsiteY11" fmla="*/ 1172866 h 1326802"/>
              <a:gd name="connsiteX12" fmla="*/ 735062 w 1129553"/>
              <a:gd name="connsiteY12" fmla="*/ 1315148 h 1326802"/>
              <a:gd name="connsiteX13" fmla="*/ 1039862 w 1129553"/>
              <a:gd name="connsiteY13" fmla="*/ 1169099 h 1326802"/>
              <a:gd name="connsiteX14" fmla="*/ 1129553 w 1129553"/>
              <a:gd name="connsiteY14" fmla="*/ 935521 h 1326802"/>
              <a:gd name="connsiteX0" fmla="*/ 0 w 1129553"/>
              <a:gd name="connsiteY0" fmla="*/ 182486 h 1269890"/>
              <a:gd name="connsiteX1" fmla="*/ 269622 w 1129553"/>
              <a:gd name="connsiteY1" fmla="*/ 99768 h 1269890"/>
              <a:gd name="connsiteX2" fmla="*/ 281425 w 1129553"/>
              <a:gd name="connsiteY2" fmla="*/ 988258 h 1269890"/>
              <a:gd name="connsiteX3" fmla="*/ 448234 w 1129553"/>
              <a:gd name="connsiteY3" fmla="*/ 985074 h 1269890"/>
              <a:gd name="connsiteX4" fmla="*/ 451489 w 1129553"/>
              <a:gd name="connsiteY4" fmla="*/ 129321 h 1269890"/>
              <a:gd name="connsiteX5" fmla="*/ 630784 w 1129553"/>
              <a:gd name="connsiteY5" fmla="*/ 129387 h 1269890"/>
              <a:gd name="connsiteX6" fmla="*/ 636079 w 1129553"/>
              <a:gd name="connsiteY6" fmla="*/ 975879 h 1269890"/>
              <a:gd name="connsiteX7" fmla="*/ 794871 w 1129553"/>
              <a:gd name="connsiteY7" fmla="*/ 989309 h 1269890"/>
              <a:gd name="connsiteX8" fmla="*/ 815903 w 1129553"/>
              <a:gd name="connsiteY8" fmla="*/ 147415 h 1269890"/>
              <a:gd name="connsiteX9" fmla="*/ 988010 w 1129553"/>
              <a:gd name="connsiteY9" fmla="*/ 154508 h 1269890"/>
              <a:gd name="connsiteX10" fmla="*/ 990583 w 1129553"/>
              <a:gd name="connsiteY10" fmla="*/ 990146 h 1269890"/>
              <a:gd name="connsiteX11" fmla="*/ 813692 w 1129553"/>
              <a:gd name="connsiteY11" fmla="*/ 1172866 h 1269890"/>
              <a:gd name="connsiteX12" fmla="*/ 915120 w 1129553"/>
              <a:gd name="connsiteY12" fmla="*/ 1219689 h 1269890"/>
              <a:gd name="connsiteX13" fmla="*/ 1039862 w 1129553"/>
              <a:gd name="connsiteY13" fmla="*/ 1169099 h 1269890"/>
              <a:gd name="connsiteX14" fmla="*/ 1129553 w 1129553"/>
              <a:gd name="connsiteY14" fmla="*/ 935521 h 1269890"/>
              <a:gd name="connsiteX0" fmla="*/ 0 w 1129553"/>
              <a:gd name="connsiteY0" fmla="*/ 182486 h 1244423"/>
              <a:gd name="connsiteX1" fmla="*/ 269622 w 1129553"/>
              <a:gd name="connsiteY1" fmla="*/ 99768 h 1244423"/>
              <a:gd name="connsiteX2" fmla="*/ 281425 w 1129553"/>
              <a:gd name="connsiteY2" fmla="*/ 988258 h 1244423"/>
              <a:gd name="connsiteX3" fmla="*/ 448234 w 1129553"/>
              <a:gd name="connsiteY3" fmla="*/ 985074 h 1244423"/>
              <a:gd name="connsiteX4" fmla="*/ 451489 w 1129553"/>
              <a:gd name="connsiteY4" fmla="*/ 129321 h 1244423"/>
              <a:gd name="connsiteX5" fmla="*/ 630784 w 1129553"/>
              <a:gd name="connsiteY5" fmla="*/ 129387 h 1244423"/>
              <a:gd name="connsiteX6" fmla="*/ 636079 w 1129553"/>
              <a:gd name="connsiteY6" fmla="*/ 975879 h 1244423"/>
              <a:gd name="connsiteX7" fmla="*/ 794871 w 1129553"/>
              <a:gd name="connsiteY7" fmla="*/ 989309 h 1244423"/>
              <a:gd name="connsiteX8" fmla="*/ 815903 w 1129553"/>
              <a:gd name="connsiteY8" fmla="*/ 147415 h 1244423"/>
              <a:gd name="connsiteX9" fmla="*/ 988010 w 1129553"/>
              <a:gd name="connsiteY9" fmla="*/ 154508 h 1244423"/>
              <a:gd name="connsiteX10" fmla="*/ 990583 w 1129553"/>
              <a:gd name="connsiteY10" fmla="*/ 990146 h 1244423"/>
              <a:gd name="connsiteX11" fmla="*/ 813692 w 1129553"/>
              <a:gd name="connsiteY11" fmla="*/ 1172866 h 1244423"/>
              <a:gd name="connsiteX12" fmla="*/ 915120 w 1129553"/>
              <a:gd name="connsiteY12" fmla="*/ 1219689 h 1244423"/>
              <a:gd name="connsiteX13" fmla="*/ 1039862 w 1129553"/>
              <a:gd name="connsiteY13" fmla="*/ 1169099 h 1244423"/>
              <a:gd name="connsiteX14" fmla="*/ 1129553 w 1129553"/>
              <a:gd name="connsiteY14" fmla="*/ 935521 h 1244423"/>
              <a:gd name="connsiteX0" fmla="*/ 0 w 1129553"/>
              <a:gd name="connsiteY0" fmla="*/ 182486 h 1269890"/>
              <a:gd name="connsiteX1" fmla="*/ 269622 w 1129553"/>
              <a:gd name="connsiteY1" fmla="*/ 99768 h 1269890"/>
              <a:gd name="connsiteX2" fmla="*/ 281425 w 1129553"/>
              <a:gd name="connsiteY2" fmla="*/ 988258 h 1269890"/>
              <a:gd name="connsiteX3" fmla="*/ 448234 w 1129553"/>
              <a:gd name="connsiteY3" fmla="*/ 985074 h 1269890"/>
              <a:gd name="connsiteX4" fmla="*/ 451489 w 1129553"/>
              <a:gd name="connsiteY4" fmla="*/ 129321 h 1269890"/>
              <a:gd name="connsiteX5" fmla="*/ 630784 w 1129553"/>
              <a:gd name="connsiteY5" fmla="*/ 129387 h 1269890"/>
              <a:gd name="connsiteX6" fmla="*/ 636079 w 1129553"/>
              <a:gd name="connsiteY6" fmla="*/ 975879 h 1269890"/>
              <a:gd name="connsiteX7" fmla="*/ 794871 w 1129553"/>
              <a:gd name="connsiteY7" fmla="*/ 989309 h 1269890"/>
              <a:gd name="connsiteX8" fmla="*/ 815903 w 1129553"/>
              <a:gd name="connsiteY8" fmla="*/ 147415 h 1269890"/>
              <a:gd name="connsiteX9" fmla="*/ 988010 w 1129553"/>
              <a:gd name="connsiteY9" fmla="*/ 154508 h 1269890"/>
              <a:gd name="connsiteX10" fmla="*/ 990583 w 1129553"/>
              <a:gd name="connsiteY10" fmla="*/ 990146 h 1269890"/>
              <a:gd name="connsiteX11" fmla="*/ 813692 w 1129553"/>
              <a:gd name="connsiteY11" fmla="*/ 1172866 h 1269890"/>
              <a:gd name="connsiteX12" fmla="*/ 915120 w 1129553"/>
              <a:gd name="connsiteY12" fmla="*/ 1219689 h 1269890"/>
              <a:gd name="connsiteX13" fmla="*/ 1039862 w 1129553"/>
              <a:gd name="connsiteY13" fmla="*/ 1169099 h 1269890"/>
              <a:gd name="connsiteX14" fmla="*/ 1129553 w 1129553"/>
              <a:gd name="connsiteY14" fmla="*/ 935521 h 1269890"/>
              <a:gd name="connsiteX0" fmla="*/ 0 w 1129553"/>
              <a:gd name="connsiteY0" fmla="*/ 182486 h 1252733"/>
              <a:gd name="connsiteX1" fmla="*/ 269622 w 1129553"/>
              <a:gd name="connsiteY1" fmla="*/ 99768 h 1252733"/>
              <a:gd name="connsiteX2" fmla="*/ 281425 w 1129553"/>
              <a:gd name="connsiteY2" fmla="*/ 988258 h 1252733"/>
              <a:gd name="connsiteX3" fmla="*/ 448234 w 1129553"/>
              <a:gd name="connsiteY3" fmla="*/ 985074 h 1252733"/>
              <a:gd name="connsiteX4" fmla="*/ 451489 w 1129553"/>
              <a:gd name="connsiteY4" fmla="*/ 129321 h 1252733"/>
              <a:gd name="connsiteX5" fmla="*/ 630784 w 1129553"/>
              <a:gd name="connsiteY5" fmla="*/ 129387 h 1252733"/>
              <a:gd name="connsiteX6" fmla="*/ 636079 w 1129553"/>
              <a:gd name="connsiteY6" fmla="*/ 975879 h 1252733"/>
              <a:gd name="connsiteX7" fmla="*/ 794871 w 1129553"/>
              <a:gd name="connsiteY7" fmla="*/ 989309 h 1252733"/>
              <a:gd name="connsiteX8" fmla="*/ 815903 w 1129553"/>
              <a:gd name="connsiteY8" fmla="*/ 147415 h 1252733"/>
              <a:gd name="connsiteX9" fmla="*/ 988010 w 1129553"/>
              <a:gd name="connsiteY9" fmla="*/ 154508 h 1252733"/>
              <a:gd name="connsiteX10" fmla="*/ 990583 w 1129553"/>
              <a:gd name="connsiteY10" fmla="*/ 990146 h 1252733"/>
              <a:gd name="connsiteX11" fmla="*/ 813692 w 1129553"/>
              <a:gd name="connsiteY11" fmla="*/ 1172866 h 1252733"/>
              <a:gd name="connsiteX12" fmla="*/ 994556 w 1129553"/>
              <a:gd name="connsiteY12" fmla="*/ 1169447 h 1252733"/>
              <a:gd name="connsiteX13" fmla="*/ 1039862 w 1129553"/>
              <a:gd name="connsiteY13" fmla="*/ 1169099 h 1252733"/>
              <a:gd name="connsiteX14" fmla="*/ 1129553 w 1129553"/>
              <a:gd name="connsiteY14" fmla="*/ 935521 h 1252733"/>
              <a:gd name="connsiteX0" fmla="*/ 0 w 1129553"/>
              <a:gd name="connsiteY0" fmla="*/ 182486 h 1252733"/>
              <a:gd name="connsiteX1" fmla="*/ 269622 w 1129553"/>
              <a:gd name="connsiteY1" fmla="*/ 99768 h 1252733"/>
              <a:gd name="connsiteX2" fmla="*/ 281425 w 1129553"/>
              <a:gd name="connsiteY2" fmla="*/ 988258 h 1252733"/>
              <a:gd name="connsiteX3" fmla="*/ 448234 w 1129553"/>
              <a:gd name="connsiteY3" fmla="*/ 985074 h 1252733"/>
              <a:gd name="connsiteX4" fmla="*/ 451489 w 1129553"/>
              <a:gd name="connsiteY4" fmla="*/ 129321 h 1252733"/>
              <a:gd name="connsiteX5" fmla="*/ 630784 w 1129553"/>
              <a:gd name="connsiteY5" fmla="*/ 129387 h 1252733"/>
              <a:gd name="connsiteX6" fmla="*/ 636079 w 1129553"/>
              <a:gd name="connsiteY6" fmla="*/ 975879 h 1252733"/>
              <a:gd name="connsiteX7" fmla="*/ 794871 w 1129553"/>
              <a:gd name="connsiteY7" fmla="*/ 989309 h 1252733"/>
              <a:gd name="connsiteX8" fmla="*/ 815903 w 1129553"/>
              <a:gd name="connsiteY8" fmla="*/ 147415 h 1252733"/>
              <a:gd name="connsiteX9" fmla="*/ 988010 w 1129553"/>
              <a:gd name="connsiteY9" fmla="*/ 154508 h 1252733"/>
              <a:gd name="connsiteX10" fmla="*/ 990583 w 1129553"/>
              <a:gd name="connsiteY10" fmla="*/ 990146 h 1252733"/>
              <a:gd name="connsiteX11" fmla="*/ 813692 w 1129553"/>
              <a:gd name="connsiteY11" fmla="*/ 1172866 h 1252733"/>
              <a:gd name="connsiteX12" fmla="*/ 994556 w 1129553"/>
              <a:gd name="connsiteY12" fmla="*/ 1169447 h 1252733"/>
              <a:gd name="connsiteX13" fmla="*/ 1098116 w 1129553"/>
              <a:gd name="connsiteY13" fmla="*/ 1073639 h 1252733"/>
              <a:gd name="connsiteX14" fmla="*/ 1129553 w 1129553"/>
              <a:gd name="connsiteY14" fmla="*/ 935521 h 1252733"/>
              <a:gd name="connsiteX0" fmla="*/ 0 w 1146677"/>
              <a:gd name="connsiteY0" fmla="*/ 182486 h 1252733"/>
              <a:gd name="connsiteX1" fmla="*/ 269622 w 1146677"/>
              <a:gd name="connsiteY1" fmla="*/ 99768 h 1252733"/>
              <a:gd name="connsiteX2" fmla="*/ 281425 w 1146677"/>
              <a:gd name="connsiteY2" fmla="*/ 988258 h 1252733"/>
              <a:gd name="connsiteX3" fmla="*/ 448234 w 1146677"/>
              <a:gd name="connsiteY3" fmla="*/ 985074 h 1252733"/>
              <a:gd name="connsiteX4" fmla="*/ 451489 w 1146677"/>
              <a:gd name="connsiteY4" fmla="*/ 129321 h 1252733"/>
              <a:gd name="connsiteX5" fmla="*/ 630784 w 1146677"/>
              <a:gd name="connsiteY5" fmla="*/ 129387 h 1252733"/>
              <a:gd name="connsiteX6" fmla="*/ 636079 w 1146677"/>
              <a:gd name="connsiteY6" fmla="*/ 975879 h 1252733"/>
              <a:gd name="connsiteX7" fmla="*/ 794871 w 1146677"/>
              <a:gd name="connsiteY7" fmla="*/ 989309 h 1252733"/>
              <a:gd name="connsiteX8" fmla="*/ 815903 w 1146677"/>
              <a:gd name="connsiteY8" fmla="*/ 147415 h 1252733"/>
              <a:gd name="connsiteX9" fmla="*/ 988010 w 1146677"/>
              <a:gd name="connsiteY9" fmla="*/ 154508 h 1252733"/>
              <a:gd name="connsiteX10" fmla="*/ 990583 w 1146677"/>
              <a:gd name="connsiteY10" fmla="*/ 990146 h 1252733"/>
              <a:gd name="connsiteX11" fmla="*/ 813692 w 1146677"/>
              <a:gd name="connsiteY11" fmla="*/ 1172866 h 1252733"/>
              <a:gd name="connsiteX12" fmla="*/ 994556 w 1146677"/>
              <a:gd name="connsiteY12" fmla="*/ 1169447 h 1252733"/>
              <a:gd name="connsiteX13" fmla="*/ 1135186 w 1146677"/>
              <a:gd name="connsiteY13" fmla="*/ 1013349 h 1252733"/>
              <a:gd name="connsiteX14" fmla="*/ 1129553 w 1146677"/>
              <a:gd name="connsiteY14" fmla="*/ 935521 h 1252733"/>
              <a:gd name="connsiteX0" fmla="*/ 0 w 1129553"/>
              <a:gd name="connsiteY0" fmla="*/ 182486 h 1252733"/>
              <a:gd name="connsiteX1" fmla="*/ 269622 w 1129553"/>
              <a:gd name="connsiteY1" fmla="*/ 99768 h 1252733"/>
              <a:gd name="connsiteX2" fmla="*/ 281425 w 1129553"/>
              <a:gd name="connsiteY2" fmla="*/ 988258 h 1252733"/>
              <a:gd name="connsiteX3" fmla="*/ 448234 w 1129553"/>
              <a:gd name="connsiteY3" fmla="*/ 985074 h 1252733"/>
              <a:gd name="connsiteX4" fmla="*/ 451489 w 1129553"/>
              <a:gd name="connsiteY4" fmla="*/ 129321 h 1252733"/>
              <a:gd name="connsiteX5" fmla="*/ 630784 w 1129553"/>
              <a:gd name="connsiteY5" fmla="*/ 129387 h 1252733"/>
              <a:gd name="connsiteX6" fmla="*/ 636079 w 1129553"/>
              <a:gd name="connsiteY6" fmla="*/ 975879 h 1252733"/>
              <a:gd name="connsiteX7" fmla="*/ 794871 w 1129553"/>
              <a:gd name="connsiteY7" fmla="*/ 989309 h 1252733"/>
              <a:gd name="connsiteX8" fmla="*/ 815903 w 1129553"/>
              <a:gd name="connsiteY8" fmla="*/ 147415 h 1252733"/>
              <a:gd name="connsiteX9" fmla="*/ 988010 w 1129553"/>
              <a:gd name="connsiteY9" fmla="*/ 154508 h 1252733"/>
              <a:gd name="connsiteX10" fmla="*/ 990583 w 1129553"/>
              <a:gd name="connsiteY10" fmla="*/ 990146 h 1252733"/>
              <a:gd name="connsiteX11" fmla="*/ 813692 w 1129553"/>
              <a:gd name="connsiteY11" fmla="*/ 1172866 h 1252733"/>
              <a:gd name="connsiteX12" fmla="*/ 994556 w 1129553"/>
              <a:gd name="connsiteY12" fmla="*/ 1169447 h 1252733"/>
              <a:gd name="connsiteX13" fmla="*/ 1129553 w 1129553"/>
              <a:gd name="connsiteY13" fmla="*/ 935521 h 1252733"/>
              <a:gd name="connsiteX0" fmla="*/ 0 w 1129553"/>
              <a:gd name="connsiteY0" fmla="*/ 182486 h 1240530"/>
              <a:gd name="connsiteX1" fmla="*/ 269622 w 1129553"/>
              <a:gd name="connsiteY1" fmla="*/ 99768 h 1240530"/>
              <a:gd name="connsiteX2" fmla="*/ 281425 w 1129553"/>
              <a:gd name="connsiteY2" fmla="*/ 988258 h 1240530"/>
              <a:gd name="connsiteX3" fmla="*/ 448234 w 1129553"/>
              <a:gd name="connsiteY3" fmla="*/ 985074 h 1240530"/>
              <a:gd name="connsiteX4" fmla="*/ 451489 w 1129553"/>
              <a:gd name="connsiteY4" fmla="*/ 129321 h 1240530"/>
              <a:gd name="connsiteX5" fmla="*/ 630784 w 1129553"/>
              <a:gd name="connsiteY5" fmla="*/ 129387 h 1240530"/>
              <a:gd name="connsiteX6" fmla="*/ 636079 w 1129553"/>
              <a:gd name="connsiteY6" fmla="*/ 975879 h 1240530"/>
              <a:gd name="connsiteX7" fmla="*/ 794871 w 1129553"/>
              <a:gd name="connsiteY7" fmla="*/ 989309 h 1240530"/>
              <a:gd name="connsiteX8" fmla="*/ 815903 w 1129553"/>
              <a:gd name="connsiteY8" fmla="*/ 147415 h 1240530"/>
              <a:gd name="connsiteX9" fmla="*/ 988010 w 1129553"/>
              <a:gd name="connsiteY9" fmla="*/ 154508 h 1240530"/>
              <a:gd name="connsiteX10" fmla="*/ 990583 w 1129553"/>
              <a:gd name="connsiteY10" fmla="*/ 990146 h 1240530"/>
              <a:gd name="connsiteX11" fmla="*/ 813692 w 1129553"/>
              <a:gd name="connsiteY11" fmla="*/ 1172866 h 1240530"/>
              <a:gd name="connsiteX12" fmla="*/ 1095176 w 1129553"/>
              <a:gd name="connsiteY12" fmla="*/ 1119206 h 1240530"/>
              <a:gd name="connsiteX13" fmla="*/ 1129553 w 1129553"/>
              <a:gd name="connsiteY13" fmla="*/ 935521 h 1240530"/>
              <a:gd name="connsiteX0" fmla="*/ 0 w 1129553"/>
              <a:gd name="connsiteY0" fmla="*/ 182486 h 1221027"/>
              <a:gd name="connsiteX1" fmla="*/ 269622 w 1129553"/>
              <a:gd name="connsiteY1" fmla="*/ 99768 h 1221027"/>
              <a:gd name="connsiteX2" fmla="*/ 281425 w 1129553"/>
              <a:gd name="connsiteY2" fmla="*/ 988258 h 1221027"/>
              <a:gd name="connsiteX3" fmla="*/ 448234 w 1129553"/>
              <a:gd name="connsiteY3" fmla="*/ 985074 h 1221027"/>
              <a:gd name="connsiteX4" fmla="*/ 451489 w 1129553"/>
              <a:gd name="connsiteY4" fmla="*/ 129321 h 1221027"/>
              <a:gd name="connsiteX5" fmla="*/ 630784 w 1129553"/>
              <a:gd name="connsiteY5" fmla="*/ 129387 h 1221027"/>
              <a:gd name="connsiteX6" fmla="*/ 636079 w 1129553"/>
              <a:gd name="connsiteY6" fmla="*/ 975879 h 1221027"/>
              <a:gd name="connsiteX7" fmla="*/ 794871 w 1129553"/>
              <a:gd name="connsiteY7" fmla="*/ 989309 h 1221027"/>
              <a:gd name="connsiteX8" fmla="*/ 815903 w 1129553"/>
              <a:gd name="connsiteY8" fmla="*/ 147415 h 1221027"/>
              <a:gd name="connsiteX9" fmla="*/ 988010 w 1129553"/>
              <a:gd name="connsiteY9" fmla="*/ 154508 h 1221027"/>
              <a:gd name="connsiteX10" fmla="*/ 990583 w 1129553"/>
              <a:gd name="connsiteY10" fmla="*/ 990146 h 1221027"/>
              <a:gd name="connsiteX11" fmla="*/ 914312 w 1129553"/>
              <a:gd name="connsiteY11" fmla="*/ 1147746 h 1221027"/>
              <a:gd name="connsiteX12" fmla="*/ 1095176 w 1129553"/>
              <a:gd name="connsiteY12" fmla="*/ 1119206 h 1221027"/>
              <a:gd name="connsiteX13" fmla="*/ 1129553 w 1129553"/>
              <a:gd name="connsiteY13" fmla="*/ 935521 h 1221027"/>
              <a:gd name="connsiteX0" fmla="*/ 0 w 1129553"/>
              <a:gd name="connsiteY0" fmla="*/ 182486 h 1221027"/>
              <a:gd name="connsiteX1" fmla="*/ 269622 w 1129553"/>
              <a:gd name="connsiteY1" fmla="*/ 99768 h 1221027"/>
              <a:gd name="connsiteX2" fmla="*/ 281425 w 1129553"/>
              <a:gd name="connsiteY2" fmla="*/ 988258 h 1221027"/>
              <a:gd name="connsiteX3" fmla="*/ 448234 w 1129553"/>
              <a:gd name="connsiteY3" fmla="*/ 985074 h 1221027"/>
              <a:gd name="connsiteX4" fmla="*/ 451489 w 1129553"/>
              <a:gd name="connsiteY4" fmla="*/ 129321 h 1221027"/>
              <a:gd name="connsiteX5" fmla="*/ 630784 w 1129553"/>
              <a:gd name="connsiteY5" fmla="*/ 129387 h 1221027"/>
              <a:gd name="connsiteX6" fmla="*/ 636079 w 1129553"/>
              <a:gd name="connsiteY6" fmla="*/ 975879 h 1221027"/>
              <a:gd name="connsiteX7" fmla="*/ 794871 w 1129553"/>
              <a:gd name="connsiteY7" fmla="*/ 989309 h 1221027"/>
              <a:gd name="connsiteX8" fmla="*/ 815903 w 1129553"/>
              <a:gd name="connsiteY8" fmla="*/ 147415 h 1221027"/>
              <a:gd name="connsiteX9" fmla="*/ 988010 w 1129553"/>
              <a:gd name="connsiteY9" fmla="*/ 154508 h 1221027"/>
              <a:gd name="connsiteX10" fmla="*/ 990583 w 1129553"/>
              <a:gd name="connsiteY10" fmla="*/ 990146 h 1221027"/>
              <a:gd name="connsiteX11" fmla="*/ 914312 w 1129553"/>
              <a:gd name="connsiteY11" fmla="*/ 1147746 h 1221027"/>
              <a:gd name="connsiteX12" fmla="*/ 1095176 w 1129553"/>
              <a:gd name="connsiteY12" fmla="*/ 1119206 h 1221027"/>
              <a:gd name="connsiteX13" fmla="*/ 1129553 w 1129553"/>
              <a:gd name="connsiteY13" fmla="*/ 935521 h 1221027"/>
              <a:gd name="connsiteX0" fmla="*/ 0 w 1129553"/>
              <a:gd name="connsiteY0" fmla="*/ 182486 h 1200964"/>
              <a:gd name="connsiteX1" fmla="*/ 269622 w 1129553"/>
              <a:gd name="connsiteY1" fmla="*/ 99768 h 1200964"/>
              <a:gd name="connsiteX2" fmla="*/ 281425 w 1129553"/>
              <a:gd name="connsiteY2" fmla="*/ 988258 h 1200964"/>
              <a:gd name="connsiteX3" fmla="*/ 448234 w 1129553"/>
              <a:gd name="connsiteY3" fmla="*/ 985074 h 1200964"/>
              <a:gd name="connsiteX4" fmla="*/ 451489 w 1129553"/>
              <a:gd name="connsiteY4" fmla="*/ 129321 h 1200964"/>
              <a:gd name="connsiteX5" fmla="*/ 630784 w 1129553"/>
              <a:gd name="connsiteY5" fmla="*/ 129387 h 1200964"/>
              <a:gd name="connsiteX6" fmla="*/ 636079 w 1129553"/>
              <a:gd name="connsiteY6" fmla="*/ 975879 h 1200964"/>
              <a:gd name="connsiteX7" fmla="*/ 794871 w 1129553"/>
              <a:gd name="connsiteY7" fmla="*/ 989309 h 1200964"/>
              <a:gd name="connsiteX8" fmla="*/ 815903 w 1129553"/>
              <a:gd name="connsiteY8" fmla="*/ 147415 h 1200964"/>
              <a:gd name="connsiteX9" fmla="*/ 988010 w 1129553"/>
              <a:gd name="connsiteY9" fmla="*/ 154508 h 1200964"/>
              <a:gd name="connsiteX10" fmla="*/ 990583 w 1129553"/>
              <a:gd name="connsiteY10" fmla="*/ 990146 h 1200964"/>
              <a:gd name="connsiteX11" fmla="*/ 914312 w 1129553"/>
              <a:gd name="connsiteY11" fmla="*/ 1147746 h 1200964"/>
              <a:gd name="connsiteX12" fmla="*/ 1095176 w 1129553"/>
              <a:gd name="connsiteY12" fmla="*/ 1119206 h 1200964"/>
              <a:gd name="connsiteX13" fmla="*/ 1129553 w 1129553"/>
              <a:gd name="connsiteY13" fmla="*/ 935521 h 1200964"/>
              <a:gd name="connsiteX0" fmla="*/ 0 w 1129553"/>
              <a:gd name="connsiteY0" fmla="*/ 182486 h 1200964"/>
              <a:gd name="connsiteX1" fmla="*/ 269622 w 1129553"/>
              <a:gd name="connsiteY1" fmla="*/ 99768 h 1200964"/>
              <a:gd name="connsiteX2" fmla="*/ 281425 w 1129553"/>
              <a:gd name="connsiteY2" fmla="*/ 988258 h 1200964"/>
              <a:gd name="connsiteX3" fmla="*/ 448234 w 1129553"/>
              <a:gd name="connsiteY3" fmla="*/ 985074 h 1200964"/>
              <a:gd name="connsiteX4" fmla="*/ 451489 w 1129553"/>
              <a:gd name="connsiteY4" fmla="*/ 129321 h 1200964"/>
              <a:gd name="connsiteX5" fmla="*/ 630784 w 1129553"/>
              <a:gd name="connsiteY5" fmla="*/ 129387 h 1200964"/>
              <a:gd name="connsiteX6" fmla="*/ 636079 w 1129553"/>
              <a:gd name="connsiteY6" fmla="*/ 975879 h 1200964"/>
              <a:gd name="connsiteX7" fmla="*/ 794871 w 1129553"/>
              <a:gd name="connsiteY7" fmla="*/ 989309 h 1200964"/>
              <a:gd name="connsiteX8" fmla="*/ 815903 w 1129553"/>
              <a:gd name="connsiteY8" fmla="*/ 147415 h 1200964"/>
              <a:gd name="connsiteX9" fmla="*/ 988010 w 1129553"/>
              <a:gd name="connsiteY9" fmla="*/ 154508 h 1200964"/>
              <a:gd name="connsiteX10" fmla="*/ 990583 w 1129553"/>
              <a:gd name="connsiteY10" fmla="*/ 990146 h 1200964"/>
              <a:gd name="connsiteX11" fmla="*/ 893129 w 1129553"/>
              <a:gd name="connsiteY11" fmla="*/ 1147746 h 1200964"/>
              <a:gd name="connsiteX12" fmla="*/ 1095176 w 1129553"/>
              <a:gd name="connsiteY12" fmla="*/ 1119206 h 1200964"/>
              <a:gd name="connsiteX13" fmla="*/ 1129553 w 1129553"/>
              <a:gd name="connsiteY13" fmla="*/ 935521 h 1200964"/>
              <a:gd name="connsiteX0" fmla="*/ 0 w 1129553"/>
              <a:gd name="connsiteY0" fmla="*/ 182486 h 1200964"/>
              <a:gd name="connsiteX1" fmla="*/ 269622 w 1129553"/>
              <a:gd name="connsiteY1" fmla="*/ 99768 h 1200964"/>
              <a:gd name="connsiteX2" fmla="*/ 281425 w 1129553"/>
              <a:gd name="connsiteY2" fmla="*/ 988258 h 1200964"/>
              <a:gd name="connsiteX3" fmla="*/ 448234 w 1129553"/>
              <a:gd name="connsiteY3" fmla="*/ 985074 h 1200964"/>
              <a:gd name="connsiteX4" fmla="*/ 451489 w 1129553"/>
              <a:gd name="connsiteY4" fmla="*/ 129321 h 1200964"/>
              <a:gd name="connsiteX5" fmla="*/ 630784 w 1129553"/>
              <a:gd name="connsiteY5" fmla="*/ 129387 h 1200964"/>
              <a:gd name="connsiteX6" fmla="*/ 636079 w 1129553"/>
              <a:gd name="connsiteY6" fmla="*/ 975879 h 1200964"/>
              <a:gd name="connsiteX7" fmla="*/ 794871 w 1129553"/>
              <a:gd name="connsiteY7" fmla="*/ 989309 h 1200964"/>
              <a:gd name="connsiteX8" fmla="*/ 815903 w 1129553"/>
              <a:gd name="connsiteY8" fmla="*/ 147415 h 1200964"/>
              <a:gd name="connsiteX9" fmla="*/ 988010 w 1129553"/>
              <a:gd name="connsiteY9" fmla="*/ 154508 h 1200964"/>
              <a:gd name="connsiteX10" fmla="*/ 990583 w 1129553"/>
              <a:gd name="connsiteY10" fmla="*/ 990146 h 1200964"/>
              <a:gd name="connsiteX11" fmla="*/ 893129 w 1129553"/>
              <a:gd name="connsiteY11" fmla="*/ 1147746 h 1200964"/>
              <a:gd name="connsiteX12" fmla="*/ 1095176 w 1129553"/>
              <a:gd name="connsiteY12" fmla="*/ 1119206 h 1200964"/>
              <a:gd name="connsiteX13" fmla="*/ 1129553 w 1129553"/>
              <a:gd name="connsiteY13" fmla="*/ 935521 h 1200964"/>
              <a:gd name="connsiteX0" fmla="*/ 0 w 1129553"/>
              <a:gd name="connsiteY0" fmla="*/ 182486 h 1166416"/>
              <a:gd name="connsiteX1" fmla="*/ 269622 w 1129553"/>
              <a:gd name="connsiteY1" fmla="*/ 99768 h 1166416"/>
              <a:gd name="connsiteX2" fmla="*/ 281425 w 1129553"/>
              <a:gd name="connsiteY2" fmla="*/ 988258 h 1166416"/>
              <a:gd name="connsiteX3" fmla="*/ 448234 w 1129553"/>
              <a:gd name="connsiteY3" fmla="*/ 985074 h 1166416"/>
              <a:gd name="connsiteX4" fmla="*/ 451489 w 1129553"/>
              <a:gd name="connsiteY4" fmla="*/ 129321 h 1166416"/>
              <a:gd name="connsiteX5" fmla="*/ 630784 w 1129553"/>
              <a:gd name="connsiteY5" fmla="*/ 129387 h 1166416"/>
              <a:gd name="connsiteX6" fmla="*/ 636079 w 1129553"/>
              <a:gd name="connsiteY6" fmla="*/ 975879 h 1166416"/>
              <a:gd name="connsiteX7" fmla="*/ 794871 w 1129553"/>
              <a:gd name="connsiteY7" fmla="*/ 989309 h 1166416"/>
              <a:gd name="connsiteX8" fmla="*/ 815903 w 1129553"/>
              <a:gd name="connsiteY8" fmla="*/ 147415 h 1166416"/>
              <a:gd name="connsiteX9" fmla="*/ 988010 w 1129553"/>
              <a:gd name="connsiteY9" fmla="*/ 154508 h 1166416"/>
              <a:gd name="connsiteX10" fmla="*/ 990583 w 1129553"/>
              <a:gd name="connsiteY10" fmla="*/ 990146 h 1166416"/>
              <a:gd name="connsiteX11" fmla="*/ 893129 w 1129553"/>
              <a:gd name="connsiteY11" fmla="*/ 1147746 h 1166416"/>
              <a:gd name="connsiteX12" fmla="*/ 896916 w 1129553"/>
              <a:gd name="connsiteY12" fmla="*/ 1160245 h 1166416"/>
              <a:gd name="connsiteX13" fmla="*/ 1095176 w 1129553"/>
              <a:gd name="connsiteY13" fmla="*/ 1119206 h 1166416"/>
              <a:gd name="connsiteX14" fmla="*/ 1129553 w 1129553"/>
              <a:gd name="connsiteY14" fmla="*/ 935521 h 1166416"/>
              <a:gd name="connsiteX0" fmla="*/ 0 w 1129553"/>
              <a:gd name="connsiteY0" fmla="*/ 182486 h 1157786"/>
              <a:gd name="connsiteX1" fmla="*/ 269622 w 1129553"/>
              <a:gd name="connsiteY1" fmla="*/ 99768 h 1157786"/>
              <a:gd name="connsiteX2" fmla="*/ 281425 w 1129553"/>
              <a:gd name="connsiteY2" fmla="*/ 988258 h 1157786"/>
              <a:gd name="connsiteX3" fmla="*/ 448234 w 1129553"/>
              <a:gd name="connsiteY3" fmla="*/ 985074 h 1157786"/>
              <a:gd name="connsiteX4" fmla="*/ 451489 w 1129553"/>
              <a:gd name="connsiteY4" fmla="*/ 129321 h 1157786"/>
              <a:gd name="connsiteX5" fmla="*/ 630784 w 1129553"/>
              <a:gd name="connsiteY5" fmla="*/ 129387 h 1157786"/>
              <a:gd name="connsiteX6" fmla="*/ 636079 w 1129553"/>
              <a:gd name="connsiteY6" fmla="*/ 975879 h 1157786"/>
              <a:gd name="connsiteX7" fmla="*/ 794871 w 1129553"/>
              <a:gd name="connsiteY7" fmla="*/ 989309 h 1157786"/>
              <a:gd name="connsiteX8" fmla="*/ 815903 w 1129553"/>
              <a:gd name="connsiteY8" fmla="*/ 147415 h 1157786"/>
              <a:gd name="connsiteX9" fmla="*/ 988010 w 1129553"/>
              <a:gd name="connsiteY9" fmla="*/ 154508 h 1157786"/>
              <a:gd name="connsiteX10" fmla="*/ 990583 w 1129553"/>
              <a:gd name="connsiteY10" fmla="*/ 990146 h 1157786"/>
              <a:gd name="connsiteX11" fmla="*/ 893129 w 1129553"/>
              <a:gd name="connsiteY11" fmla="*/ 1147746 h 1157786"/>
              <a:gd name="connsiteX12" fmla="*/ 1095176 w 1129553"/>
              <a:gd name="connsiteY12" fmla="*/ 1119206 h 1157786"/>
              <a:gd name="connsiteX13" fmla="*/ 1129553 w 1129553"/>
              <a:gd name="connsiteY13" fmla="*/ 935521 h 1157786"/>
              <a:gd name="connsiteX0" fmla="*/ 0 w 1129553"/>
              <a:gd name="connsiteY0" fmla="*/ 182486 h 1125736"/>
              <a:gd name="connsiteX1" fmla="*/ 269622 w 1129553"/>
              <a:gd name="connsiteY1" fmla="*/ 99768 h 1125736"/>
              <a:gd name="connsiteX2" fmla="*/ 281425 w 1129553"/>
              <a:gd name="connsiteY2" fmla="*/ 988258 h 1125736"/>
              <a:gd name="connsiteX3" fmla="*/ 448234 w 1129553"/>
              <a:gd name="connsiteY3" fmla="*/ 985074 h 1125736"/>
              <a:gd name="connsiteX4" fmla="*/ 451489 w 1129553"/>
              <a:gd name="connsiteY4" fmla="*/ 129321 h 1125736"/>
              <a:gd name="connsiteX5" fmla="*/ 630784 w 1129553"/>
              <a:gd name="connsiteY5" fmla="*/ 129387 h 1125736"/>
              <a:gd name="connsiteX6" fmla="*/ 636079 w 1129553"/>
              <a:gd name="connsiteY6" fmla="*/ 975879 h 1125736"/>
              <a:gd name="connsiteX7" fmla="*/ 794871 w 1129553"/>
              <a:gd name="connsiteY7" fmla="*/ 989309 h 1125736"/>
              <a:gd name="connsiteX8" fmla="*/ 815903 w 1129553"/>
              <a:gd name="connsiteY8" fmla="*/ 147415 h 1125736"/>
              <a:gd name="connsiteX9" fmla="*/ 988010 w 1129553"/>
              <a:gd name="connsiteY9" fmla="*/ 154508 h 1125736"/>
              <a:gd name="connsiteX10" fmla="*/ 990583 w 1129553"/>
              <a:gd name="connsiteY10" fmla="*/ 990146 h 1125736"/>
              <a:gd name="connsiteX11" fmla="*/ 1095176 w 1129553"/>
              <a:gd name="connsiteY11" fmla="*/ 1119206 h 1125736"/>
              <a:gd name="connsiteX12" fmla="*/ 1129553 w 1129553"/>
              <a:gd name="connsiteY12" fmla="*/ 935521 h 1125736"/>
              <a:gd name="connsiteX0" fmla="*/ 0 w 1133025"/>
              <a:gd name="connsiteY0" fmla="*/ 182486 h 1099684"/>
              <a:gd name="connsiteX1" fmla="*/ 269622 w 1133025"/>
              <a:gd name="connsiteY1" fmla="*/ 99768 h 1099684"/>
              <a:gd name="connsiteX2" fmla="*/ 281425 w 1133025"/>
              <a:gd name="connsiteY2" fmla="*/ 988258 h 1099684"/>
              <a:gd name="connsiteX3" fmla="*/ 448234 w 1133025"/>
              <a:gd name="connsiteY3" fmla="*/ 985074 h 1099684"/>
              <a:gd name="connsiteX4" fmla="*/ 451489 w 1133025"/>
              <a:gd name="connsiteY4" fmla="*/ 129321 h 1099684"/>
              <a:gd name="connsiteX5" fmla="*/ 630784 w 1133025"/>
              <a:gd name="connsiteY5" fmla="*/ 129387 h 1099684"/>
              <a:gd name="connsiteX6" fmla="*/ 636079 w 1133025"/>
              <a:gd name="connsiteY6" fmla="*/ 975879 h 1099684"/>
              <a:gd name="connsiteX7" fmla="*/ 794871 w 1133025"/>
              <a:gd name="connsiteY7" fmla="*/ 989309 h 1099684"/>
              <a:gd name="connsiteX8" fmla="*/ 815903 w 1133025"/>
              <a:gd name="connsiteY8" fmla="*/ 147415 h 1099684"/>
              <a:gd name="connsiteX9" fmla="*/ 988010 w 1133025"/>
              <a:gd name="connsiteY9" fmla="*/ 154508 h 1099684"/>
              <a:gd name="connsiteX10" fmla="*/ 990583 w 1133025"/>
              <a:gd name="connsiteY10" fmla="*/ 990146 h 1099684"/>
              <a:gd name="connsiteX11" fmla="*/ 1111063 w 1133025"/>
              <a:gd name="connsiteY11" fmla="*/ 1084037 h 1099684"/>
              <a:gd name="connsiteX12" fmla="*/ 1129553 w 1133025"/>
              <a:gd name="connsiteY12" fmla="*/ 935521 h 1099684"/>
              <a:gd name="connsiteX0" fmla="*/ 0 w 1208990"/>
              <a:gd name="connsiteY0" fmla="*/ 182486 h 1099684"/>
              <a:gd name="connsiteX1" fmla="*/ 269622 w 1208990"/>
              <a:gd name="connsiteY1" fmla="*/ 99768 h 1099684"/>
              <a:gd name="connsiteX2" fmla="*/ 281425 w 1208990"/>
              <a:gd name="connsiteY2" fmla="*/ 988258 h 1099684"/>
              <a:gd name="connsiteX3" fmla="*/ 448234 w 1208990"/>
              <a:gd name="connsiteY3" fmla="*/ 985074 h 1099684"/>
              <a:gd name="connsiteX4" fmla="*/ 451489 w 1208990"/>
              <a:gd name="connsiteY4" fmla="*/ 129321 h 1099684"/>
              <a:gd name="connsiteX5" fmla="*/ 630784 w 1208990"/>
              <a:gd name="connsiteY5" fmla="*/ 129387 h 1099684"/>
              <a:gd name="connsiteX6" fmla="*/ 636079 w 1208990"/>
              <a:gd name="connsiteY6" fmla="*/ 975879 h 1099684"/>
              <a:gd name="connsiteX7" fmla="*/ 794871 w 1208990"/>
              <a:gd name="connsiteY7" fmla="*/ 989309 h 1099684"/>
              <a:gd name="connsiteX8" fmla="*/ 815903 w 1208990"/>
              <a:gd name="connsiteY8" fmla="*/ 147415 h 1099684"/>
              <a:gd name="connsiteX9" fmla="*/ 988010 w 1208990"/>
              <a:gd name="connsiteY9" fmla="*/ 154508 h 1099684"/>
              <a:gd name="connsiteX10" fmla="*/ 990583 w 1208990"/>
              <a:gd name="connsiteY10" fmla="*/ 990146 h 1099684"/>
              <a:gd name="connsiteX11" fmla="*/ 1111063 w 1208990"/>
              <a:gd name="connsiteY11" fmla="*/ 1084037 h 1099684"/>
              <a:gd name="connsiteX12" fmla="*/ 1208990 w 1208990"/>
              <a:gd name="connsiteY12" fmla="*/ 121605 h 1099684"/>
              <a:gd name="connsiteX0" fmla="*/ 0 w 1208990"/>
              <a:gd name="connsiteY0" fmla="*/ 182486 h 1088472"/>
              <a:gd name="connsiteX1" fmla="*/ 269622 w 1208990"/>
              <a:gd name="connsiteY1" fmla="*/ 99768 h 1088472"/>
              <a:gd name="connsiteX2" fmla="*/ 281425 w 1208990"/>
              <a:gd name="connsiteY2" fmla="*/ 988258 h 1088472"/>
              <a:gd name="connsiteX3" fmla="*/ 448234 w 1208990"/>
              <a:gd name="connsiteY3" fmla="*/ 985074 h 1088472"/>
              <a:gd name="connsiteX4" fmla="*/ 451489 w 1208990"/>
              <a:gd name="connsiteY4" fmla="*/ 129321 h 1088472"/>
              <a:gd name="connsiteX5" fmla="*/ 630784 w 1208990"/>
              <a:gd name="connsiteY5" fmla="*/ 129387 h 1088472"/>
              <a:gd name="connsiteX6" fmla="*/ 636079 w 1208990"/>
              <a:gd name="connsiteY6" fmla="*/ 975879 h 1088472"/>
              <a:gd name="connsiteX7" fmla="*/ 794871 w 1208990"/>
              <a:gd name="connsiteY7" fmla="*/ 989309 h 1088472"/>
              <a:gd name="connsiteX8" fmla="*/ 815903 w 1208990"/>
              <a:gd name="connsiteY8" fmla="*/ 147415 h 1088472"/>
              <a:gd name="connsiteX9" fmla="*/ 988010 w 1208990"/>
              <a:gd name="connsiteY9" fmla="*/ 154508 h 1088472"/>
              <a:gd name="connsiteX10" fmla="*/ 990583 w 1208990"/>
              <a:gd name="connsiteY10" fmla="*/ 990146 h 1088472"/>
              <a:gd name="connsiteX11" fmla="*/ 1153429 w 1208990"/>
              <a:gd name="connsiteY11" fmla="*/ 1033796 h 1088472"/>
              <a:gd name="connsiteX12" fmla="*/ 1208990 w 1208990"/>
              <a:gd name="connsiteY12" fmla="*/ 121605 h 1088472"/>
              <a:gd name="connsiteX0" fmla="*/ 0 w 1208990"/>
              <a:gd name="connsiteY0" fmla="*/ 182486 h 1088472"/>
              <a:gd name="connsiteX1" fmla="*/ 269622 w 1208990"/>
              <a:gd name="connsiteY1" fmla="*/ 99768 h 1088472"/>
              <a:gd name="connsiteX2" fmla="*/ 281425 w 1208990"/>
              <a:gd name="connsiteY2" fmla="*/ 988258 h 1088472"/>
              <a:gd name="connsiteX3" fmla="*/ 448234 w 1208990"/>
              <a:gd name="connsiteY3" fmla="*/ 985074 h 1088472"/>
              <a:gd name="connsiteX4" fmla="*/ 451489 w 1208990"/>
              <a:gd name="connsiteY4" fmla="*/ 129321 h 1088472"/>
              <a:gd name="connsiteX5" fmla="*/ 630784 w 1208990"/>
              <a:gd name="connsiteY5" fmla="*/ 129387 h 1088472"/>
              <a:gd name="connsiteX6" fmla="*/ 636079 w 1208990"/>
              <a:gd name="connsiteY6" fmla="*/ 975879 h 1088472"/>
              <a:gd name="connsiteX7" fmla="*/ 794871 w 1208990"/>
              <a:gd name="connsiteY7" fmla="*/ 989309 h 1088472"/>
              <a:gd name="connsiteX8" fmla="*/ 815903 w 1208990"/>
              <a:gd name="connsiteY8" fmla="*/ 147415 h 1088472"/>
              <a:gd name="connsiteX9" fmla="*/ 988010 w 1208990"/>
              <a:gd name="connsiteY9" fmla="*/ 154508 h 1088472"/>
              <a:gd name="connsiteX10" fmla="*/ 990583 w 1208990"/>
              <a:gd name="connsiteY10" fmla="*/ 990146 h 1088472"/>
              <a:gd name="connsiteX11" fmla="*/ 1179908 w 1208990"/>
              <a:gd name="connsiteY11" fmla="*/ 1013700 h 1088472"/>
              <a:gd name="connsiteX12" fmla="*/ 1208990 w 1208990"/>
              <a:gd name="connsiteY12" fmla="*/ 121605 h 1088472"/>
              <a:gd name="connsiteX0" fmla="*/ 0 w 1208990"/>
              <a:gd name="connsiteY0" fmla="*/ 182486 h 1099685"/>
              <a:gd name="connsiteX1" fmla="*/ 269622 w 1208990"/>
              <a:gd name="connsiteY1" fmla="*/ 99768 h 1099685"/>
              <a:gd name="connsiteX2" fmla="*/ 281425 w 1208990"/>
              <a:gd name="connsiteY2" fmla="*/ 988258 h 1099685"/>
              <a:gd name="connsiteX3" fmla="*/ 448234 w 1208990"/>
              <a:gd name="connsiteY3" fmla="*/ 985074 h 1099685"/>
              <a:gd name="connsiteX4" fmla="*/ 451489 w 1208990"/>
              <a:gd name="connsiteY4" fmla="*/ 129321 h 1099685"/>
              <a:gd name="connsiteX5" fmla="*/ 630784 w 1208990"/>
              <a:gd name="connsiteY5" fmla="*/ 129387 h 1099685"/>
              <a:gd name="connsiteX6" fmla="*/ 636079 w 1208990"/>
              <a:gd name="connsiteY6" fmla="*/ 975879 h 1099685"/>
              <a:gd name="connsiteX7" fmla="*/ 794871 w 1208990"/>
              <a:gd name="connsiteY7" fmla="*/ 989309 h 1099685"/>
              <a:gd name="connsiteX8" fmla="*/ 815903 w 1208990"/>
              <a:gd name="connsiteY8" fmla="*/ 147415 h 1099685"/>
              <a:gd name="connsiteX9" fmla="*/ 988010 w 1208990"/>
              <a:gd name="connsiteY9" fmla="*/ 154508 h 1099685"/>
              <a:gd name="connsiteX10" fmla="*/ 990583 w 1208990"/>
              <a:gd name="connsiteY10" fmla="*/ 990146 h 1099685"/>
              <a:gd name="connsiteX11" fmla="*/ 1185204 w 1208990"/>
              <a:gd name="connsiteY11" fmla="*/ 1084038 h 1099685"/>
              <a:gd name="connsiteX12" fmla="*/ 1208990 w 1208990"/>
              <a:gd name="connsiteY12" fmla="*/ 121605 h 1099685"/>
              <a:gd name="connsiteX0" fmla="*/ 0 w 1225093"/>
              <a:gd name="connsiteY0" fmla="*/ 182486 h 1088472"/>
              <a:gd name="connsiteX1" fmla="*/ 269622 w 1225093"/>
              <a:gd name="connsiteY1" fmla="*/ 99768 h 1088472"/>
              <a:gd name="connsiteX2" fmla="*/ 281425 w 1225093"/>
              <a:gd name="connsiteY2" fmla="*/ 988258 h 1088472"/>
              <a:gd name="connsiteX3" fmla="*/ 448234 w 1225093"/>
              <a:gd name="connsiteY3" fmla="*/ 985074 h 1088472"/>
              <a:gd name="connsiteX4" fmla="*/ 451489 w 1225093"/>
              <a:gd name="connsiteY4" fmla="*/ 129321 h 1088472"/>
              <a:gd name="connsiteX5" fmla="*/ 630784 w 1225093"/>
              <a:gd name="connsiteY5" fmla="*/ 129387 h 1088472"/>
              <a:gd name="connsiteX6" fmla="*/ 636079 w 1225093"/>
              <a:gd name="connsiteY6" fmla="*/ 975879 h 1088472"/>
              <a:gd name="connsiteX7" fmla="*/ 794871 w 1225093"/>
              <a:gd name="connsiteY7" fmla="*/ 989309 h 1088472"/>
              <a:gd name="connsiteX8" fmla="*/ 815903 w 1225093"/>
              <a:gd name="connsiteY8" fmla="*/ 147415 h 1088472"/>
              <a:gd name="connsiteX9" fmla="*/ 988010 w 1225093"/>
              <a:gd name="connsiteY9" fmla="*/ 154508 h 1088472"/>
              <a:gd name="connsiteX10" fmla="*/ 990583 w 1225093"/>
              <a:gd name="connsiteY10" fmla="*/ 990146 h 1088472"/>
              <a:gd name="connsiteX11" fmla="*/ 1206388 w 1225093"/>
              <a:gd name="connsiteY11" fmla="*/ 988579 h 1088472"/>
              <a:gd name="connsiteX12" fmla="*/ 1208990 w 1225093"/>
              <a:gd name="connsiteY12" fmla="*/ 121605 h 1088472"/>
              <a:gd name="connsiteX0" fmla="*/ 0 w 1225093"/>
              <a:gd name="connsiteY0" fmla="*/ 182486 h 1088472"/>
              <a:gd name="connsiteX1" fmla="*/ 269622 w 1225093"/>
              <a:gd name="connsiteY1" fmla="*/ 99768 h 1088472"/>
              <a:gd name="connsiteX2" fmla="*/ 281425 w 1225093"/>
              <a:gd name="connsiteY2" fmla="*/ 988258 h 1088472"/>
              <a:gd name="connsiteX3" fmla="*/ 448234 w 1225093"/>
              <a:gd name="connsiteY3" fmla="*/ 985074 h 1088472"/>
              <a:gd name="connsiteX4" fmla="*/ 451489 w 1225093"/>
              <a:gd name="connsiteY4" fmla="*/ 129321 h 1088472"/>
              <a:gd name="connsiteX5" fmla="*/ 630784 w 1225093"/>
              <a:gd name="connsiteY5" fmla="*/ 129387 h 1088472"/>
              <a:gd name="connsiteX6" fmla="*/ 636079 w 1225093"/>
              <a:gd name="connsiteY6" fmla="*/ 975879 h 1088472"/>
              <a:gd name="connsiteX7" fmla="*/ 794871 w 1225093"/>
              <a:gd name="connsiteY7" fmla="*/ 989309 h 1088472"/>
              <a:gd name="connsiteX8" fmla="*/ 815903 w 1225093"/>
              <a:gd name="connsiteY8" fmla="*/ 147415 h 1088472"/>
              <a:gd name="connsiteX9" fmla="*/ 988010 w 1225093"/>
              <a:gd name="connsiteY9" fmla="*/ 154508 h 1088472"/>
              <a:gd name="connsiteX10" fmla="*/ 990583 w 1225093"/>
              <a:gd name="connsiteY10" fmla="*/ 985122 h 1088472"/>
              <a:gd name="connsiteX11" fmla="*/ 1206388 w 1225093"/>
              <a:gd name="connsiteY11" fmla="*/ 988579 h 1088472"/>
              <a:gd name="connsiteX12" fmla="*/ 1208990 w 1225093"/>
              <a:gd name="connsiteY12" fmla="*/ 121605 h 1088472"/>
              <a:gd name="connsiteX0" fmla="*/ 0 w 1208990"/>
              <a:gd name="connsiteY0" fmla="*/ 182486 h 1088472"/>
              <a:gd name="connsiteX1" fmla="*/ 269622 w 1208990"/>
              <a:gd name="connsiteY1" fmla="*/ 99768 h 1088472"/>
              <a:gd name="connsiteX2" fmla="*/ 281425 w 1208990"/>
              <a:gd name="connsiteY2" fmla="*/ 988258 h 1088472"/>
              <a:gd name="connsiteX3" fmla="*/ 448234 w 1208990"/>
              <a:gd name="connsiteY3" fmla="*/ 985074 h 1088472"/>
              <a:gd name="connsiteX4" fmla="*/ 451489 w 1208990"/>
              <a:gd name="connsiteY4" fmla="*/ 129321 h 1088472"/>
              <a:gd name="connsiteX5" fmla="*/ 630784 w 1208990"/>
              <a:gd name="connsiteY5" fmla="*/ 129387 h 1088472"/>
              <a:gd name="connsiteX6" fmla="*/ 636079 w 1208990"/>
              <a:gd name="connsiteY6" fmla="*/ 975879 h 1088472"/>
              <a:gd name="connsiteX7" fmla="*/ 794871 w 1208990"/>
              <a:gd name="connsiteY7" fmla="*/ 989309 h 1088472"/>
              <a:gd name="connsiteX8" fmla="*/ 815903 w 1208990"/>
              <a:gd name="connsiteY8" fmla="*/ 147415 h 1088472"/>
              <a:gd name="connsiteX9" fmla="*/ 988010 w 1208990"/>
              <a:gd name="connsiteY9" fmla="*/ 154508 h 1088472"/>
              <a:gd name="connsiteX10" fmla="*/ 990583 w 1208990"/>
              <a:gd name="connsiteY10" fmla="*/ 985122 h 1088472"/>
              <a:gd name="connsiteX11" fmla="*/ 1179908 w 1208990"/>
              <a:gd name="connsiteY11" fmla="*/ 988579 h 1088472"/>
              <a:gd name="connsiteX12" fmla="*/ 1208990 w 1208990"/>
              <a:gd name="connsiteY12" fmla="*/ 121605 h 1088472"/>
              <a:gd name="connsiteX0" fmla="*/ 0 w 1208990"/>
              <a:gd name="connsiteY0" fmla="*/ 182486 h 1088472"/>
              <a:gd name="connsiteX1" fmla="*/ 269622 w 1208990"/>
              <a:gd name="connsiteY1" fmla="*/ 99768 h 1088472"/>
              <a:gd name="connsiteX2" fmla="*/ 281425 w 1208990"/>
              <a:gd name="connsiteY2" fmla="*/ 988258 h 1088472"/>
              <a:gd name="connsiteX3" fmla="*/ 448234 w 1208990"/>
              <a:gd name="connsiteY3" fmla="*/ 985074 h 1088472"/>
              <a:gd name="connsiteX4" fmla="*/ 451489 w 1208990"/>
              <a:gd name="connsiteY4" fmla="*/ 129321 h 1088472"/>
              <a:gd name="connsiteX5" fmla="*/ 630784 w 1208990"/>
              <a:gd name="connsiteY5" fmla="*/ 129387 h 1088472"/>
              <a:gd name="connsiteX6" fmla="*/ 636079 w 1208990"/>
              <a:gd name="connsiteY6" fmla="*/ 975879 h 1088472"/>
              <a:gd name="connsiteX7" fmla="*/ 794871 w 1208990"/>
              <a:gd name="connsiteY7" fmla="*/ 989309 h 1088472"/>
              <a:gd name="connsiteX8" fmla="*/ 815903 w 1208990"/>
              <a:gd name="connsiteY8" fmla="*/ 147415 h 1088472"/>
              <a:gd name="connsiteX9" fmla="*/ 988010 w 1208990"/>
              <a:gd name="connsiteY9" fmla="*/ 154508 h 1088472"/>
              <a:gd name="connsiteX10" fmla="*/ 990583 w 1208990"/>
              <a:gd name="connsiteY10" fmla="*/ 985122 h 1088472"/>
              <a:gd name="connsiteX11" fmla="*/ 1179908 w 1208990"/>
              <a:gd name="connsiteY11" fmla="*/ 988579 h 1088472"/>
              <a:gd name="connsiteX12" fmla="*/ 1208990 w 1208990"/>
              <a:gd name="connsiteY12" fmla="*/ 121605 h 1088472"/>
              <a:gd name="connsiteX0" fmla="*/ 0 w 1208990"/>
              <a:gd name="connsiteY0" fmla="*/ 182486 h 1088472"/>
              <a:gd name="connsiteX1" fmla="*/ 269622 w 1208990"/>
              <a:gd name="connsiteY1" fmla="*/ 99768 h 1088472"/>
              <a:gd name="connsiteX2" fmla="*/ 281425 w 1208990"/>
              <a:gd name="connsiteY2" fmla="*/ 988258 h 1088472"/>
              <a:gd name="connsiteX3" fmla="*/ 448234 w 1208990"/>
              <a:gd name="connsiteY3" fmla="*/ 985074 h 1088472"/>
              <a:gd name="connsiteX4" fmla="*/ 451489 w 1208990"/>
              <a:gd name="connsiteY4" fmla="*/ 129321 h 1088472"/>
              <a:gd name="connsiteX5" fmla="*/ 630784 w 1208990"/>
              <a:gd name="connsiteY5" fmla="*/ 129387 h 1088472"/>
              <a:gd name="connsiteX6" fmla="*/ 636079 w 1208990"/>
              <a:gd name="connsiteY6" fmla="*/ 975879 h 1088472"/>
              <a:gd name="connsiteX7" fmla="*/ 794871 w 1208990"/>
              <a:gd name="connsiteY7" fmla="*/ 989309 h 1088472"/>
              <a:gd name="connsiteX8" fmla="*/ 815903 w 1208990"/>
              <a:gd name="connsiteY8" fmla="*/ 147415 h 1088472"/>
              <a:gd name="connsiteX9" fmla="*/ 988010 w 1208990"/>
              <a:gd name="connsiteY9" fmla="*/ 154508 h 1088472"/>
              <a:gd name="connsiteX10" fmla="*/ 990583 w 1208990"/>
              <a:gd name="connsiteY10" fmla="*/ 985122 h 1088472"/>
              <a:gd name="connsiteX11" fmla="*/ 1179908 w 1208990"/>
              <a:gd name="connsiteY11" fmla="*/ 988579 h 1088472"/>
              <a:gd name="connsiteX12" fmla="*/ 1208990 w 1208990"/>
              <a:gd name="connsiteY12" fmla="*/ 121605 h 1088472"/>
              <a:gd name="connsiteX0" fmla="*/ 0 w 1208990"/>
              <a:gd name="connsiteY0" fmla="*/ 182486 h 1088472"/>
              <a:gd name="connsiteX1" fmla="*/ 269622 w 1208990"/>
              <a:gd name="connsiteY1" fmla="*/ 99768 h 1088472"/>
              <a:gd name="connsiteX2" fmla="*/ 281425 w 1208990"/>
              <a:gd name="connsiteY2" fmla="*/ 988258 h 1088472"/>
              <a:gd name="connsiteX3" fmla="*/ 448234 w 1208990"/>
              <a:gd name="connsiteY3" fmla="*/ 985074 h 1088472"/>
              <a:gd name="connsiteX4" fmla="*/ 451489 w 1208990"/>
              <a:gd name="connsiteY4" fmla="*/ 129321 h 1088472"/>
              <a:gd name="connsiteX5" fmla="*/ 630784 w 1208990"/>
              <a:gd name="connsiteY5" fmla="*/ 129387 h 1088472"/>
              <a:gd name="connsiteX6" fmla="*/ 636079 w 1208990"/>
              <a:gd name="connsiteY6" fmla="*/ 975879 h 1088472"/>
              <a:gd name="connsiteX7" fmla="*/ 794871 w 1208990"/>
              <a:gd name="connsiteY7" fmla="*/ 989309 h 1088472"/>
              <a:gd name="connsiteX8" fmla="*/ 815903 w 1208990"/>
              <a:gd name="connsiteY8" fmla="*/ 147415 h 1088472"/>
              <a:gd name="connsiteX9" fmla="*/ 988010 w 1208990"/>
              <a:gd name="connsiteY9" fmla="*/ 154508 h 1088472"/>
              <a:gd name="connsiteX10" fmla="*/ 990583 w 1208990"/>
              <a:gd name="connsiteY10" fmla="*/ 985122 h 1088472"/>
              <a:gd name="connsiteX11" fmla="*/ 1179908 w 1208990"/>
              <a:gd name="connsiteY11" fmla="*/ 988579 h 1088472"/>
              <a:gd name="connsiteX12" fmla="*/ 1208990 w 1208990"/>
              <a:gd name="connsiteY12" fmla="*/ 121605 h 1088472"/>
              <a:gd name="connsiteX0" fmla="*/ 0 w 1208990"/>
              <a:gd name="connsiteY0" fmla="*/ 182486 h 1088472"/>
              <a:gd name="connsiteX1" fmla="*/ 269622 w 1208990"/>
              <a:gd name="connsiteY1" fmla="*/ 99768 h 1088472"/>
              <a:gd name="connsiteX2" fmla="*/ 281425 w 1208990"/>
              <a:gd name="connsiteY2" fmla="*/ 988258 h 1088472"/>
              <a:gd name="connsiteX3" fmla="*/ 448234 w 1208990"/>
              <a:gd name="connsiteY3" fmla="*/ 985074 h 1088472"/>
              <a:gd name="connsiteX4" fmla="*/ 451489 w 1208990"/>
              <a:gd name="connsiteY4" fmla="*/ 129321 h 1088472"/>
              <a:gd name="connsiteX5" fmla="*/ 630784 w 1208990"/>
              <a:gd name="connsiteY5" fmla="*/ 129387 h 1088472"/>
              <a:gd name="connsiteX6" fmla="*/ 636079 w 1208990"/>
              <a:gd name="connsiteY6" fmla="*/ 975879 h 1088472"/>
              <a:gd name="connsiteX7" fmla="*/ 794871 w 1208990"/>
              <a:gd name="connsiteY7" fmla="*/ 989309 h 1088472"/>
              <a:gd name="connsiteX8" fmla="*/ 815903 w 1208990"/>
              <a:gd name="connsiteY8" fmla="*/ 147415 h 1088472"/>
              <a:gd name="connsiteX9" fmla="*/ 988010 w 1208990"/>
              <a:gd name="connsiteY9" fmla="*/ 154508 h 1088472"/>
              <a:gd name="connsiteX10" fmla="*/ 990583 w 1208990"/>
              <a:gd name="connsiteY10" fmla="*/ 985122 h 1088472"/>
              <a:gd name="connsiteX11" fmla="*/ 1179908 w 1208990"/>
              <a:gd name="connsiteY11" fmla="*/ 988579 h 1088472"/>
              <a:gd name="connsiteX12" fmla="*/ 1208990 w 1208990"/>
              <a:gd name="connsiteY12" fmla="*/ 121605 h 1088472"/>
              <a:gd name="connsiteX0" fmla="*/ 0 w 1208990"/>
              <a:gd name="connsiteY0" fmla="*/ 182486 h 1088472"/>
              <a:gd name="connsiteX1" fmla="*/ 269622 w 1208990"/>
              <a:gd name="connsiteY1" fmla="*/ 99768 h 1088472"/>
              <a:gd name="connsiteX2" fmla="*/ 281425 w 1208990"/>
              <a:gd name="connsiteY2" fmla="*/ 988258 h 1088472"/>
              <a:gd name="connsiteX3" fmla="*/ 448234 w 1208990"/>
              <a:gd name="connsiteY3" fmla="*/ 985074 h 1088472"/>
              <a:gd name="connsiteX4" fmla="*/ 451489 w 1208990"/>
              <a:gd name="connsiteY4" fmla="*/ 129321 h 1088472"/>
              <a:gd name="connsiteX5" fmla="*/ 630784 w 1208990"/>
              <a:gd name="connsiteY5" fmla="*/ 129387 h 1088472"/>
              <a:gd name="connsiteX6" fmla="*/ 636079 w 1208990"/>
              <a:gd name="connsiteY6" fmla="*/ 975879 h 1088472"/>
              <a:gd name="connsiteX7" fmla="*/ 794871 w 1208990"/>
              <a:gd name="connsiteY7" fmla="*/ 989309 h 1088472"/>
              <a:gd name="connsiteX8" fmla="*/ 815903 w 1208990"/>
              <a:gd name="connsiteY8" fmla="*/ 147415 h 1088472"/>
              <a:gd name="connsiteX9" fmla="*/ 988010 w 1208990"/>
              <a:gd name="connsiteY9" fmla="*/ 154508 h 1088472"/>
              <a:gd name="connsiteX10" fmla="*/ 990583 w 1208990"/>
              <a:gd name="connsiteY10" fmla="*/ 985122 h 1088472"/>
              <a:gd name="connsiteX11" fmla="*/ 1179908 w 1208990"/>
              <a:gd name="connsiteY11" fmla="*/ 988579 h 1088472"/>
              <a:gd name="connsiteX12" fmla="*/ 1208990 w 1208990"/>
              <a:gd name="connsiteY12" fmla="*/ 121605 h 1088472"/>
              <a:gd name="connsiteX0" fmla="*/ 0 w 1208990"/>
              <a:gd name="connsiteY0" fmla="*/ 182486 h 1088472"/>
              <a:gd name="connsiteX1" fmla="*/ 269622 w 1208990"/>
              <a:gd name="connsiteY1" fmla="*/ 99768 h 1088472"/>
              <a:gd name="connsiteX2" fmla="*/ 281425 w 1208990"/>
              <a:gd name="connsiteY2" fmla="*/ 988258 h 1088472"/>
              <a:gd name="connsiteX3" fmla="*/ 448234 w 1208990"/>
              <a:gd name="connsiteY3" fmla="*/ 985074 h 1088472"/>
              <a:gd name="connsiteX4" fmla="*/ 451489 w 1208990"/>
              <a:gd name="connsiteY4" fmla="*/ 129321 h 1088472"/>
              <a:gd name="connsiteX5" fmla="*/ 630784 w 1208990"/>
              <a:gd name="connsiteY5" fmla="*/ 129387 h 1088472"/>
              <a:gd name="connsiteX6" fmla="*/ 636079 w 1208990"/>
              <a:gd name="connsiteY6" fmla="*/ 975879 h 1088472"/>
              <a:gd name="connsiteX7" fmla="*/ 794871 w 1208990"/>
              <a:gd name="connsiteY7" fmla="*/ 989309 h 1088472"/>
              <a:gd name="connsiteX8" fmla="*/ 815903 w 1208990"/>
              <a:gd name="connsiteY8" fmla="*/ 147415 h 1088472"/>
              <a:gd name="connsiteX9" fmla="*/ 988010 w 1208990"/>
              <a:gd name="connsiteY9" fmla="*/ 154508 h 1088472"/>
              <a:gd name="connsiteX10" fmla="*/ 990583 w 1208990"/>
              <a:gd name="connsiteY10" fmla="*/ 985122 h 1088472"/>
              <a:gd name="connsiteX11" fmla="*/ 1179908 w 1208990"/>
              <a:gd name="connsiteY11" fmla="*/ 988579 h 1088472"/>
              <a:gd name="connsiteX12" fmla="*/ 1208990 w 1208990"/>
              <a:gd name="connsiteY12" fmla="*/ 121605 h 1088472"/>
              <a:gd name="connsiteX0" fmla="*/ 0 w 1208990"/>
              <a:gd name="connsiteY0" fmla="*/ 182486 h 1088472"/>
              <a:gd name="connsiteX1" fmla="*/ 269622 w 1208990"/>
              <a:gd name="connsiteY1" fmla="*/ 99768 h 1088472"/>
              <a:gd name="connsiteX2" fmla="*/ 281425 w 1208990"/>
              <a:gd name="connsiteY2" fmla="*/ 988258 h 1088472"/>
              <a:gd name="connsiteX3" fmla="*/ 448234 w 1208990"/>
              <a:gd name="connsiteY3" fmla="*/ 985074 h 1088472"/>
              <a:gd name="connsiteX4" fmla="*/ 451489 w 1208990"/>
              <a:gd name="connsiteY4" fmla="*/ 129321 h 1088472"/>
              <a:gd name="connsiteX5" fmla="*/ 630784 w 1208990"/>
              <a:gd name="connsiteY5" fmla="*/ 129387 h 1088472"/>
              <a:gd name="connsiteX6" fmla="*/ 636079 w 1208990"/>
              <a:gd name="connsiteY6" fmla="*/ 975879 h 1088472"/>
              <a:gd name="connsiteX7" fmla="*/ 794871 w 1208990"/>
              <a:gd name="connsiteY7" fmla="*/ 989309 h 1088472"/>
              <a:gd name="connsiteX8" fmla="*/ 815903 w 1208990"/>
              <a:gd name="connsiteY8" fmla="*/ 147415 h 1088472"/>
              <a:gd name="connsiteX9" fmla="*/ 988010 w 1208990"/>
              <a:gd name="connsiteY9" fmla="*/ 154508 h 1088472"/>
              <a:gd name="connsiteX10" fmla="*/ 990583 w 1208990"/>
              <a:gd name="connsiteY10" fmla="*/ 985122 h 1088472"/>
              <a:gd name="connsiteX11" fmla="*/ 1179908 w 1208990"/>
              <a:gd name="connsiteY11" fmla="*/ 988579 h 1088472"/>
              <a:gd name="connsiteX12" fmla="*/ 1182889 w 1208990"/>
              <a:gd name="connsiteY12" fmla="*/ 265942 h 1088472"/>
              <a:gd name="connsiteX13" fmla="*/ 1208990 w 1208990"/>
              <a:gd name="connsiteY13" fmla="*/ 121605 h 1088472"/>
              <a:gd name="connsiteX0" fmla="*/ 0 w 1208990"/>
              <a:gd name="connsiteY0" fmla="*/ 182486 h 1088472"/>
              <a:gd name="connsiteX1" fmla="*/ 269622 w 1208990"/>
              <a:gd name="connsiteY1" fmla="*/ 99768 h 1088472"/>
              <a:gd name="connsiteX2" fmla="*/ 281425 w 1208990"/>
              <a:gd name="connsiteY2" fmla="*/ 988258 h 1088472"/>
              <a:gd name="connsiteX3" fmla="*/ 448234 w 1208990"/>
              <a:gd name="connsiteY3" fmla="*/ 985074 h 1088472"/>
              <a:gd name="connsiteX4" fmla="*/ 451489 w 1208990"/>
              <a:gd name="connsiteY4" fmla="*/ 129321 h 1088472"/>
              <a:gd name="connsiteX5" fmla="*/ 630784 w 1208990"/>
              <a:gd name="connsiteY5" fmla="*/ 129387 h 1088472"/>
              <a:gd name="connsiteX6" fmla="*/ 636079 w 1208990"/>
              <a:gd name="connsiteY6" fmla="*/ 975879 h 1088472"/>
              <a:gd name="connsiteX7" fmla="*/ 794871 w 1208990"/>
              <a:gd name="connsiteY7" fmla="*/ 989309 h 1088472"/>
              <a:gd name="connsiteX8" fmla="*/ 815903 w 1208990"/>
              <a:gd name="connsiteY8" fmla="*/ 147415 h 1088472"/>
              <a:gd name="connsiteX9" fmla="*/ 988010 w 1208990"/>
              <a:gd name="connsiteY9" fmla="*/ 154508 h 1088472"/>
              <a:gd name="connsiteX10" fmla="*/ 990583 w 1208990"/>
              <a:gd name="connsiteY10" fmla="*/ 985122 h 1088472"/>
              <a:gd name="connsiteX11" fmla="*/ 1179908 w 1208990"/>
              <a:gd name="connsiteY11" fmla="*/ 988579 h 1088472"/>
              <a:gd name="connsiteX12" fmla="*/ 1193481 w 1208990"/>
              <a:gd name="connsiteY12" fmla="*/ 190579 h 1088472"/>
              <a:gd name="connsiteX13" fmla="*/ 1208990 w 1208990"/>
              <a:gd name="connsiteY13" fmla="*/ 121605 h 1088472"/>
              <a:gd name="connsiteX0" fmla="*/ 0 w 1394344"/>
              <a:gd name="connsiteY0" fmla="*/ 182486 h 1088472"/>
              <a:gd name="connsiteX1" fmla="*/ 269622 w 1394344"/>
              <a:gd name="connsiteY1" fmla="*/ 99768 h 1088472"/>
              <a:gd name="connsiteX2" fmla="*/ 281425 w 1394344"/>
              <a:gd name="connsiteY2" fmla="*/ 988258 h 1088472"/>
              <a:gd name="connsiteX3" fmla="*/ 448234 w 1394344"/>
              <a:gd name="connsiteY3" fmla="*/ 985074 h 1088472"/>
              <a:gd name="connsiteX4" fmla="*/ 451489 w 1394344"/>
              <a:gd name="connsiteY4" fmla="*/ 129321 h 1088472"/>
              <a:gd name="connsiteX5" fmla="*/ 630784 w 1394344"/>
              <a:gd name="connsiteY5" fmla="*/ 129387 h 1088472"/>
              <a:gd name="connsiteX6" fmla="*/ 636079 w 1394344"/>
              <a:gd name="connsiteY6" fmla="*/ 975879 h 1088472"/>
              <a:gd name="connsiteX7" fmla="*/ 794871 w 1394344"/>
              <a:gd name="connsiteY7" fmla="*/ 989309 h 1088472"/>
              <a:gd name="connsiteX8" fmla="*/ 815903 w 1394344"/>
              <a:gd name="connsiteY8" fmla="*/ 147415 h 1088472"/>
              <a:gd name="connsiteX9" fmla="*/ 988010 w 1394344"/>
              <a:gd name="connsiteY9" fmla="*/ 154508 h 1088472"/>
              <a:gd name="connsiteX10" fmla="*/ 990583 w 1394344"/>
              <a:gd name="connsiteY10" fmla="*/ 985122 h 1088472"/>
              <a:gd name="connsiteX11" fmla="*/ 1179908 w 1394344"/>
              <a:gd name="connsiteY11" fmla="*/ 988579 h 1088472"/>
              <a:gd name="connsiteX12" fmla="*/ 1193481 w 1394344"/>
              <a:gd name="connsiteY12" fmla="*/ 190579 h 1088472"/>
              <a:gd name="connsiteX13" fmla="*/ 1394344 w 1394344"/>
              <a:gd name="connsiteY13" fmla="*/ 151750 h 1088472"/>
              <a:gd name="connsiteX0" fmla="*/ 0 w 1394344"/>
              <a:gd name="connsiteY0" fmla="*/ 182486 h 1088472"/>
              <a:gd name="connsiteX1" fmla="*/ 269622 w 1394344"/>
              <a:gd name="connsiteY1" fmla="*/ 99768 h 1088472"/>
              <a:gd name="connsiteX2" fmla="*/ 281425 w 1394344"/>
              <a:gd name="connsiteY2" fmla="*/ 988258 h 1088472"/>
              <a:gd name="connsiteX3" fmla="*/ 448234 w 1394344"/>
              <a:gd name="connsiteY3" fmla="*/ 985074 h 1088472"/>
              <a:gd name="connsiteX4" fmla="*/ 451489 w 1394344"/>
              <a:gd name="connsiteY4" fmla="*/ 129321 h 1088472"/>
              <a:gd name="connsiteX5" fmla="*/ 630784 w 1394344"/>
              <a:gd name="connsiteY5" fmla="*/ 129387 h 1088472"/>
              <a:gd name="connsiteX6" fmla="*/ 636079 w 1394344"/>
              <a:gd name="connsiteY6" fmla="*/ 975879 h 1088472"/>
              <a:gd name="connsiteX7" fmla="*/ 794871 w 1394344"/>
              <a:gd name="connsiteY7" fmla="*/ 989309 h 1088472"/>
              <a:gd name="connsiteX8" fmla="*/ 815903 w 1394344"/>
              <a:gd name="connsiteY8" fmla="*/ 147415 h 1088472"/>
              <a:gd name="connsiteX9" fmla="*/ 988010 w 1394344"/>
              <a:gd name="connsiteY9" fmla="*/ 154508 h 1088472"/>
              <a:gd name="connsiteX10" fmla="*/ 990583 w 1394344"/>
              <a:gd name="connsiteY10" fmla="*/ 985122 h 1088472"/>
              <a:gd name="connsiteX11" fmla="*/ 1179908 w 1394344"/>
              <a:gd name="connsiteY11" fmla="*/ 988579 h 1088472"/>
              <a:gd name="connsiteX12" fmla="*/ 1182888 w 1394344"/>
              <a:gd name="connsiteY12" fmla="*/ 135313 h 1088472"/>
              <a:gd name="connsiteX13" fmla="*/ 1394344 w 1394344"/>
              <a:gd name="connsiteY13" fmla="*/ 151750 h 1088472"/>
              <a:gd name="connsiteX0" fmla="*/ 0 w 1378457"/>
              <a:gd name="connsiteY0" fmla="*/ 182486 h 1088472"/>
              <a:gd name="connsiteX1" fmla="*/ 269622 w 1378457"/>
              <a:gd name="connsiteY1" fmla="*/ 99768 h 1088472"/>
              <a:gd name="connsiteX2" fmla="*/ 281425 w 1378457"/>
              <a:gd name="connsiteY2" fmla="*/ 988258 h 1088472"/>
              <a:gd name="connsiteX3" fmla="*/ 448234 w 1378457"/>
              <a:gd name="connsiteY3" fmla="*/ 985074 h 1088472"/>
              <a:gd name="connsiteX4" fmla="*/ 451489 w 1378457"/>
              <a:gd name="connsiteY4" fmla="*/ 129321 h 1088472"/>
              <a:gd name="connsiteX5" fmla="*/ 630784 w 1378457"/>
              <a:gd name="connsiteY5" fmla="*/ 129387 h 1088472"/>
              <a:gd name="connsiteX6" fmla="*/ 636079 w 1378457"/>
              <a:gd name="connsiteY6" fmla="*/ 975879 h 1088472"/>
              <a:gd name="connsiteX7" fmla="*/ 794871 w 1378457"/>
              <a:gd name="connsiteY7" fmla="*/ 989309 h 1088472"/>
              <a:gd name="connsiteX8" fmla="*/ 815903 w 1378457"/>
              <a:gd name="connsiteY8" fmla="*/ 147415 h 1088472"/>
              <a:gd name="connsiteX9" fmla="*/ 988010 w 1378457"/>
              <a:gd name="connsiteY9" fmla="*/ 154508 h 1088472"/>
              <a:gd name="connsiteX10" fmla="*/ 990583 w 1378457"/>
              <a:gd name="connsiteY10" fmla="*/ 985122 h 1088472"/>
              <a:gd name="connsiteX11" fmla="*/ 1179908 w 1378457"/>
              <a:gd name="connsiteY11" fmla="*/ 988579 h 1088472"/>
              <a:gd name="connsiteX12" fmla="*/ 1182888 w 1378457"/>
              <a:gd name="connsiteY12" fmla="*/ 135313 h 1088472"/>
              <a:gd name="connsiteX13" fmla="*/ 1378457 w 1378457"/>
              <a:gd name="connsiteY13" fmla="*/ 126629 h 1088472"/>
              <a:gd name="connsiteX0" fmla="*/ 0 w 1378457"/>
              <a:gd name="connsiteY0" fmla="*/ 182486 h 1088472"/>
              <a:gd name="connsiteX1" fmla="*/ 269622 w 1378457"/>
              <a:gd name="connsiteY1" fmla="*/ 99768 h 1088472"/>
              <a:gd name="connsiteX2" fmla="*/ 281425 w 1378457"/>
              <a:gd name="connsiteY2" fmla="*/ 988258 h 1088472"/>
              <a:gd name="connsiteX3" fmla="*/ 448234 w 1378457"/>
              <a:gd name="connsiteY3" fmla="*/ 985074 h 1088472"/>
              <a:gd name="connsiteX4" fmla="*/ 451489 w 1378457"/>
              <a:gd name="connsiteY4" fmla="*/ 129321 h 1088472"/>
              <a:gd name="connsiteX5" fmla="*/ 630784 w 1378457"/>
              <a:gd name="connsiteY5" fmla="*/ 129387 h 1088472"/>
              <a:gd name="connsiteX6" fmla="*/ 636079 w 1378457"/>
              <a:gd name="connsiteY6" fmla="*/ 975879 h 1088472"/>
              <a:gd name="connsiteX7" fmla="*/ 794871 w 1378457"/>
              <a:gd name="connsiteY7" fmla="*/ 989309 h 1088472"/>
              <a:gd name="connsiteX8" fmla="*/ 815903 w 1378457"/>
              <a:gd name="connsiteY8" fmla="*/ 147415 h 1088472"/>
              <a:gd name="connsiteX9" fmla="*/ 988010 w 1378457"/>
              <a:gd name="connsiteY9" fmla="*/ 154508 h 1088472"/>
              <a:gd name="connsiteX10" fmla="*/ 990583 w 1378457"/>
              <a:gd name="connsiteY10" fmla="*/ 985122 h 1088472"/>
              <a:gd name="connsiteX11" fmla="*/ 1179908 w 1378457"/>
              <a:gd name="connsiteY11" fmla="*/ 988579 h 1088472"/>
              <a:gd name="connsiteX12" fmla="*/ 1182888 w 1378457"/>
              <a:gd name="connsiteY12" fmla="*/ 135313 h 1088472"/>
              <a:gd name="connsiteX13" fmla="*/ 1299395 w 1378457"/>
              <a:gd name="connsiteY13" fmla="*/ 85071 h 1088472"/>
              <a:gd name="connsiteX14" fmla="*/ 1378457 w 1378457"/>
              <a:gd name="connsiteY14" fmla="*/ 126629 h 1088472"/>
              <a:gd name="connsiteX0" fmla="*/ 0 w 1383753"/>
              <a:gd name="connsiteY0" fmla="*/ 182486 h 1088472"/>
              <a:gd name="connsiteX1" fmla="*/ 269622 w 1383753"/>
              <a:gd name="connsiteY1" fmla="*/ 99768 h 1088472"/>
              <a:gd name="connsiteX2" fmla="*/ 281425 w 1383753"/>
              <a:gd name="connsiteY2" fmla="*/ 988258 h 1088472"/>
              <a:gd name="connsiteX3" fmla="*/ 448234 w 1383753"/>
              <a:gd name="connsiteY3" fmla="*/ 985074 h 1088472"/>
              <a:gd name="connsiteX4" fmla="*/ 451489 w 1383753"/>
              <a:gd name="connsiteY4" fmla="*/ 129321 h 1088472"/>
              <a:gd name="connsiteX5" fmla="*/ 630784 w 1383753"/>
              <a:gd name="connsiteY5" fmla="*/ 129387 h 1088472"/>
              <a:gd name="connsiteX6" fmla="*/ 636079 w 1383753"/>
              <a:gd name="connsiteY6" fmla="*/ 975879 h 1088472"/>
              <a:gd name="connsiteX7" fmla="*/ 794871 w 1383753"/>
              <a:gd name="connsiteY7" fmla="*/ 989309 h 1088472"/>
              <a:gd name="connsiteX8" fmla="*/ 815903 w 1383753"/>
              <a:gd name="connsiteY8" fmla="*/ 147415 h 1088472"/>
              <a:gd name="connsiteX9" fmla="*/ 988010 w 1383753"/>
              <a:gd name="connsiteY9" fmla="*/ 154508 h 1088472"/>
              <a:gd name="connsiteX10" fmla="*/ 990583 w 1383753"/>
              <a:gd name="connsiteY10" fmla="*/ 985122 h 1088472"/>
              <a:gd name="connsiteX11" fmla="*/ 1179908 w 1383753"/>
              <a:gd name="connsiteY11" fmla="*/ 988579 h 1088472"/>
              <a:gd name="connsiteX12" fmla="*/ 1182888 w 1383753"/>
              <a:gd name="connsiteY12" fmla="*/ 135313 h 1088472"/>
              <a:gd name="connsiteX13" fmla="*/ 1299395 w 1383753"/>
              <a:gd name="connsiteY13" fmla="*/ 85071 h 1088472"/>
              <a:gd name="connsiteX14" fmla="*/ 1383753 w 1383753"/>
              <a:gd name="connsiteY14" fmla="*/ 990787 h 1088472"/>
              <a:gd name="connsiteX0" fmla="*/ 0 w 1383753"/>
              <a:gd name="connsiteY0" fmla="*/ 182486 h 1088472"/>
              <a:gd name="connsiteX1" fmla="*/ 269622 w 1383753"/>
              <a:gd name="connsiteY1" fmla="*/ 99768 h 1088472"/>
              <a:gd name="connsiteX2" fmla="*/ 281425 w 1383753"/>
              <a:gd name="connsiteY2" fmla="*/ 988258 h 1088472"/>
              <a:gd name="connsiteX3" fmla="*/ 448234 w 1383753"/>
              <a:gd name="connsiteY3" fmla="*/ 985074 h 1088472"/>
              <a:gd name="connsiteX4" fmla="*/ 451489 w 1383753"/>
              <a:gd name="connsiteY4" fmla="*/ 129321 h 1088472"/>
              <a:gd name="connsiteX5" fmla="*/ 630784 w 1383753"/>
              <a:gd name="connsiteY5" fmla="*/ 129387 h 1088472"/>
              <a:gd name="connsiteX6" fmla="*/ 636079 w 1383753"/>
              <a:gd name="connsiteY6" fmla="*/ 975879 h 1088472"/>
              <a:gd name="connsiteX7" fmla="*/ 794871 w 1383753"/>
              <a:gd name="connsiteY7" fmla="*/ 989309 h 1088472"/>
              <a:gd name="connsiteX8" fmla="*/ 815903 w 1383753"/>
              <a:gd name="connsiteY8" fmla="*/ 147415 h 1088472"/>
              <a:gd name="connsiteX9" fmla="*/ 988010 w 1383753"/>
              <a:gd name="connsiteY9" fmla="*/ 154508 h 1088472"/>
              <a:gd name="connsiteX10" fmla="*/ 990583 w 1383753"/>
              <a:gd name="connsiteY10" fmla="*/ 985122 h 1088472"/>
              <a:gd name="connsiteX11" fmla="*/ 1179908 w 1383753"/>
              <a:gd name="connsiteY11" fmla="*/ 988579 h 1088472"/>
              <a:gd name="connsiteX12" fmla="*/ 1182888 w 1383753"/>
              <a:gd name="connsiteY12" fmla="*/ 135313 h 1088472"/>
              <a:gd name="connsiteX13" fmla="*/ 1357649 w 1383753"/>
              <a:gd name="connsiteY13" fmla="*/ 160434 h 1088472"/>
              <a:gd name="connsiteX14" fmla="*/ 1383753 w 1383753"/>
              <a:gd name="connsiteY14" fmla="*/ 990787 h 1088472"/>
              <a:gd name="connsiteX0" fmla="*/ 0 w 1383753"/>
              <a:gd name="connsiteY0" fmla="*/ 182486 h 1088472"/>
              <a:gd name="connsiteX1" fmla="*/ 269622 w 1383753"/>
              <a:gd name="connsiteY1" fmla="*/ 99768 h 1088472"/>
              <a:gd name="connsiteX2" fmla="*/ 281425 w 1383753"/>
              <a:gd name="connsiteY2" fmla="*/ 988258 h 1088472"/>
              <a:gd name="connsiteX3" fmla="*/ 448234 w 1383753"/>
              <a:gd name="connsiteY3" fmla="*/ 985074 h 1088472"/>
              <a:gd name="connsiteX4" fmla="*/ 451489 w 1383753"/>
              <a:gd name="connsiteY4" fmla="*/ 129321 h 1088472"/>
              <a:gd name="connsiteX5" fmla="*/ 630784 w 1383753"/>
              <a:gd name="connsiteY5" fmla="*/ 129387 h 1088472"/>
              <a:gd name="connsiteX6" fmla="*/ 636079 w 1383753"/>
              <a:gd name="connsiteY6" fmla="*/ 975879 h 1088472"/>
              <a:gd name="connsiteX7" fmla="*/ 794871 w 1383753"/>
              <a:gd name="connsiteY7" fmla="*/ 989309 h 1088472"/>
              <a:gd name="connsiteX8" fmla="*/ 815903 w 1383753"/>
              <a:gd name="connsiteY8" fmla="*/ 147415 h 1088472"/>
              <a:gd name="connsiteX9" fmla="*/ 988010 w 1383753"/>
              <a:gd name="connsiteY9" fmla="*/ 154508 h 1088472"/>
              <a:gd name="connsiteX10" fmla="*/ 990583 w 1383753"/>
              <a:gd name="connsiteY10" fmla="*/ 985122 h 1088472"/>
              <a:gd name="connsiteX11" fmla="*/ 1179908 w 1383753"/>
              <a:gd name="connsiteY11" fmla="*/ 988579 h 1088472"/>
              <a:gd name="connsiteX12" fmla="*/ 1182888 w 1383753"/>
              <a:gd name="connsiteY12" fmla="*/ 135313 h 1088472"/>
              <a:gd name="connsiteX13" fmla="*/ 1357649 w 1383753"/>
              <a:gd name="connsiteY13" fmla="*/ 160434 h 1088472"/>
              <a:gd name="connsiteX14" fmla="*/ 1383753 w 1383753"/>
              <a:gd name="connsiteY14" fmla="*/ 990787 h 1088472"/>
              <a:gd name="connsiteX0" fmla="*/ 0 w 1383753"/>
              <a:gd name="connsiteY0" fmla="*/ 182486 h 1088472"/>
              <a:gd name="connsiteX1" fmla="*/ 269622 w 1383753"/>
              <a:gd name="connsiteY1" fmla="*/ 99768 h 1088472"/>
              <a:gd name="connsiteX2" fmla="*/ 281425 w 1383753"/>
              <a:gd name="connsiteY2" fmla="*/ 988258 h 1088472"/>
              <a:gd name="connsiteX3" fmla="*/ 448234 w 1383753"/>
              <a:gd name="connsiteY3" fmla="*/ 985074 h 1088472"/>
              <a:gd name="connsiteX4" fmla="*/ 451489 w 1383753"/>
              <a:gd name="connsiteY4" fmla="*/ 129321 h 1088472"/>
              <a:gd name="connsiteX5" fmla="*/ 630784 w 1383753"/>
              <a:gd name="connsiteY5" fmla="*/ 129387 h 1088472"/>
              <a:gd name="connsiteX6" fmla="*/ 636079 w 1383753"/>
              <a:gd name="connsiteY6" fmla="*/ 975879 h 1088472"/>
              <a:gd name="connsiteX7" fmla="*/ 794871 w 1383753"/>
              <a:gd name="connsiteY7" fmla="*/ 989309 h 1088472"/>
              <a:gd name="connsiteX8" fmla="*/ 815903 w 1383753"/>
              <a:gd name="connsiteY8" fmla="*/ 147415 h 1088472"/>
              <a:gd name="connsiteX9" fmla="*/ 988010 w 1383753"/>
              <a:gd name="connsiteY9" fmla="*/ 154508 h 1088472"/>
              <a:gd name="connsiteX10" fmla="*/ 990583 w 1383753"/>
              <a:gd name="connsiteY10" fmla="*/ 985122 h 1088472"/>
              <a:gd name="connsiteX11" fmla="*/ 1179908 w 1383753"/>
              <a:gd name="connsiteY11" fmla="*/ 988579 h 1088472"/>
              <a:gd name="connsiteX12" fmla="*/ 1182888 w 1383753"/>
              <a:gd name="connsiteY12" fmla="*/ 135313 h 1088472"/>
              <a:gd name="connsiteX13" fmla="*/ 1357649 w 1383753"/>
              <a:gd name="connsiteY13" fmla="*/ 160434 h 1088472"/>
              <a:gd name="connsiteX14" fmla="*/ 1383753 w 1383753"/>
              <a:gd name="connsiteY14" fmla="*/ 990787 h 1088472"/>
              <a:gd name="connsiteX0" fmla="*/ 0 w 1383753"/>
              <a:gd name="connsiteY0" fmla="*/ 182486 h 1088472"/>
              <a:gd name="connsiteX1" fmla="*/ 269622 w 1383753"/>
              <a:gd name="connsiteY1" fmla="*/ 99768 h 1088472"/>
              <a:gd name="connsiteX2" fmla="*/ 281425 w 1383753"/>
              <a:gd name="connsiteY2" fmla="*/ 988258 h 1088472"/>
              <a:gd name="connsiteX3" fmla="*/ 448234 w 1383753"/>
              <a:gd name="connsiteY3" fmla="*/ 985074 h 1088472"/>
              <a:gd name="connsiteX4" fmla="*/ 451489 w 1383753"/>
              <a:gd name="connsiteY4" fmla="*/ 129321 h 1088472"/>
              <a:gd name="connsiteX5" fmla="*/ 630784 w 1383753"/>
              <a:gd name="connsiteY5" fmla="*/ 129387 h 1088472"/>
              <a:gd name="connsiteX6" fmla="*/ 636079 w 1383753"/>
              <a:gd name="connsiteY6" fmla="*/ 975879 h 1088472"/>
              <a:gd name="connsiteX7" fmla="*/ 794871 w 1383753"/>
              <a:gd name="connsiteY7" fmla="*/ 989309 h 1088472"/>
              <a:gd name="connsiteX8" fmla="*/ 815903 w 1383753"/>
              <a:gd name="connsiteY8" fmla="*/ 147415 h 1088472"/>
              <a:gd name="connsiteX9" fmla="*/ 988010 w 1383753"/>
              <a:gd name="connsiteY9" fmla="*/ 154508 h 1088472"/>
              <a:gd name="connsiteX10" fmla="*/ 990583 w 1383753"/>
              <a:gd name="connsiteY10" fmla="*/ 985122 h 1088472"/>
              <a:gd name="connsiteX11" fmla="*/ 1179908 w 1383753"/>
              <a:gd name="connsiteY11" fmla="*/ 988579 h 1088472"/>
              <a:gd name="connsiteX12" fmla="*/ 1182888 w 1383753"/>
              <a:gd name="connsiteY12" fmla="*/ 135313 h 1088472"/>
              <a:gd name="connsiteX13" fmla="*/ 1352354 w 1383753"/>
              <a:gd name="connsiteY13" fmla="*/ 160434 h 1088472"/>
              <a:gd name="connsiteX14" fmla="*/ 1383753 w 1383753"/>
              <a:gd name="connsiteY14" fmla="*/ 990787 h 1088472"/>
              <a:gd name="connsiteX0" fmla="*/ 0 w 1365300"/>
              <a:gd name="connsiteY0" fmla="*/ 182486 h 1088472"/>
              <a:gd name="connsiteX1" fmla="*/ 269622 w 1365300"/>
              <a:gd name="connsiteY1" fmla="*/ 99768 h 1088472"/>
              <a:gd name="connsiteX2" fmla="*/ 281425 w 1365300"/>
              <a:gd name="connsiteY2" fmla="*/ 988258 h 1088472"/>
              <a:gd name="connsiteX3" fmla="*/ 448234 w 1365300"/>
              <a:gd name="connsiteY3" fmla="*/ 985074 h 1088472"/>
              <a:gd name="connsiteX4" fmla="*/ 451489 w 1365300"/>
              <a:gd name="connsiteY4" fmla="*/ 129321 h 1088472"/>
              <a:gd name="connsiteX5" fmla="*/ 630784 w 1365300"/>
              <a:gd name="connsiteY5" fmla="*/ 129387 h 1088472"/>
              <a:gd name="connsiteX6" fmla="*/ 636079 w 1365300"/>
              <a:gd name="connsiteY6" fmla="*/ 975879 h 1088472"/>
              <a:gd name="connsiteX7" fmla="*/ 794871 w 1365300"/>
              <a:gd name="connsiteY7" fmla="*/ 989309 h 1088472"/>
              <a:gd name="connsiteX8" fmla="*/ 815903 w 1365300"/>
              <a:gd name="connsiteY8" fmla="*/ 147415 h 1088472"/>
              <a:gd name="connsiteX9" fmla="*/ 988010 w 1365300"/>
              <a:gd name="connsiteY9" fmla="*/ 154508 h 1088472"/>
              <a:gd name="connsiteX10" fmla="*/ 990583 w 1365300"/>
              <a:gd name="connsiteY10" fmla="*/ 985122 h 1088472"/>
              <a:gd name="connsiteX11" fmla="*/ 1179908 w 1365300"/>
              <a:gd name="connsiteY11" fmla="*/ 988579 h 1088472"/>
              <a:gd name="connsiteX12" fmla="*/ 1182888 w 1365300"/>
              <a:gd name="connsiteY12" fmla="*/ 135313 h 1088472"/>
              <a:gd name="connsiteX13" fmla="*/ 1352354 w 1365300"/>
              <a:gd name="connsiteY13" fmla="*/ 160434 h 1088472"/>
              <a:gd name="connsiteX14" fmla="*/ 1357274 w 1365300"/>
              <a:gd name="connsiteY14" fmla="*/ 990787 h 1088472"/>
              <a:gd name="connsiteX0" fmla="*/ 0 w 1366613"/>
              <a:gd name="connsiteY0" fmla="*/ 182486 h 1088472"/>
              <a:gd name="connsiteX1" fmla="*/ 269622 w 1366613"/>
              <a:gd name="connsiteY1" fmla="*/ 99768 h 1088472"/>
              <a:gd name="connsiteX2" fmla="*/ 281425 w 1366613"/>
              <a:gd name="connsiteY2" fmla="*/ 988258 h 1088472"/>
              <a:gd name="connsiteX3" fmla="*/ 448234 w 1366613"/>
              <a:gd name="connsiteY3" fmla="*/ 985074 h 1088472"/>
              <a:gd name="connsiteX4" fmla="*/ 451489 w 1366613"/>
              <a:gd name="connsiteY4" fmla="*/ 129321 h 1088472"/>
              <a:gd name="connsiteX5" fmla="*/ 630784 w 1366613"/>
              <a:gd name="connsiteY5" fmla="*/ 129387 h 1088472"/>
              <a:gd name="connsiteX6" fmla="*/ 636079 w 1366613"/>
              <a:gd name="connsiteY6" fmla="*/ 975879 h 1088472"/>
              <a:gd name="connsiteX7" fmla="*/ 794871 w 1366613"/>
              <a:gd name="connsiteY7" fmla="*/ 989309 h 1088472"/>
              <a:gd name="connsiteX8" fmla="*/ 815903 w 1366613"/>
              <a:gd name="connsiteY8" fmla="*/ 147415 h 1088472"/>
              <a:gd name="connsiteX9" fmla="*/ 988010 w 1366613"/>
              <a:gd name="connsiteY9" fmla="*/ 154508 h 1088472"/>
              <a:gd name="connsiteX10" fmla="*/ 990583 w 1366613"/>
              <a:gd name="connsiteY10" fmla="*/ 985122 h 1088472"/>
              <a:gd name="connsiteX11" fmla="*/ 1179908 w 1366613"/>
              <a:gd name="connsiteY11" fmla="*/ 988579 h 1088472"/>
              <a:gd name="connsiteX12" fmla="*/ 1182888 w 1366613"/>
              <a:gd name="connsiteY12" fmla="*/ 135313 h 1088472"/>
              <a:gd name="connsiteX13" fmla="*/ 1352354 w 1366613"/>
              <a:gd name="connsiteY13" fmla="*/ 160434 h 1088472"/>
              <a:gd name="connsiteX14" fmla="*/ 1357651 w 1366613"/>
              <a:gd name="connsiteY14" fmla="*/ 919085 h 1088472"/>
              <a:gd name="connsiteX15" fmla="*/ 1357274 w 1366613"/>
              <a:gd name="connsiteY15" fmla="*/ 990787 h 1088472"/>
              <a:gd name="connsiteX0" fmla="*/ 0 w 1366613"/>
              <a:gd name="connsiteY0" fmla="*/ 182486 h 1402770"/>
              <a:gd name="connsiteX1" fmla="*/ 269622 w 1366613"/>
              <a:gd name="connsiteY1" fmla="*/ 99768 h 1402770"/>
              <a:gd name="connsiteX2" fmla="*/ 281425 w 1366613"/>
              <a:gd name="connsiteY2" fmla="*/ 988258 h 1402770"/>
              <a:gd name="connsiteX3" fmla="*/ 448234 w 1366613"/>
              <a:gd name="connsiteY3" fmla="*/ 985074 h 1402770"/>
              <a:gd name="connsiteX4" fmla="*/ 451489 w 1366613"/>
              <a:gd name="connsiteY4" fmla="*/ 129321 h 1402770"/>
              <a:gd name="connsiteX5" fmla="*/ 630784 w 1366613"/>
              <a:gd name="connsiteY5" fmla="*/ 129387 h 1402770"/>
              <a:gd name="connsiteX6" fmla="*/ 636079 w 1366613"/>
              <a:gd name="connsiteY6" fmla="*/ 975879 h 1402770"/>
              <a:gd name="connsiteX7" fmla="*/ 794871 w 1366613"/>
              <a:gd name="connsiteY7" fmla="*/ 989309 h 1402770"/>
              <a:gd name="connsiteX8" fmla="*/ 815903 w 1366613"/>
              <a:gd name="connsiteY8" fmla="*/ 147415 h 1402770"/>
              <a:gd name="connsiteX9" fmla="*/ 988010 w 1366613"/>
              <a:gd name="connsiteY9" fmla="*/ 154508 h 1402770"/>
              <a:gd name="connsiteX10" fmla="*/ 990583 w 1366613"/>
              <a:gd name="connsiteY10" fmla="*/ 985122 h 1402770"/>
              <a:gd name="connsiteX11" fmla="*/ 1179908 w 1366613"/>
              <a:gd name="connsiteY11" fmla="*/ 988579 h 1402770"/>
              <a:gd name="connsiteX12" fmla="*/ 1182888 w 1366613"/>
              <a:gd name="connsiteY12" fmla="*/ 135313 h 1402770"/>
              <a:gd name="connsiteX13" fmla="*/ 1352354 w 1366613"/>
              <a:gd name="connsiteY13" fmla="*/ 160434 h 1402770"/>
              <a:gd name="connsiteX14" fmla="*/ 1357651 w 1366613"/>
              <a:gd name="connsiteY14" fmla="*/ 919085 h 1402770"/>
              <a:gd name="connsiteX15" fmla="*/ 997160 w 1366613"/>
              <a:gd name="connsiteY15" fmla="*/ 1402770 h 1402770"/>
              <a:gd name="connsiteX0" fmla="*/ 0 w 1366613"/>
              <a:gd name="connsiteY0" fmla="*/ 182486 h 1402770"/>
              <a:gd name="connsiteX1" fmla="*/ 269622 w 1366613"/>
              <a:gd name="connsiteY1" fmla="*/ 99768 h 1402770"/>
              <a:gd name="connsiteX2" fmla="*/ 281425 w 1366613"/>
              <a:gd name="connsiteY2" fmla="*/ 988258 h 1402770"/>
              <a:gd name="connsiteX3" fmla="*/ 448234 w 1366613"/>
              <a:gd name="connsiteY3" fmla="*/ 985074 h 1402770"/>
              <a:gd name="connsiteX4" fmla="*/ 451489 w 1366613"/>
              <a:gd name="connsiteY4" fmla="*/ 129321 h 1402770"/>
              <a:gd name="connsiteX5" fmla="*/ 630784 w 1366613"/>
              <a:gd name="connsiteY5" fmla="*/ 129387 h 1402770"/>
              <a:gd name="connsiteX6" fmla="*/ 636079 w 1366613"/>
              <a:gd name="connsiteY6" fmla="*/ 975879 h 1402770"/>
              <a:gd name="connsiteX7" fmla="*/ 794871 w 1366613"/>
              <a:gd name="connsiteY7" fmla="*/ 989309 h 1402770"/>
              <a:gd name="connsiteX8" fmla="*/ 815903 w 1366613"/>
              <a:gd name="connsiteY8" fmla="*/ 147415 h 1402770"/>
              <a:gd name="connsiteX9" fmla="*/ 988010 w 1366613"/>
              <a:gd name="connsiteY9" fmla="*/ 154508 h 1402770"/>
              <a:gd name="connsiteX10" fmla="*/ 990583 w 1366613"/>
              <a:gd name="connsiteY10" fmla="*/ 985122 h 1402770"/>
              <a:gd name="connsiteX11" fmla="*/ 1179908 w 1366613"/>
              <a:gd name="connsiteY11" fmla="*/ 988579 h 1402770"/>
              <a:gd name="connsiteX12" fmla="*/ 1182888 w 1366613"/>
              <a:gd name="connsiteY12" fmla="*/ 135313 h 1402770"/>
              <a:gd name="connsiteX13" fmla="*/ 1352354 w 1366613"/>
              <a:gd name="connsiteY13" fmla="*/ 160434 h 1402770"/>
              <a:gd name="connsiteX14" fmla="*/ 1357651 w 1366613"/>
              <a:gd name="connsiteY14" fmla="*/ 979376 h 1402770"/>
              <a:gd name="connsiteX15" fmla="*/ 997160 w 1366613"/>
              <a:gd name="connsiteY15" fmla="*/ 1402770 h 1402770"/>
              <a:gd name="connsiteX0" fmla="*/ 0 w 1374911"/>
              <a:gd name="connsiteY0" fmla="*/ 182486 h 1402770"/>
              <a:gd name="connsiteX1" fmla="*/ 269622 w 1374911"/>
              <a:gd name="connsiteY1" fmla="*/ 99768 h 1402770"/>
              <a:gd name="connsiteX2" fmla="*/ 281425 w 1374911"/>
              <a:gd name="connsiteY2" fmla="*/ 988258 h 1402770"/>
              <a:gd name="connsiteX3" fmla="*/ 448234 w 1374911"/>
              <a:gd name="connsiteY3" fmla="*/ 985074 h 1402770"/>
              <a:gd name="connsiteX4" fmla="*/ 451489 w 1374911"/>
              <a:gd name="connsiteY4" fmla="*/ 129321 h 1402770"/>
              <a:gd name="connsiteX5" fmla="*/ 630784 w 1374911"/>
              <a:gd name="connsiteY5" fmla="*/ 129387 h 1402770"/>
              <a:gd name="connsiteX6" fmla="*/ 636079 w 1374911"/>
              <a:gd name="connsiteY6" fmla="*/ 975879 h 1402770"/>
              <a:gd name="connsiteX7" fmla="*/ 794871 w 1374911"/>
              <a:gd name="connsiteY7" fmla="*/ 989309 h 1402770"/>
              <a:gd name="connsiteX8" fmla="*/ 815903 w 1374911"/>
              <a:gd name="connsiteY8" fmla="*/ 147415 h 1402770"/>
              <a:gd name="connsiteX9" fmla="*/ 988010 w 1374911"/>
              <a:gd name="connsiteY9" fmla="*/ 154508 h 1402770"/>
              <a:gd name="connsiteX10" fmla="*/ 990583 w 1374911"/>
              <a:gd name="connsiteY10" fmla="*/ 985122 h 1402770"/>
              <a:gd name="connsiteX11" fmla="*/ 1179908 w 1374911"/>
              <a:gd name="connsiteY11" fmla="*/ 988579 h 1402770"/>
              <a:gd name="connsiteX12" fmla="*/ 1182888 w 1374911"/>
              <a:gd name="connsiteY12" fmla="*/ 135313 h 1402770"/>
              <a:gd name="connsiteX13" fmla="*/ 1352354 w 1374911"/>
              <a:gd name="connsiteY13" fmla="*/ 160434 h 1402770"/>
              <a:gd name="connsiteX14" fmla="*/ 1357651 w 1374911"/>
              <a:gd name="connsiteY14" fmla="*/ 979376 h 1402770"/>
              <a:gd name="connsiteX15" fmla="*/ 1209368 w 1374911"/>
              <a:gd name="connsiteY15" fmla="*/ 1220535 h 1402770"/>
              <a:gd name="connsiteX16" fmla="*/ 997160 w 1374911"/>
              <a:gd name="connsiteY16" fmla="*/ 1402770 h 1402770"/>
              <a:gd name="connsiteX0" fmla="*/ 0 w 1374911"/>
              <a:gd name="connsiteY0" fmla="*/ 182486 h 1257069"/>
              <a:gd name="connsiteX1" fmla="*/ 269622 w 1374911"/>
              <a:gd name="connsiteY1" fmla="*/ 99768 h 1257069"/>
              <a:gd name="connsiteX2" fmla="*/ 281425 w 1374911"/>
              <a:gd name="connsiteY2" fmla="*/ 988258 h 1257069"/>
              <a:gd name="connsiteX3" fmla="*/ 448234 w 1374911"/>
              <a:gd name="connsiteY3" fmla="*/ 985074 h 1257069"/>
              <a:gd name="connsiteX4" fmla="*/ 451489 w 1374911"/>
              <a:gd name="connsiteY4" fmla="*/ 129321 h 1257069"/>
              <a:gd name="connsiteX5" fmla="*/ 630784 w 1374911"/>
              <a:gd name="connsiteY5" fmla="*/ 129387 h 1257069"/>
              <a:gd name="connsiteX6" fmla="*/ 636079 w 1374911"/>
              <a:gd name="connsiteY6" fmla="*/ 975879 h 1257069"/>
              <a:gd name="connsiteX7" fmla="*/ 794871 w 1374911"/>
              <a:gd name="connsiteY7" fmla="*/ 989309 h 1257069"/>
              <a:gd name="connsiteX8" fmla="*/ 815903 w 1374911"/>
              <a:gd name="connsiteY8" fmla="*/ 147415 h 1257069"/>
              <a:gd name="connsiteX9" fmla="*/ 988010 w 1374911"/>
              <a:gd name="connsiteY9" fmla="*/ 154508 h 1257069"/>
              <a:gd name="connsiteX10" fmla="*/ 990583 w 1374911"/>
              <a:gd name="connsiteY10" fmla="*/ 985122 h 1257069"/>
              <a:gd name="connsiteX11" fmla="*/ 1179908 w 1374911"/>
              <a:gd name="connsiteY11" fmla="*/ 988579 h 1257069"/>
              <a:gd name="connsiteX12" fmla="*/ 1182888 w 1374911"/>
              <a:gd name="connsiteY12" fmla="*/ 135313 h 1257069"/>
              <a:gd name="connsiteX13" fmla="*/ 1352354 w 1374911"/>
              <a:gd name="connsiteY13" fmla="*/ 160434 h 1257069"/>
              <a:gd name="connsiteX14" fmla="*/ 1357651 w 1374911"/>
              <a:gd name="connsiteY14" fmla="*/ 979376 h 1257069"/>
              <a:gd name="connsiteX15" fmla="*/ 1209368 w 1374911"/>
              <a:gd name="connsiteY15" fmla="*/ 1220535 h 1257069"/>
              <a:gd name="connsiteX16" fmla="*/ 695299 w 1374911"/>
              <a:gd name="connsiteY16" fmla="*/ 1257069 h 1257069"/>
              <a:gd name="connsiteX0" fmla="*/ 0 w 1374911"/>
              <a:gd name="connsiteY0" fmla="*/ 182486 h 1257069"/>
              <a:gd name="connsiteX1" fmla="*/ 269622 w 1374911"/>
              <a:gd name="connsiteY1" fmla="*/ 99768 h 1257069"/>
              <a:gd name="connsiteX2" fmla="*/ 281425 w 1374911"/>
              <a:gd name="connsiteY2" fmla="*/ 988258 h 1257069"/>
              <a:gd name="connsiteX3" fmla="*/ 448234 w 1374911"/>
              <a:gd name="connsiteY3" fmla="*/ 985074 h 1257069"/>
              <a:gd name="connsiteX4" fmla="*/ 451489 w 1374911"/>
              <a:gd name="connsiteY4" fmla="*/ 129321 h 1257069"/>
              <a:gd name="connsiteX5" fmla="*/ 630784 w 1374911"/>
              <a:gd name="connsiteY5" fmla="*/ 129387 h 1257069"/>
              <a:gd name="connsiteX6" fmla="*/ 636079 w 1374911"/>
              <a:gd name="connsiteY6" fmla="*/ 975879 h 1257069"/>
              <a:gd name="connsiteX7" fmla="*/ 794871 w 1374911"/>
              <a:gd name="connsiteY7" fmla="*/ 989309 h 1257069"/>
              <a:gd name="connsiteX8" fmla="*/ 815903 w 1374911"/>
              <a:gd name="connsiteY8" fmla="*/ 147415 h 1257069"/>
              <a:gd name="connsiteX9" fmla="*/ 988010 w 1374911"/>
              <a:gd name="connsiteY9" fmla="*/ 154508 h 1257069"/>
              <a:gd name="connsiteX10" fmla="*/ 990583 w 1374911"/>
              <a:gd name="connsiteY10" fmla="*/ 985122 h 1257069"/>
              <a:gd name="connsiteX11" fmla="*/ 1179908 w 1374911"/>
              <a:gd name="connsiteY11" fmla="*/ 988579 h 1257069"/>
              <a:gd name="connsiteX12" fmla="*/ 1182888 w 1374911"/>
              <a:gd name="connsiteY12" fmla="*/ 135313 h 1257069"/>
              <a:gd name="connsiteX13" fmla="*/ 1352354 w 1374911"/>
              <a:gd name="connsiteY13" fmla="*/ 160434 h 1257069"/>
              <a:gd name="connsiteX14" fmla="*/ 1357651 w 1374911"/>
              <a:gd name="connsiteY14" fmla="*/ 979376 h 1257069"/>
              <a:gd name="connsiteX15" fmla="*/ 1209368 w 1374911"/>
              <a:gd name="connsiteY15" fmla="*/ 1220535 h 1257069"/>
              <a:gd name="connsiteX16" fmla="*/ 695299 w 1374911"/>
              <a:gd name="connsiteY16" fmla="*/ 1257069 h 1257069"/>
              <a:gd name="connsiteX0" fmla="*/ 0 w 1374911"/>
              <a:gd name="connsiteY0" fmla="*/ 182486 h 1279437"/>
              <a:gd name="connsiteX1" fmla="*/ 269622 w 1374911"/>
              <a:gd name="connsiteY1" fmla="*/ 99768 h 1279437"/>
              <a:gd name="connsiteX2" fmla="*/ 281425 w 1374911"/>
              <a:gd name="connsiteY2" fmla="*/ 988258 h 1279437"/>
              <a:gd name="connsiteX3" fmla="*/ 448234 w 1374911"/>
              <a:gd name="connsiteY3" fmla="*/ 985074 h 1279437"/>
              <a:gd name="connsiteX4" fmla="*/ 451489 w 1374911"/>
              <a:gd name="connsiteY4" fmla="*/ 129321 h 1279437"/>
              <a:gd name="connsiteX5" fmla="*/ 630784 w 1374911"/>
              <a:gd name="connsiteY5" fmla="*/ 129387 h 1279437"/>
              <a:gd name="connsiteX6" fmla="*/ 636079 w 1374911"/>
              <a:gd name="connsiteY6" fmla="*/ 975879 h 1279437"/>
              <a:gd name="connsiteX7" fmla="*/ 794871 w 1374911"/>
              <a:gd name="connsiteY7" fmla="*/ 989309 h 1279437"/>
              <a:gd name="connsiteX8" fmla="*/ 815903 w 1374911"/>
              <a:gd name="connsiteY8" fmla="*/ 147415 h 1279437"/>
              <a:gd name="connsiteX9" fmla="*/ 988010 w 1374911"/>
              <a:gd name="connsiteY9" fmla="*/ 154508 h 1279437"/>
              <a:gd name="connsiteX10" fmla="*/ 990583 w 1374911"/>
              <a:gd name="connsiteY10" fmla="*/ 985122 h 1279437"/>
              <a:gd name="connsiteX11" fmla="*/ 1179908 w 1374911"/>
              <a:gd name="connsiteY11" fmla="*/ 988579 h 1279437"/>
              <a:gd name="connsiteX12" fmla="*/ 1182888 w 1374911"/>
              <a:gd name="connsiteY12" fmla="*/ 135313 h 1279437"/>
              <a:gd name="connsiteX13" fmla="*/ 1352354 w 1374911"/>
              <a:gd name="connsiteY13" fmla="*/ 160434 h 1279437"/>
              <a:gd name="connsiteX14" fmla="*/ 1357651 w 1374911"/>
              <a:gd name="connsiteY14" fmla="*/ 979376 h 1279437"/>
              <a:gd name="connsiteX15" fmla="*/ 1209368 w 1374911"/>
              <a:gd name="connsiteY15" fmla="*/ 1220535 h 1279437"/>
              <a:gd name="connsiteX16" fmla="*/ 695299 w 1374911"/>
              <a:gd name="connsiteY16" fmla="*/ 1257069 h 1279437"/>
              <a:gd name="connsiteX0" fmla="*/ 0 w 1374911"/>
              <a:gd name="connsiteY0" fmla="*/ 182486 h 1301823"/>
              <a:gd name="connsiteX1" fmla="*/ 269622 w 1374911"/>
              <a:gd name="connsiteY1" fmla="*/ 99768 h 1301823"/>
              <a:gd name="connsiteX2" fmla="*/ 281425 w 1374911"/>
              <a:gd name="connsiteY2" fmla="*/ 988258 h 1301823"/>
              <a:gd name="connsiteX3" fmla="*/ 448234 w 1374911"/>
              <a:gd name="connsiteY3" fmla="*/ 985074 h 1301823"/>
              <a:gd name="connsiteX4" fmla="*/ 451489 w 1374911"/>
              <a:gd name="connsiteY4" fmla="*/ 129321 h 1301823"/>
              <a:gd name="connsiteX5" fmla="*/ 630784 w 1374911"/>
              <a:gd name="connsiteY5" fmla="*/ 129387 h 1301823"/>
              <a:gd name="connsiteX6" fmla="*/ 636079 w 1374911"/>
              <a:gd name="connsiteY6" fmla="*/ 975879 h 1301823"/>
              <a:gd name="connsiteX7" fmla="*/ 794871 w 1374911"/>
              <a:gd name="connsiteY7" fmla="*/ 989309 h 1301823"/>
              <a:gd name="connsiteX8" fmla="*/ 815903 w 1374911"/>
              <a:gd name="connsiteY8" fmla="*/ 147415 h 1301823"/>
              <a:gd name="connsiteX9" fmla="*/ 988010 w 1374911"/>
              <a:gd name="connsiteY9" fmla="*/ 154508 h 1301823"/>
              <a:gd name="connsiteX10" fmla="*/ 990583 w 1374911"/>
              <a:gd name="connsiteY10" fmla="*/ 985122 h 1301823"/>
              <a:gd name="connsiteX11" fmla="*/ 1179908 w 1374911"/>
              <a:gd name="connsiteY11" fmla="*/ 988579 h 1301823"/>
              <a:gd name="connsiteX12" fmla="*/ 1182888 w 1374911"/>
              <a:gd name="connsiteY12" fmla="*/ 135313 h 1301823"/>
              <a:gd name="connsiteX13" fmla="*/ 1352354 w 1374911"/>
              <a:gd name="connsiteY13" fmla="*/ 160434 h 1301823"/>
              <a:gd name="connsiteX14" fmla="*/ 1357651 w 1374911"/>
              <a:gd name="connsiteY14" fmla="*/ 979376 h 1301823"/>
              <a:gd name="connsiteX15" fmla="*/ 1140523 w 1374911"/>
              <a:gd name="connsiteY15" fmla="*/ 1250680 h 1301823"/>
              <a:gd name="connsiteX16" fmla="*/ 695299 w 1374911"/>
              <a:gd name="connsiteY16" fmla="*/ 1257069 h 1301823"/>
              <a:gd name="connsiteX0" fmla="*/ 0 w 1374911"/>
              <a:gd name="connsiteY0" fmla="*/ 182486 h 1296787"/>
              <a:gd name="connsiteX1" fmla="*/ 269622 w 1374911"/>
              <a:gd name="connsiteY1" fmla="*/ 99768 h 1296787"/>
              <a:gd name="connsiteX2" fmla="*/ 281425 w 1374911"/>
              <a:gd name="connsiteY2" fmla="*/ 988258 h 1296787"/>
              <a:gd name="connsiteX3" fmla="*/ 448234 w 1374911"/>
              <a:gd name="connsiteY3" fmla="*/ 985074 h 1296787"/>
              <a:gd name="connsiteX4" fmla="*/ 451489 w 1374911"/>
              <a:gd name="connsiteY4" fmla="*/ 129321 h 1296787"/>
              <a:gd name="connsiteX5" fmla="*/ 630784 w 1374911"/>
              <a:gd name="connsiteY5" fmla="*/ 129387 h 1296787"/>
              <a:gd name="connsiteX6" fmla="*/ 636079 w 1374911"/>
              <a:gd name="connsiteY6" fmla="*/ 975879 h 1296787"/>
              <a:gd name="connsiteX7" fmla="*/ 794871 w 1374911"/>
              <a:gd name="connsiteY7" fmla="*/ 989309 h 1296787"/>
              <a:gd name="connsiteX8" fmla="*/ 815903 w 1374911"/>
              <a:gd name="connsiteY8" fmla="*/ 147415 h 1296787"/>
              <a:gd name="connsiteX9" fmla="*/ 988010 w 1374911"/>
              <a:gd name="connsiteY9" fmla="*/ 154508 h 1296787"/>
              <a:gd name="connsiteX10" fmla="*/ 990583 w 1374911"/>
              <a:gd name="connsiteY10" fmla="*/ 985122 h 1296787"/>
              <a:gd name="connsiteX11" fmla="*/ 1179908 w 1374911"/>
              <a:gd name="connsiteY11" fmla="*/ 988579 h 1296787"/>
              <a:gd name="connsiteX12" fmla="*/ 1182888 w 1374911"/>
              <a:gd name="connsiteY12" fmla="*/ 135313 h 1296787"/>
              <a:gd name="connsiteX13" fmla="*/ 1352354 w 1374911"/>
              <a:gd name="connsiteY13" fmla="*/ 160434 h 1296787"/>
              <a:gd name="connsiteX14" fmla="*/ 1357651 w 1374911"/>
              <a:gd name="connsiteY14" fmla="*/ 979376 h 1296787"/>
              <a:gd name="connsiteX15" fmla="*/ 1140523 w 1374911"/>
              <a:gd name="connsiteY15" fmla="*/ 1250680 h 1296787"/>
              <a:gd name="connsiteX16" fmla="*/ 626454 w 1374911"/>
              <a:gd name="connsiteY16" fmla="*/ 1231948 h 1296787"/>
              <a:gd name="connsiteX0" fmla="*/ 0 w 1374911"/>
              <a:gd name="connsiteY0" fmla="*/ 182486 h 1303065"/>
              <a:gd name="connsiteX1" fmla="*/ 269622 w 1374911"/>
              <a:gd name="connsiteY1" fmla="*/ 99768 h 1303065"/>
              <a:gd name="connsiteX2" fmla="*/ 281425 w 1374911"/>
              <a:gd name="connsiteY2" fmla="*/ 988258 h 1303065"/>
              <a:gd name="connsiteX3" fmla="*/ 448234 w 1374911"/>
              <a:gd name="connsiteY3" fmla="*/ 985074 h 1303065"/>
              <a:gd name="connsiteX4" fmla="*/ 451489 w 1374911"/>
              <a:gd name="connsiteY4" fmla="*/ 129321 h 1303065"/>
              <a:gd name="connsiteX5" fmla="*/ 630784 w 1374911"/>
              <a:gd name="connsiteY5" fmla="*/ 129387 h 1303065"/>
              <a:gd name="connsiteX6" fmla="*/ 636079 w 1374911"/>
              <a:gd name="connsiteY6" fmla="*/ 975879 h 1303065"/>
              <a:gd name="connsiteX7" fmla="*/ 794871 w 1374911"/>
              <a:gd name="connsiteY7" fmla="*/ 989309 h 1303065"/>
              <a:gd name="connsiteX8" fmla="*/ 815903 w 1374911"/>
              <a:gd name="connsiteY8" fmla="*/ 147415 h 1303065"/>
              <a:gd name="connsiteX9" fmla="*/ 988010 w 1374911"/>
              <a:gd name="connsiteY9" fmla="*/ 154508 h 1303065"/>
              <a:gd name="connsiteX10" fmla="*/ 990583 w 1374911"/>
              <a:gd name="connsiteY10" fmla="*/ 985122 h 1303065"/>
              <a:gd name="connsiteX11" fmla="*/ 1179908 w 1374911"/>
              <a:gd name="connsiteY11" fmla="*/ 988579 h 1303065"/>
              <a:gd name="connsiteX12" fmla="*/ 1182888 w 1374911"/>
              <a:gd name="connsiteY12" fmla="*/ 135313 h 1303065"/>
              <a:gd name="connsiteX13" fmla="*/ 1352354 w 1374911"/>
              <a:gd name="connsiteY13" fmla="*/ 160434 h 1303065"/>
              <a:gd name="connsiteX14" fmla="*/ 1357651 w 1374911"/>
              <a:gd name="connsiteY14" fmla="*/ 979376 h 1303065"/>
              <a:gd name="connsiteX15" fmla="*/ 1140523 w 1374911"/>
              <a:gd name="connsiteY15" fmla="*/ 1250680 h 1303065"/>
              <a:gd name="connsiteX16" fmla="*/ 626454 w 1374911"/>
              <a:gd name="connsiteY16" fmla="*/ 1231948 h 1303065"/>
              <a:gd name="connsiteX0" fmla="*/ 0 w 1374911"/>
              <a:gd name="connsiteY0" fmla="*/ 182486 h 1273862"/>
              <a:gd name="connsiteX1" fmla="*/ 269622 w 1374911"/>
              <a:gd name="connsiteY1" fmla="*/ 99768 h 1273862"/>
              <a:gd name="connsiteX2" fmla="*/ 281425 w 1374911"/>
              <a:gd name="connsiteY2" fmla="*/ 988258 h 1273862"/>
              <a:gd name="connsiteX3" fmla="*/ 448234 w 1374911"/>
              <a:gd name="connsiteY3" fmla="*/ 985074 h 1273862"/>
              <a:gd name="connsiteX4" fmla="*/ 451489 w 1374911"/>
              <a:gd name="connsiteY4" fmla="*/ 129321 h 1273862"/>
              <a:gd name="connsiteX5" fmla="*/ 630784 w 1374911"/>
              <a:gd name="connsiteY5" fmla="*/ 129387 h 1273862"/>
              <a:gd name="connsiteX6" fmla="*/ 636079 w 1374911"/>
              <a:gd name="connsiteY6" fmla="*/ 975879 h 1273862"/>
              <a:gd name="connsiteX7" fmla="*/ 794871 w 1374911"/>
              <a:gd name="connsiteY7" fmla="*/ 989309 h 1273862"/>
              <a:gd name="connsiteX8" fmla="*/ 815903 w 1374911"/>
              <a:gd name="connsiteY8" fmla="*/ 147415 h 1273862"/>
              <a:gd name="connsiteX9" fmla="*/ 988010 w 1374911"/>
              <a:gd name="connsiteY9" fmla="*/ 154508 h 1273862"/>
              <a:gd name="connsiteX10" fmla="*/ 990583 w 1374911"/>
              <a:gd name="connsiteY10" fmla="*/ 985122 h 1273862"/>
              <a:gd name="connsiteX11" fmla="*/ 1179908 w 1374911"/>
              <a:gd name="connsiteY11" fmla="*/ 988579 h 1273862"/>
              <a:gd name="connsiteX12" fmla="*/ 1182888 w 1374911"/>
              <a:gd name="connsiteY12" fmla="*/ 135313 h 1273862"/>
              <a:gd name="connsiteX13" fmla="*/ 1352354 w 1374911"/>
              <a:gd name="connsiteY13" fmla="*/ 160434 h 1273862"/>
              <a:gd name="connsiteX14" fmla="*/ 1357651 w 1374911"/>
              <a:gd name="connsiteY14" fmla="*/ 979376 h 1273862"/>
              <a:gd name="connsiteX15" fmla="*/ 1161707 w 1374911"/>
              <a:gd name="connsiteY15" fmla="*/ 1210486 h 1273862"/>
              <a:gd name="connsiteX16" fmla="*/ 626454 w 1374911"/>
              <a:gd name="connsiteY16" fmla="*/ 1231948 h 1273862"/>
              <a:gd name="connsiteX0" fmla="*/ 0 w 1374911"/>
              <a:gd name="connsiteY0" fmla="*/ 182486 h 1233517"/>
              <a:gd name="connsiteX1" fmla="*/ 269622 w 1374911"/>
              <a:gd name="connsiteY1" fmla="*/ 99768 h 1233517"/>
              <a:gd name="connsiteX2" fmla="*/ 281425 w 1374911"/>
              <a:gd name="connsiteY2" fmla="*/ 988258 h 1233517"/>
              <a:gd name="connsiteX3" fmla="*/ 448234 w 1374911"/>
              <a:gd name="connsiteY3" fmla="*/ 985074 h 1233517"/>
              <a:gd name="connsiteX4" fmla="*/ 451489 w 1374911"/>
              <a:gd name="connsiteY4" fmla="*/ 129321 h 1233517"/>
              <a:gd name="connsiteX5" fmla="*/ 630784 w 1374911"/>
              <a:gd name="connsiteY5" fmla="*/ 129387 h 1233517"/>
              <a:gd name="connsiteX6" fmla="*/ 636079 w 1374911"/>
              <a:gd name="connsiteY6" fmla="*/ 975879 h 1233517"/>
              <a:gd name="connsiteX7" fmla="*/ 794871 w 1374911"/>
              <a:gd name="connsiteY7" fmla="*/ 989309 h 1233517"/>
              <a:gd name="connsiteX8" fmla="*/ 815903 w 1374911"/>
              <a:gd name="connsiteY8" fmla="*/ 147415 h 1233517"/>
              <a:gd name="connsiteX9" fmla="*/ 988010 w 1374911"/>
              <a:gd name="connsiteY9" fmla="*/ 154508 h 1233517"/>
              <a:gd name="connsiteX10" fmla="*/ 990583 w 1374911"/>
              <a:gd name="connsiteY10" fmla="*/ 985122 h 1233517"/>
              <a:gd name="connsiteX11" fmla="*/ 1179908 w 1374911"/>
              <a:gd name="connsiteY11" fmla="*/ 988579 h 1233517"/>
              <a:gd name="connsiteX12" fmla="*/ 1182888 w 1374911"/>
              <a:gd name="connsiteY12" fmla="*/ 135313 h 1233517"/>
              <a:gd name="connsiteX13" fmla="*/ 1352354 w 1374911"/>
              <a:gd name="connsiteY13" fmla="*/ 160434 h 1233517"/>
              <a:gd name="connsiteX14" fmla="*/ 1357651 w 1374911"/>
              <a:gd name="connsiteY14" fmla="*/ 979376 h 1233517"/>
              <a:gd name="connsiteX15" fmla="*/ 1161707 w 1374911"/>
              <a:gd name="connsiteY15" fmla="*/ 1210486 h 1233517"/>
              <a:gd name="connsiteX16" fmla="*/ 626454 w 1374911"/>
              <a:gd name="connsiteY16" fmla="*/ 1231948 h 1233517"/>
              <a:gd name="connsiteX0" fmla="*/ 0 w 1374911"/>
              <a:gd name="connsiteY0" fmla="*/ 182486 h 1235286"/>
              <a:gd name="connsiteX1" fmla="*/ 269622 w 1374911"/>
              <a:gd name="connsiteY1" fmla="*/ 99768 h 1235286"/>
              <a:gd name="connsiteX2" fmla="*/ 281425 w 1374911"/>
              <a:gd name="connsiteY2" fmla="*/ 988258 h 1235286"/>
              <a:gd name="connsiteX3" fmla="*/ 448234 w 1374911"/>
              <a:gd name="connsiteY3" fmla="*/ 985074 h 1235286"/>
              <a:gd name="connsiteX4" fmla="*/ 451489 w 1374911"/>
              <a:gd name="connsiteY4" fmla="*/ 129321 h 1235286"/>
              <a:gd name="connsiteX5" fmla="*/ 630784 w 1374911"/>
              <a:gd name="connsiteY5" fmla="*/ 129387 h 1235286"/>
              <a:gd name="connsiteX6" fmla="*/ 636079 w 1374911"/>
              <a:gd name="connsiteY6" fmla="*/ 975879 h 1235286"/>
              <a:gd name="connsiteX7" fmla="*/ 794871 w 1374911"/>
              <a:gd name="connsiteY7" fmla="*/ 989309 h 1235286"/>
              <a:gd name="connsiteX8" fmla="*/ 815903 w 1374911"/>
              <a:gd name="connsiteY8" fmla="*/ 147415 h 1235286"/>
              <a:gd name="connsiteX9" fmla="*/ 988010 w 1374911"/>
              <a:gd name="connsiteY9" fmla="*/ 154508 h 1235286"/>
              <a:gd name="connsiteX10" fmla="*/ 990583 w 1374911"/>
              <a:gd name="connsiteY10" fmla="*/ 985122 h 1235286"/>
              <a:gd name="connsiteX11" fmla="*/ 1179908 w 1374911"/>
              <a:gd name="connsiteY11" fmla="*/ 988579 h 1235286"/>
              <a:gd name="connsiteX12" fmla="*/ 1182888 w 1374911"/>
              <a:gd name="connsiteY12" fmla="*/ 135313 h 1235286"/>
              <a:gd name="connsiteX13" fmla="*/ 1352354 w 1374911"/>
              <a:gd name="connsiteY13" fmla="*/ 160434 h 1235286"/>
              <a:gd name="connsiteX14" fmla="*/ 1357651 w 1374911"/>
              <a:gd name="connsiteY14" fmla="*/ 979376 h 1235286"/>
              <a:gd name="connsiteX15" fmla="*/ 1161707 w 1374911"/>
              <a:gd name="connsiteY15" fmla="*/ 1210486 h 1235286"/>
              <a:gd name="connsiteX16" fmla="*/ 626454 w 1374911"/>
              <a:gd name="connsiteY16" fmla="*/ 1231948 h 1235286"/>
              <a:gd name="connsiteX0" fmla="*/ 0 w 1374911"/>
              <a:gd name="connsiteY0" fmla="*/ 182486 h 1235286"/>
              <a:gd name="connsiteX1" fmla="*/ 269622 w 1374911"/>
              <a:gd name="connsiteY1" fmla="*/ 99768 h 1235286"/>
              <a:gd name="connsiteX2" fmla="*/ 281425 w 1374911"/>
              <a:gd name="connsiteY2" fmla="*/ 988258 h 1235286"/>
              <a:gd name="connsiteX3" fmla="*/ 448234 w 1374911"/>
              <a:gd name="connsiteY3" fmla="*/ 985074 h 1235286"/>
              <a:gd name="connsiteX4" fmla="*/ 451489 w 1374911"/>
              <a:gd name="connsiteY4" fmla="*/ 129321 h 1235286"/>
              <a:gd name="connsiteX5" fmla="*/ 630784 w 1374911"/>
              <a:gd name="connsiteY5" fmla="*/ 129387 h 1235286"/>
              <a:gd name="connsiteX6" fmla="*/ 636079 w 1374911"/>
              <a:gd name="connsiteY6" fmla="*/ 975879 h 1235286"/>
              <a:gd name="connsiteX7" fmla="*/ 794871 w 1374911"/>
              <a:gd name="connsiteY7" fmla="*/ 989309 h 1235286"/>
              <a:gd name="connsiteX8" fmla="*/ 815903 w 1374911"/>
              <a:gd name="connsiteY8" fmla="*/ 147415 h 1235286"/>
              <a:gd name="connsiteX9" fmla="*/ 988010 w 1374911"/>
              <a:gd name="connsiteY9" fmla="*/ 154508 h 1235286"/>
              <a:gd name="connsiteX10" fmla="*/ 990583 w 1374911"/>
              <a:gd name="connsiteY10" fmla="*/ 985122 h 1235286"/>
              <a:gd name="connsiteX11" fmla="*/ 1179908 w 1374911"/>
              <a:gd name="connsiteY11" fmla="*/ 988579 h 1235286"/>
              <a:gd name="connsiteX12" fmla="*/ 1182888 w 1374911"/>
              <a:gd name="connsiteY12" fmla="*/ 135313 h 1235286"/>
              <a:gd name="connsiteX13" fmla="*/ 1352354 w 1374911"/>
              <a:gd name="connsiteY13" fmla="*/ 160434 h 1235286"/>
              <a:gd name="connsiteX14" fmla="*/ 1357651 w 1374911"/>
              <a:gd name="connsiteY14" fmla="*/ 979376 h 1235286"/>
              <a:gd name="connsiteX15" fmla="*/ 1161707 w 1374911"/>
              <a:gd name="connsiteY15" fmla="*/ 1210486 h 1235286"/>
              <a:gd name="connsiteX16" fmla="*/ 626454 w 1374911"/>
              <a:gd name="connsiteY16" fmla="*/ 1231948 h 1235286"/>
              <a:gd name="connsiteX0" fmla="*/ 0 w 1374911"/>
              <a:gd name="connsiteY0" fmla="*/ 182486 h 1235286"/>
              <a:gd name="connsiteX1" fmla="*/ 269622 w 1374911"/>
              <a:gd name="connsiteY1" fmla="*/ 99768 h 1235286"/>
              <a:gd name="connsiteX2" fmla="*/ 281425 w 1374911"/>
              <a:gd name="connsiteY2" fmla="*/ 988258 h 1235286"/>
              <a:gd name="connsiteX3" fmla="*/ 448234 w 1374911"/>
              <a:gd name="connsiteY3" fmla="*/ 985074 h 1235286"/>
              <a:gd name="connsiteX4" fmla="*/ 451489 w 1374911"/>
              <a:gd name="connsiteY4" fmla="*/ 129321 h 1235286"/>
              <a:gd name="connsiteX5" fmla="*/ 630784 w 1374911"/>
              <a:gd name="connsiteY5" fmla="*/ 129387 h 1235286"/>
              <a:gd name="connsiteX6" fmla="*/ 636079 w 1374911"/>
              <a:gd name="connsiteY6" fmla="*/ 975879 h 1235286"/>
              <a:gd name="connsiteX7" fmla="*/ 794871 w 1374911"/>
              <a:gd name="connsiteY7" fmla="*/ 989309 h 1235286"/>
              <a:gd name="connsiteX8" fmla="*/ 815903 w 1374911"/>
              <a:gd name="connsiteY8" fmla="*/ 147415 h 1235286"/>
              <a:gd name="connsiteX9" fmla="*/ 988010 w 1374911"/>
              <a:gd name="connsiteY9" fmla="*/ 154508 h 1235286"/>
              <a:gd name="connsiteX10" fmla="*/ 990583 w 1374911"/>
              <a:gd name="connsiteY10" fmla="*/ 985122 h 1235286"/>
              <a:gd name="connsiteX11" fmla="*/ 978137 w 1374911"/>
              <a:gd name="connsiteY11" fmla="*/ 1188006 h 1235286"/>
              <a:gd name="connsiteX12" fmla="*/ 1179908 w 1374911"/>
              <a:gd name="connsiteY12" fmla="*/ 988579 h 1235286"/>
              <a:gd name="connsiteX13" fmla="*/ 1182888 w 1374911"/>
              <a:gd name="connsiteY13" fmla="*/ 135313 h 1235286"/>
              <a:gd name="connsiteX14" fmla="*/ 1352354 w 1374911"/>
              <a:gd name="connsiteY14" fmla="*/ 160434 h 1235286"/>
              <a:gd name="connsiteX15" fmla="*/ 1357651 w 1374911"/>
              <a:gd name="connsiteY15" fmla="*/ 979376 h 1235286"/>
              <a:gd name="connsiteX16" fmla="*/ 1161707 w 1374911"/>
              <a:gd name="connsiteY16" fmla="*/ 1210486 h 1235286"/>
              <a:gd name="connsiteX17" fmla="*/ 626454 w 1374911"/>
              <a:gd name="connsiteY17" fmla="*/ 1231948 h 1235286"/>
              <a:gd name="connsiteX0" fmla="*/ 0 w 1374911"/>
              <a:gd name="connsiteY0" fmla="*/ 182486 h 1235286"/>
              <a:gd name="connsiteX1" fmla="*/ 269622 w 1374911"/>
              <a:gd name="connsiteY1" fmla="*/ 99768 h 1235286"/>
              <a:gd name="connsiteX2" fmla="*/ 281425 w 1374911"/>
              <a:gd name="connsiteY2" fmla="*/ 988258 h 1235286"/>
              <a:gd name="connsiteX3" fmla="*/ 448234 w 1374911"/>
              <a:gd name="connsiteY3" fmla="*/ 985074 h 1235286"/>
              <a:gd name="connsiteX4" fmla="*/ 451489 w 1374911"/>
              <a:gd name="connsiteY4" fmla="*/ 129321 h 1235286"/>
              <a:gd name="connsiteX5" fmla="*/ 630784 w 1374911"/>
              <a:gd name="connsiteY5" fmla="*/ 129387 h 1235286"/>
              <a:gd name="connsiteX6" fmla="*/ 636079 w 1374911"/>
              <a:gd name="connsiteY6" fmla="*/ 975879 h 1235286"/>
              <a:gd name="connsiteX7" fmla="*/ 794871 w 1374911"/>
              <a:gd name="connsiteY7" fmla="*/ 989309 h 1235286"/>
              <a:gd name="connsiteX8" fmla="*/ 815903 w 1374911"/>
              <a:gd name="connsiteY8" fmla="*/ 147415 h 1235286"/>
              <a:gd name="connsiteX9" fmla="*/ 988010 w 1374911"/>
              <a:gd name="connsiteY9" fmla="*/ 154508 h 1235286"/>
              <a:gd name="connsiteX10" fmla="*/ 990583 w 1374911"/>
              <a:gd name="connsiteY10" fmla="*/ 985122 h 1235286"/>
              <a:gd name="connsiteX11" fmla="*/ 978137 w 1374911"/>
              <a:gd name="connsiteY11" fmla="*/ 1188006 h 1235286"/>
              <a:gd name="connsiteX12" fmla="*/ 1179908 w 1374911"/>
              <a:gd name="connsiteY12" fmla="*/ 988579 h 1235286"/>
              <a:gd name="connsiteX13" fmla="*/ 1182888 w 1374911"/>
              <a:gd name="connsiteY13" fmla="*/ 135313 h 1235286"/>
              <a:gd name="connsiteX14" fmla="*/ 1352354 w 1374911"/>
              <a:gd name="connsiteY14" fmla="*/ 160434 h 1235286"/>
              <a:gd name="connsiteX15" fmla="*/ 1357651 w 1374911"/>
              <a:gd name="connsiteY15" fmla="*/ 979376 h 1235286"/>
              <a:gd name="connsiteX16" fmla="*/ 1161707 w 1374911"/>
              <a:gd name="connsiteY16" fmla="*/ 1210486 h 1235286"/>
              <a:gd name="connsiteX17" fmla="*/ 626454 w 1374911"/>
              <a:gd name="connsiteY17" fmla="*/ 1231948 h 1235286"/>
              <a:gd name="connsiteX0" fmla="*/ 0 w 1374911"/>
              <a:gd name="connsiteY0" fmla="*/ 182486 h 1235286"/>
              <a:gd name="connsiteX1" fmla="*/ 269622 w 1374911"/>
              <a:gd name="connsiteY1" fmla="*/ 99768 h 1235286"/>
              <a:gd name="connsiteX2" fmla="*/ 281425 w 1374911"/>
              <a:gd name="connsiteY2" fmla="*/ 988258 h 1235286"/>
              <a:gd name="connsiteX3" fmla="*/ 448234 w 1374911"/>
              <a:gd name="connsiteY3" fmla="*/ 985074 h 1235286"/>
              <a:gd name="connsiteX4" fmla="*/ 451489 w 1374911"/>
              <a:gd name="connsiteY4" fmla="*/ 129321 h 1235286"/>
              <a:gd name="connsiteX5" fmla="*/ 630784 w 1374911"/>
              <a:gd name="connsiteY5" fmla="*/ 129387 h 1235286"/>
              <a:gd name="connsiteX6" fmla="*/ 636079 w 1374911"/>
              <a:gd name="connsiteY6" fmla="*/ 975879 h 1235286"/>
              <a:gd name="connsiteX7" fmla="*/ 794871 w 1374911"/>
              <a:gd name="connsiteY7" fmla="*/ 989309 h 1235286"/>
              <a:gd name="connsiteX8" fmla="*/ 815903 w 1374911"/>
              <a:gd name="connsiteY8" fmla="*/ 147415 h 1235286"/>
              <a:gd name="connsiteX9" fmla="*/ 988010 w 1374911"/>
              <a:gd name="connsiteY9" fmla="*/ 154508 h 1235286"/>
              <a:gd name="connsiteX10" fmla="*/ 990583 w 1374911"/>
              <a:gd name="connsiteY10" fmla="*/ 985122 h 1235286"/>
              <a:gd name="connsiteX11" fmla="*/ 978137 w 1374911"/>
              <a:gd name="connsiteY11" fmla="*/ 1188006 h 1235286"/>
              <a:gd name="connsiteX12" fmla="*/ 1179908 w 1374911"/>
              <a:gd name="connsiteY12" fmla="*/ 988579 h 1235286"/>
              <a:gd name="connsiteX13" fmla="*/ 1182888 w 1374911"/>
              <a:gd name="connsiteY13" fmla="*/ 135313 h 1235286"/>
              <a:gd name="connsiteX14" fmla="*/ 1352354 w 1374911"/>
              <a:gd name="connsiteY14" fmla="*/ 160434 h 1235286"/>
              <a:gd name="connsiteX15" fmla="*/ 1357651 w 1374911"/>
              <a:gd name="connsiteY15" fmla="*/ 979376 h 1235286"/>
              <a:gd name="connsiteX16" fmla="*/ 1161707 w 1374911"/>
              <a:gd name="connsiteY16" fmla="*/ 1210486 h 1235286"/>
              <a:gd name="connsiteX17" fmla="*/ 626454 w 1374911"/>
              <a:gd name="connsiteY17" fmla="*/ 1231948 h 1235286"/>
              <a:gd name="connsiteX0" fmla="*/ 0 w 1374911"/>
              <a:gd name="connsiteY0" fmla="*/ 182486 h 1235286"/>
              <a:gd name="connsiteX1" fmla="*/ 269622 w 1374911"/>
              <a:gd name="connsiteY1" fmla="*/ 99768 h 1235286"/>
              <a:gd name="connsiteX2" fmla="*/ 281425 w 1374911"/>
              <a:gd name="connsiteY2" fmla="*/ 988258 h 1235286"/>
              <a:gd name="connsiteX3" fmla="*/ 448234 w 1374911"/>
              <a:gd name="connsiteY3" fmla="*/ 985074 h 1235286"/>
              <a:gd name="connsiteX4" fmla="*/ 451489 w 1374911"/>
              <a:gd name="connsiteY4" fmla="*/ 129321 h 1235286"/>
              <a:gd name="connsiteX5" fmla="*/ 630784 w 1374911"/>
              <a:gd name="connsiteY5" fmla="*/ 129387 h 1235286"/>
              <a:gd name="connsiteX6" fmla="*/ 636079 w 1374911"/>
              <a:gd name="connsiteY6" fmla="*/ 975879 h 1235286"/>
              <a:gd name="connsiteX7" fmla="*/ 794871 w 1374911"/>
              <a:gd name="connsiteY7" fmla="*/ 989309 h 1235286"/>
              <a:gd name="connsiteX8" fmla="*/ 815903 w 1374911"/>
              <a:gd name="connsiteY8" fmla="*/ 147415 h 1235286"/>
              <a:gd name="connsiteX9" fmla="*/ 988010 w 1374911"/>
              <a:gd name="connsiteY9" fmla="*/ 154508 h 1235286"/>
              <a:gd name="connsiteX10" fmla="*/ 990583 w 1374911"/>
              <a:gd name="connsiteY10" fmla="*/ 985122 h 1235286"/>
              <a:gd name="connsiteX11" fmla="*/ 1038377 w 1374911"/>
              <a:gd name="connsiteY11" fmla="*/ 1086406 h 1235286"/>
              <a:gd name="connsiteX12" fmla="*/ 1179908 w 1374911"/>
              <a:gd name="connsiteY12" fmla="*/ 988579 h 1235286"/>
              <a:gd name="connsiteX13" fmla="*/ 1182888 w 1374911"/>
              <a:gd name="connsiteY13" fmla="*/ 135313 h 1235286"/>
              <a:gd name="connsiteX14" fmla="*/ 1352354 w 1374911"/>
              <a:gd name="connsiteY14" fmla="*/ 160434 h 1235286"/>
              <a:gd name="connsiteX15" fmla="*/ 1357651 w 1374911"/>
              <a:gd name="connsiteY15" fmla="*/ 979376 h 1235286"/>
              <a:gd name="connsiteX16" fmla="*/ 1161707 w 1374911"/>
              <a:gd name="connsiteY16" fmla="*/ 1210486 h 1235286"/>
              <a:gd name="connsiteX17" fmla="*/ 626454 w 1374911"/>
              <a:gd name="connsiteY17" fmla="*/ 1231948 h 1235286"/>
              <a:gd name="connsiteX0" fmla="*/ 0 w 1374911"/>
              <a:gd name="connsiteY0" fmla="*/ 182486 h 1498712"/>
              <a:gd name="connsiteX1" fmla="*/ 269622 w 1374911"/>
              <a:gd name="connsiteY1" fmla="*/ 99768 h 1498712"/>
              <a:gd name="connsiteX2" fmla="*/ 281425 w 1374911"/>
              <a:gd name="connsiteY2" fmla="*/ 988258 h 1498712"/>
              <a:gd name="connsiteX3" fmla="*/ 448234 w 1374911"/>
              <a:gd name="connsiteY3" fmla="*/ 985074 h 1498712"/>
              <a:gd name="connsiteX4" fmla="*/ 451489 w 1374911"/>
              <a:gd name="connsiteY4" fmla="*/ 129321 h 1498712"/>
              <a:gd name="connsiteX5" fmla="*/ 630784 w 1374911"/>
              <a:gd name="connsiteY5" fmla="*/ 129387 h 1498712"/>
              <a:gd name="connsiteX6" fmla="*/ 636079 w 1374911"/>
              <a:gd name="connsiteY6" fmla="*/ 975879 h 1498712"/>
              <a:gd name="connsiteX7" fmla="*/ 794871 w 1374911"/>
              <a:gd name="connsiteY7" fmla="*/ 989309 h 1498712"/>
              <a:gd name="connsiteX8" fmla="*/ 815903 w 1374911"/>
              <a:gd name="connsiteY8" fmla="*/ 147415 h 1498712"/>
              <a:gd name="connsiteX9" fmla="*/ 988010 w 1374911"/>
              <a:gd name="connsiteY9" fmla="*/ 154508 h 1498712"/>
              <a:gd name="connsiteX10" fmla="*/ 990583 w 1374911"/>
              <a:gd name="connsiteY10" fmla="*/ 985122 h 1498712"/>
              <a:gd name="connsiteX11" fmla="*/ 1038377 w 1374911"/>
              <a:gd name="connsiteY11" fmla="*/ 1086406 h 1498712"/>
              <a:gd name="connsiteX12" fmla="*/ 1179908 w 1374911"/>
              <a:gd name="connsiteY12" fmla="*/ 988579 h 1498712"/>
              <a:gd name="connsiteX13" fmla="*/ 1182888 w 1374911"/>
              <a:gd name="connsiteY13" fmla="*/ 135313 h 1498712"/>
              <a:gd name="connsiteX14" fmla="*/ 1352354 w 1374911"/>
              <a:gd name="connsiteY14" fmla="*/ 160434 h 1498712"/>
              <a:gd name="connsiteX15" fmla="*/ 1357651 w 1374911"/>
              <a:gd name="connsiteY15" fmla="*/ 979376 h 1498712"/>
              <a:gd name="connsiteX16" fmla="*/ 1161707 w 1374911"/>
              <a:gd name="connsiteY16" fmla="*/ 1210486 h 1498712"/>
              <a:gd name="connsiteX17" fmla="*/ 1054826 w 1374911"/>
              <a:gd name="connsiteY17" fmla="*/ 1498648 h 1498712"/>
              <a:gd name="connsiteX0" fmla="*/ 0 w 1439133"/>
              <a:gd name="connsiteY0" fmla="*/ 182486 h 1498730"/>
              <a:gd name="connsiteX1" fmla="*/ 269622 w 1439133"/>
              <a:gd name="connsiteY1" fmla="*/ 99768 h 1498730"/>
              <a:gd name="connsiteX2" fmla="*/ 281425 w 1439133"/>
              <a:gd name="connsiteY2" fmla="*/ 988258 h 1498730"/>
              <a:gd name="connsiteX3" fmla="*/ 448234 w 1439133"/>
              <a:gd name="connsiteY3" fmla="*/ 985074 h 1498730"/>
              <a:gd name="connsiteX4" fmla="*/ 451489 w 1439133"/>
              <a:gd name="connsiteY4" fmla="*/ 129321 h 1498730"/>
              <a:gd name="connsiteX5" fmla="*/ 630784 w 1439133"/>
              <a:gd name="connsiteY5" fmla="*/ 129387 h 1498730"/>
              <a:gd name="connsiteX6" fmla="*/ 636079 w 1439133"/>
              <a:gd name="connsiteY6" fmla="*/ 975879 h 1498730"/>
              <a:gd name="connsiteX7" fmla="*/ 794871 w 1439133"/>
              <a:gd name="connsiteY7" fmla="*/ 989309 h 1498730"/>
              <a:gd name="connsiteX8" fmla="*/ 815903 w 1439133"/>
              <a:gd name="connsiteY8" fmla="*/ 147415 h 1498730"/>
              <a:gd name="connsiteX9" fmla="*/ 988010 w 1439133"/>
              <a:gd name="connsiteY9" fmla="*/ 154508 h 1498730"/>
              <a:gd name="connsiteX10" fmla="*/ 990583 w 1439133"/>
              <a:gd name="connsiteY10" fmla="*/ 985122 h 1498730"/>
              <a:gd name="connsiteX11" fmla="*/ 1038377 w 1439133"/>
              <a:gd name="connsiteY11" fmla="*/ 1086406 h 1498730"/>
              <a:gd name="connsiteX12" fmla="*/ 1179908 w 1439133"/>
              <a:gd name="connsiteY12" fmla="*/ 988579 h 1498730"/>
              <a:gd name="connsiteX13" fmla="*/ 1182888 w 1439133"/>
              <a:gd name="connsiteY13" fmla="*/ 135313 h 1498730"/>
              <a:gd name="connsiteX14" fmla="*/ 1352354 w 1439133"/>
              <a:gd name="connsiteY14" fmla="*/ 160434 h 1498730"/>
              <a:gd name="connsiteX15" fmla="*/ 1357651 w 1439133"/>
              <a:gd name="connsiteY15" fmla="*/ 979376 h 1498730"/>
              <a:gd name="connsiteX16" fmla="*/ 1409359 w 1439133"/>
              <a:gd name="connsiteY16" fmla="*/ 1267636 h 1498730"/>
              <a:gd name="connsiteX17" fmla="*/ 1054826 w 1439133"/>
              <a:gd name="connsiteY17" fmla="*/ 1498648 h 1498730"/>
              <a:gd name="connsiteX0" fmla="*/ 0 w 1439133"/>
              <a:gd name="connsiteY0" fmla="*/ 182486 h 1498730"/>
              <a:gd name="connsiteX1" fmla="*/ 269622 w 1439133"/>
              <a:gd name="connsiteY1" fmla="*/ 99768 h 1498730"/>
              <a:gd name="connsiteX2" fmla="*/ 281425 w 1439133"/>
              <a:gd name="connsiteY2" fmla="*/ 988258 h 1498730"/>
              <a:gd name="connsiteX3" fmla="*/ 448234 w 1439133"/>
              <a:gd name="connsiteY3" fmla="*/ 985074 h 1498730"/>
              <a:gd name="connsiteX4" fmla="*/ 451489 w 1439133"/>
              <a:gd name="connsiteY4" fmla="*/ 129321 h 1498730"/>
              <a:gd name="connsiteX5" fmla="*/ 630784 w 1439133"/>
              <a:gd name="connsiteY5" fmla="*/ 129387 h 1498730"/>
              <a:gd name="connsiteX6" fmla="*/ 636079 w 1439133"/>
              <a:gd name="connsiteY6" fmla="*/ 975879 h 1498730"/>
              <a:gd name="connsiteX7" fmla="*/ 794871 w 1439133"/>
              <a:gd name="connsiteY7" fmla="*/ 989309 h 1498730"/>
              <a:gd name="connsiteX8" fmla="*/ 815903 w 1439133"/>
              <a:gd name="connsiteY8" fmla="*/ 147415 h 1498730"/>
              <a:gd name="connsiteX9" fmla="*/ 988010 w 1439133"/>
              <a:gd name="connsiteY9" fmla="*/ 154508 h 1498730"/>
              <a:gd name="connsiteX10" fmla="*/ 990583 w 1439133"/>
              <a:gd name="connsiteY10" fmla="*/ 985122 h 1498730"/>
              <a:gd name="connsiteX11" fmla="*/ 1038377 w 1439133"/>
              <a:gd name="connsiteY11" fmla="*/ 1300414 h 1498730"/>
              <a:gd name="connsiteX12" fmla="*/ 1179908 w 1439133"/>
              <a:gd name="connsiteY12" fmla="*/ 988579 h 1498730"/>
              <a:gd name="connsiteX13" fmla="*/ 1182888 w 1439133"/>
              <a:gd name="connsiteY13" fmla="*/ 135313 h 1498730"/>
              <a:gd name="connsiteX14" fmla="*/ 1352354 w 1439133"/>
              <a:gd name="connsiteY14" fmla="*/ 160434 h 1498730"/>
              <a:gd name="connsiteX15" fmla="*/ 1357651 w 1439133"/>
              <a:gd name="connsiteY15" fmla="*/ 979376 h 1498730"/>
              <a:gd name="connsiteX16" fmla="*/ 1409359 w 1439133"/>
              <a:gd name="connsiteY16" fmla="*/ 1267636 h 1498730"/>
              <a:gd name="connsiteX17" fmla="*/ 1054826 w 1439133"/>
              <a:gd name="connsiteY17" fmla="*/ 1498648 h 1498730"/>
              <a:gd name="connsiteX0" fmla="*/ 0 w 1439133"/>
              <a:gd name="connsiteY0" fmla="*/ 182486 h 1498730"/>
              <a:gd name="connsiteX1" fmla="*/ 269622 w 1439133"/>
              <a:gd name="connsiteY1" fmla="*/ 99768 h 1498730"/>
              <a:gd name="connsiteX2" fmla="*/ 281425 w 1439133"/>
              <a:gd name="connsiteY2" fmla="*/ 988258 h 1498730"/>
              <a:gd name="connsiteX3" fmla="*/ 448234 w 1439133"/>
              <a:gd name="connsiteY3" fmla="*/ 985074 h 1498730"/>
              <a:gd name="connsiteX4" fmla="*/ 451489 w 1439133"/>
              <a:gd name="connsiteY4" fmla="*/ 129321 h 1498730"/>
              <a:gd name="connsiteX5" fmla="*/ 630784 w 1439133"/>
              <a:gd name="connsiteY5" fmla="*/ 129387 h 1498730"/>
              <a:gd name="connsiteX6" fmla="*/ 636079 w 1439133"/>
              <a:gd name="connsiteY6" fmla="*/ 975879 h 1498730"/>
              <a:gd name="connsiteX7" fmla="*/ 794871 w 1439133"/>
              <a:gd name="connsiteY7" fmla="*/ 989309 h 1498730"/>
              <a:gd name="connsiteX8" fmla="*/ 815903 w 1439133"/>
              <a:gd name="connsiteY8" fmla="*/ 147415 h 1498730"/>
              <a:gd name="connsiteX9" fmla="*/ 988010 w 1439133"/>
              <a:gd name="connsiteY9" fmla="*/ 154508 h 1498730"/>
              <a:gd name="connsiteX10" fmla="*/ 990583 w 1439133"/>
              <a:gd name="connsiteY10" fmla="*/ 985122 h 1498730"/>
              <a:gd name="connsiteX11" fmla="*/ 1038377 w 1439133"/>
              <a:gd name="connsiteY11" fmla="*/ 1300414 h 1498730"/>
              <a:gd name="connsiteX12" fmla="*/ 1179908 w 1439133"/>
              <a:gd name="connsiteY12" fmla="*/ 988579 h 1498730"/>
              <a:gd name="connsiteX13" fmla="*/ 1182888 w 1439133"/>
              <a:gd name="connsiteY13" fmla="*/ 135313 h 1498730"/>
              <a:gd name="connsiteX14" fmla="*/ 1352354 w 1439133"/>
              <a:gd name="connsiteY14" fmla="*/ 160434 h 1498730"/>
              <a:gd name="connsiteX15" fmla="*/ 1357651 w 1439133"/>
              <a:gd name="connsiteY15" fmla="*/ 979376 h 1498730"/>
              <a:gd name="connsiteX16" fmla="*/ 1409359 w 1439133"/>
              <a:gd name="connsiteY16" fmla="*/ 1267636 h 1498730"/>
              <a:gd name="connsiteX17" fmla="*/ 1054826 w 1439133"/>
              <a:gd name="connsiteY17" fmla="*/ 1498648 h 1498730"/>
              <a:gd name="connsiteX0" fmla="*/ 0 w 1439133"/>
              <a:gd name="connsiteY0" fmla="*/ 182486 h 1498730"/>
              <a:gd name="connsiteX1" fmla="*/ 269622 w 1439133"/>
              <a:gd name="connsiteY1" fmla="*/ 99768 h 1498730"/>
              <a:gd name="connsiteX2" fmla="*/ 281425 w 1439133"/>
              <a:gd name="connsiteY2" fmla="*/ 988258 h 1498730"/>
              <a:gd name="connsiteX3" fmla="*/ 448234 w 1439133"/>
              <a:gd name="connsiteY3" fmla="*/ 985074 h 1498730"/>
              <a:gd name="connsiteX4" fmla="*/ 451489 w 1439133"/>
              <a:gd name="connsiteY4" fmla="*/ 129321 h 1498730"/>
              <a:gd name="connsiteX5" fmla="*/ 630784 w 1439133"/>
              <a:gd name="connsiteY5" fmla="*/ 129387 h 1498730"/>
              <a:gd name="connsiteX6" fmla="*/ 636079 w 1439133"/>
              <a:gd name="connsiteY6" fmla="*/ 975879 h 1498730"/>
              <a:gd name="connsiteX7" fmla="*/ 794871 w 1439133"/>
              <a:gd name="connsiteY7" fmla="*/ 989309 h 1498730"/>
              <a:gd name="connsiteX8" fmla="*/ 815903 w 1439133"/>
              <a:gd name="connsiteY8" fmla="*/ 147415 h 1498730"/>
              <a:gd name="connsiteX9" fmla="*/ 988010 w 1439133"/>
              <a:gd name="connsiteY9" fmla="*/ 154508 h 1498730"/>
              <a:gd name="connsiteX10" fmla="*/ 990583 w 1439133"/>
              <a:gd name="connsiteY10" fmla="*/ 985122 h 1498730"/>
              <a:gd name="connsiteX11" fmla="*/ 1038377 w 1439133"/>
              <a:gd name="connsiteY11" fmla="*/ 1300414 h 1498730"/>
              <a:gd name="connsiteX12" fmla="*/ 1179908 w 1439133"/>
              <a:gd name="connsiteY12" fmla="*/ 988579 h 1498730"/>
              <a:gd name="connsiteX13" fmla="*/ 1182888 w 1439133"/>
              <a:gd name="connsiteY13" fmla="*/ 135313 h 1498730"/>
              <a:gd name="connsiteX14" fmla="*/ 1352354 w 1439133"/>
              <a:gd name="connsiteY14" fmla="*/ 160434 h 1498730"/>
              <a:gd name="connsiteX15" fmla="*/ 1357651 w 1439133"/>
              <a:gd name="connsiteY15" fmla="*/ 979376 h 1498730"/>
              <a:gd name="connsiteX16" fmla="*/ 1409359 w 1439133"/>
              <a:gd name="connsiteY16" fmla="*/ 1267636 h 1498730"/>
              <a:gd name="connsiteX17" fmla="*/ 1054826 w 1439133"/>
              <a:gd name="connsiteY17" fmla="*/ 1498648 h 1498730"/>
              <a:gd name="connsiteX0" fmla="*/ 0 w 1439133"/>
              <a:gd name="connsiteY0" fmla="*/ 182486 h 1498730"/>
              <a:gd name="connsiteX1" fmla="*/ 269622 w 1439133"/>
              <a:gd name="connsiteY1" fmla="*/ 99768 h 1498730"/>
              <a:gd name="connsiteX2" fmla="*/ 281425 w 1439133"/>
              <a:gd name="connsiteY2" fmla="*/ 988258 h 1498730"/>
              <a:gd name="connsiteX3" fmla="*/ 448234 w 1439133"/>
              <a:gd name="connsiteY3" fmla="*/ 985074 h 1498730"/>
              <a:gd name="connsiteX4" fmla="*/ 451489 w 1439133"/>
              <a:gd name="connsiteY4" fmla="*/ 129321 h 1498730"/>
              <a:gd name="connsiteX5" fmla="*/ 630784 w 1439133"/>
              <a:gd name="connsiteY5" fmla="*/ 129387 h 1498730"/>
              <a:gd name="connsiteX6" fmla="*/ 636079 w 1439133"/>
              <a:gd name="connsiteY6" fmla="*/ 975879 h 1498730"/>
              <a:gd name="connsiteX7" fmla="*/ 794871 w 1439133"/>
              <a:gd name="connsiteY7" fmla="*/ 989309 h 1498730"/>
              <a:gd name="connsiteX8" fmla="*/ 815903 w 1439133"/>
              <a:gd name="connsiteY8" fmla="*/ 147415 h 1498730"/>
              <a:gd name="connsiteX9" fmla="*/ 988010 w 1439133"/>
              <a:gd name="connsiteY9" fmla="*/ 154508 h 1498730"/>
              <a:gd name="connsiteX10" fmla="*/ 990583 w 1439133"/>
              <a:gd name="connsiteY10" fmla="*/ 985122 h 1498730"/>
              <a:gd name="connsiteX11" fmla="*/ 1038377 w 1439133"/>
              <a:gd name="connsiteY11" fmla="*/ 1300414 h 1498730"/>
              <a:gd name="connsiteX12" fmla="*/ 1179908 w 1439133"/>
              <a:gd name="connsiteY12" fmla="*/ 988579 h 1498730"/>
              <a:gd name="connsiteX13" fmla="*/ 1182888 w 1439133"/>
              <a:gd name="connsiteY13" fmla="*/ 135313 h 1498730"/>
              <a:gd name="connsiteX14" fmla="*/ 1352354 w 1439133"/>
              <a:gd name="connsiteY14" fmla="*/ 160434 h 1498730"/>
              <a:gd name="connsiteX15" fmla="*/ 1357651 w 1439133"/>
              <a:gd name="connsiteY15" fmla="*/ 979376 h 1498730"/>
              <a:gd name="connsiteX16" fmla="*/ 1409359 w 1439133"/>
              <a:gd name="connsiteY16" fmla="*/ 1267636 h 1498730"/>
              <a:gd name="connsiteX17" fmla="*/ 1054826 w 1439133"/>
              <a:gd name="connsiteY17" fmla="*/ 1498648 h 1498730"/>
              <a:gd name="connsiteX0" fmla="*/ 0 w 1439133"/>
              <a:gd name="connsiteY0" fmla="*/ 182486 h 1498730"/>
              <a:gd name="connsiteX1" fmla="*/ 269622 w 1439133"/>
              <a:gd name="connsiteY1" fmla="*/ 99768 h 1498730"/>
              <a:gd name="connsiteX2" fmla="*/ 281425 w 1439133"/>
              <a:gd name="connsiteY2" fmla="*/ 988258 h 1498730"/>
              <a:gd name="connsiteX3" fmla="*/ 448234 w 1439133"/>
              <a:gd name="connsiteY3" fmla="*/ 985074 h 1498730"/>
              <a:gd name="connsiteX4" fmla="*/ 451489 w 1439133"/>
              <a:gd name="connsiteY4" fmla="*/ 129321 h 1498730"/>
              <a:gd name="connsiteX5" fmla="*/ 630784 w 1439133"/>
              <a:gd name="connsiteY5" fmla="*/ 129387 h 1498730"/>
              <a:gd name="connsiteX6" fmla="*/ 636079 w 1439133"/>
              <a:gd name="connsiteY6" fmla="*/ 975879 h 1498730"/>
              <a:gd name="connsiteX7" fmla="*/ 794871 w 1439133"/>
              <a:gd name="connsiteY7" fmla="*/ 989309 h 1498730"/>
              <a:gd name="connsiteX8" fmla="*/ 815903 w 1439133"/>
              <a:gd name="connsiteY8" fmla="*/ 147415 h 1498730"/>
              <a:gd name="connsiteX9" fmla="*/ 988010 w 1439133"/>
              <a:gd name="connsiteY9" fmla="*/ 154508 h 1498730"/>
              <a:gd name="connsiteX10" fmla="*/ 990583 w 1439133"/>
              <a:gd name="connsiteY10" fmla="*/ 985122 h 1498730"/>
              <a:gd name="connsiteX11" fmla="*/ 1038377 w 1439133"/>
              <a:gd name="connsiteY11" fmla="*/ 1300414 h 1498730"/>
              <a:gd name="connsiteX12" fmla="*/ 1179908 w 1439133"/>
              <a:gd name="connsiteY12" fmla="*/ 988579 h 1498730"/>
              <a:gd name="connsiteX13" fmla="*/ 1182888 w 1439133"/>
              <a:gd name="connsiteY13" fmla="*/ 135313 h 1498730"/>
              <a:gd name="connsiteX14" fmla="*/ 1352354 w 1439133"/>
              <a:gd name="connsiteY14" fmla="*/ 160434 h 1498730"/>
              <a:gd name="connsiteX15" fmla="*/ 1357651 w 1439133"/>
              <a:gd name="connsiteY15" fmla="*/ 979376 h 1498730"/>
              <a:gd name="connsiteX16" fmla="*/ 1409359 w 1439133"/>
              <a:gd name="connsiteY16" fmla="*/ 1267636 h 1498730"/>
              <a:gd name="connsiteX17" fmla="*/ 1054826 w 1439133"/>
              <a:gd name="connsiteY17" fmla="*/ 1498648 h 1498730"/>
              <a:gd name="connsiteX0" fmla="*/ 0 w 1439133"/>
              <a:gd name="connsiteY0" fmla="*/ 182486 h 1498730"/>
              <a:gd name="connsiteX1" fmla="*/ 269622 w 1439133"/>
              <a:gd name="connsiteY1" fmla="*/ 99768 h 1498730"/>
              <a:gd name="connsiteX2" fmla="*/ 281425 w 1439133"/>
              <a:gd name="connsiteY2" fmla="*/ 988258 h 1498730"/>
              <a:gd name="connsiteX3" fmla="*/ 448234 w 1439133"/>
              <a:gd name="connsiteY3" fmla="*/ 985074 h 1498730"/>
              <a:gd name="connsiteX4" fmla="*/ 451489 w 1439133"/>
              <a:gd name="connsiteY4" fmla="*/ 129321 h 1498730"/>
              <a:gd name="connsiteX5" fmla="*/ 630784 w 1439133"/>
              <a:gd name="connsiteY5" fmla="*/ 129387 h 1498730"/>
              <a:gd name="connsiteX6" fmla="*/ 636079 w 1439133"/>
              <a:gd name="connsiteY6" fmla="*/ 975879 h 1498730"/>
              <a:gd name="connsiteX7" fmla="*/ 794871 w 1439133"/>
              <a:gd name="connsiteY7" fmla="*/ 989309 h 1498730"/>
              <a:gd name="connsiteX8" fmla="*/ 815903 w 1439133"/>
              <a:gd name="connsiteY8" fmla="*/ 147415 h 1498730"/>
              <a:gd name="connsiteX9" fmla="*/ 988010 w 1439133"/>
              <a:gd name="connsiteY9" fmla="*/ 154508 h 1498730"/>
              <a:gd name="connsiteX10" fmla="*/ 990583 w 1439133"/>
              <a:gd name="connsiteY10" fmla="*/ 985122 h 1498730"/>
              <a:gd name="connsiteX11" fmla="*/ 1038377 w 1439133"/>
              <a:gd name="connsiteY11" fmla="*/ 1300414 h 1498730"/>
              <a:gd name="connsiteX12" fmla="*/ 1179908 w 1439133"/>
              <a:gd name="connsiteY12" fmla="*/ 988579 h 1498730"/>
              <a:gd name="connsiteX13" fmla="*/ 1182888 w 1439133"/>
              <a:gd name="connsiteY13" fmla="*/ 135313 h 1498730"/>
              <a:gd name="connsiteX14" fmla="*/ 1352354 w 1439133"/>
              <a:gd name="connsiteY14" fmla="*/ 160434 h 1498730"/>
              <a:gd name="connsiteX15" fmla="*/ 1357651 w 1439133"/>
              <a:gd name="connsiteY15" fmla="*/ 979376 h 1498730"/>
              <a:gd name="connsiteX16" fmla="*/ 1409359 w 1439133"/>
              <a:gd name="connsiteY16" fmla="*/ 1267636 h 1498730"/>
              <a:gd name="connsiteX17" fmla="*/ 1054826 w 1439133"/>
              <a:gd name="connsiteY17" fmla="*/ 1498648 h 1498730"/>
              <a:gd name="connsiteX0" fmla="*/ 0 w 1439133"/>
              <a:gd name="connsiteY0" fmla="*/ 182486 h 1498730"/>
              <a:gd name="connsiteX1" fmla="*/ 269622 w 1439133"/>
              <a:gd name="connsiteY1" fmla="*/ 99768 h 1498730"/>
              <a:gd name="connsiteX2" fmla="*/ 281425 w 1439133"/>
              <a:gd name="connsiteY2" fmla="*/ 988258 h 1498730"/>
              <a:gd name="connsiteX3" fmla="*/ 448234 w 1439133"/>
              <a:gd name="connsiteY3" fmla="*/ 985074 h 1498730"/>
              <a:gd name="connsiteX4" fmla="*/ 451489 w 1439133"/>
              <a:gd name="connsiteY4" fmla="*/ 129321 h 1498730"/>
              <a:gd name="connsiteX5" fmla="*/ 630784 w 1439133"/>
              <a:gd name="connsiteY5" fmla="*/ 129387 h 1498730"/>
              <a:gd name="connsiteX6" fmla="*/ 636079 w 1439133"/>
              <a:gd name="connsiteY6" fmla="*/ 975879 h 1498730"/>
              <a:gd name="connsiteX7" fmla="*/ 794871 w 1439133"/>
              <a:gd name="connsiteY7" fmla="*/ 989309 h 1498730"/>
              <a:gd name="connsiteX8" fmla="*/ 815903 w 1439133"/>
              <a:gd name="connsiteY8" fmla="*/ 147415 h 1498730"/>
              <a:gd name="connsiteX9" fmla="*/ 988010 w 1439133"/>
              <a:gd name="connsiteY9" fmla="*/ 154508 h 1498730"/>
              <a:gd name="connsiteX10" fmla="*/ 990583 w 1439133"/>
              <a:gd name="connsiteY10" fmla="*/ 985122 h 1498730"/>
              <a:gd name="connsiteX11" fmla="*/ 1038377 w 1439133"/>
              <a:gd name="connsiteY11" fmla="*/ 1300414 h 1498730"/>
              <a:gd name="connsiteX12" fmla="*/ 1179908 w 1439133"/>
              <a:gd name="connsiteY12" fmla="*/ 988579 h 1498730"/>
              <a:gd name="connsiteX13" fmla="*/ 1182888 w 1439133"/>
              <a:gd name="connsiteY13" fmla="*/ 135313 h 1498730"/>
              <a:gd name="connsiteX14" fmla="*/ 1352354 w 1439133"/>
              <a:gd name="connsiteY14" fmla="*/ 160434 h 1498730"/>
              <a:gd name="connsiteX15" fmla="*/ 1357651 w 1439133"/>
              <a:gd name="connsiteY15" fmla="*/ 979376 h 1498730"/>
              <a:gd name="connsiteX16" fmla="*/ 1409359 w 1439133"/>
              <a:gd name="connsiteY16" fmla="*/ 1267636 h 1498730"/>
              <a:gd name="connsiteX17" fmla="*/ 1054826 w 1439133"/>
              <a:gd name="connsiteY17" fmla="*/ 1498648 h 1498730"/>
              <a:gd name="connsiteX0" fmla="*/ 0 w 1439133"/>
              <a:gd name="connsiteY0" fmla="*/ 182486 h 1498730"/>
              <a:gd name="connsiteX1" fmla="*/ 269622 w 1439133"/>
              <a:gd name="connsiteY1" fmla="*/ 99768 h 1498730"/>
              <a:gd name="connsiteX2" fmla="*/ 281425 w 1439133"/>
              <a:gd name="connsiteY2" fmla="*/ 988258 h 1498730"/>
              <a:gd name="connsiteX3" fmla="*/ 448234 w 1439133"/>
              <a:gd name="connsiteY3" fmla="*/ 985074 h 1498730"/>
              <a:gd name="connsiteX4" fmla="*/ 451489 w 1439133"/>
              <a:gd name="connsiteY4" fmla="*/ 129321 h 1498730"/>
              <a:gd name="connsiteX5" fmla="*/ 630784 w 1439133"/>
              <a:gd name="connsiteY5" fmla="*/ 129387 h 1498730"/>
              <a:gd name="connsiteX6" fmla="*/ 636079 w 1439133"/>
              <a:gd name="connsiteY6" fmla="*/ 975879 h 1498730"/>
              <a:gd name="connsiteX7" fmla="*/ 794871 w 1439133"/>
              <a:gd name="connsiteY7" fmla="*/ 989309 h 1498730"/>
              <a:gd name="connsiteX8" fmla="*/ 815903 w 1439133"/>
              <a:gd name="connsiteY8" fmla="*/ 147415 h 1498730"/>
              <a:gd name="connsiteX9" fmla="*/ 988010 w 1439133"/>
              <a:gd name="connsiteY9" fmla="*/ 154508 h 1498730"/>
              <a:gd name="connsiteX10" fmla="*/ 990583 w 1439133"/>
              <a:gd name="connsiteY10" fmla="*/ 985122 h 1498730"/>
              <a:gd name="connsiteX11" fmla="*/ 1038377 w 1439133"/>
              <a:gd name="connsiteY11" fmla="*/ 1300414 h 1498730"/>
              <a:gd name="connsiteX12" fmla="*/ 1179908 w 1439133"/>
              <a:gd name="connsiteY12" fmla="*/ 988579 h 1498730"/>
              <a:gd name="connsiteX13" fmla="*/ 1182888 w 1439133"/>
              <a:gd name="connsiteY13" fmla="*/ 135313 h 1498730"/>
              <a:gd name="connsiteX14" fmla="*/ 1352354 w 1439133"/>
              <a:gd name="connsiteY14" fmla="*/ 160434 h 1498730"/>
              <a:gd name="connsiteX15" fmla="*/ 1357651 w 1439133"/>
              <a:gd name="connsiteY15" fmla="*/ 979376 h 1498730"/>
              <a:gd name="connsiteX16" fmla="*/ 1409359 w 1439133"/>
              <a:gd name="connsiteY16" fmla="*/ 1267636 h 1498730"/>
              <a:gd name="connsiteX17" fmla="*/ 1054826 w 1439133"/>
              <a:gd name="connsiteY17" fmla="*/ 1498648 h 1498730"/>
              <a:gd name="connsiteX0" fmla="*/ 0 w 1439133"/>
              <a:gd name="connsiteY0" fmla="*/ 182486 h 1498730"/>
              <a:gd name="connsiteX1" fmla="*/ 269622 w 1439133"/>
              <a:gd name="connsiteY1" fmla="*/ 99768 h 1498730"/>
              <a:gd name="connsiteX2" fmla="*/ 281425 w 1439133"/>
              <a:gd name="connsiteY2" fmla="*/ 988258 h 1498730"/>
              <a:gd name="connsiteX3" fmla="*/ 448234 w 1439133"/>
              <a:gd name="connsiteY3" fmla="*/ 985074 h 1498730"/>
              <a:gd name="connsiteX4" fmla="*/ 451489 w 1439133"/>
              <a:gd name="connsiteY4" fmla="*/ 129321 h 1498730"/>
              <a:gd name="connsiteX5" fmla="*/ 630784 w 1439133"/>
              <a:gd name="connsiteY5" fmla="*/ 129387 h 1498730"/>
              <a:gd name="connsiteX6" fmla="*/ 636079 w 1439133"/>
              <a:gd name="connsiteY6" fmla="*/ 975879 h 1498730"/>
              <a:gd name="connsiteX7" fmla="*/ 794871 w 1439133"/>
              <a:gd name="connsiteY7" fmla="*/ 989309 h 1498730"/>
              <a:gd name="connsiteX8" fmla="*/ 815903 w 1439133"/>
              <a:gd name="connsiteY8" fmla="*/ 147415 h 1498730"/>
              <a:gd name="connsiteX9" fmla="*/ 988010 w 1439133"/>
              <a:gd name="connsiteY9" fmla="*/ 154508 h 1498730"/>
              <a:gd name="connsiteX10" fmla="*/ 990583 w 1439133"/>
              <a:gd name="connsiteY10" fmla="*/ 985122 h 1498730"/>
              <a:gd name="connsiteX11" fmla="*/ 1053758 w 1439133"/>
              <a:gd name="connsiteY11" fmla="*/ 1271231 h 1498730"/>
              <a:gd name="connsiteX12" fmla="*/ 1179908 w 1439133"/>
              <a:gd name="connsiteY12" fmla="*/ 988579 h 1498730"/>
              <a:gd name="connsiteX13" fmla="*/ 1182888 w 1439133"/>
              <a:gd name="connsiteY13" fmla="*/ 135313 h 1498730"/>
              <a:gd name="connsiteX14" fmla="*/ 1352354 w 1439133"/>
              <a:gd name="connsiteY14" fmla="*/ 160434 h 1498730"/>
              <a:gd name="connsiteX15" fmla="*/ 1357651 w 1439133"/>
              <a:gd name="connsiteY15" fmla="*/ 979376 h 1498730"/>
              <a:gd name="connsiteX16" fmla="*/ 1409359 w 1439133"/>
              <a:gd name="connsiteY16" fmla="*/ 1267636 h 1498730"/>
              <a:gd name="connsiteX17" fmla="*/ 1054826 w 1439133"/>
              <a:gd name="connsiteY17" fmla="*/ 1498648 h 1498730"/>
              <a:gd name="connsiteX0" fmla="*/ 0 w 1439133"/>
              <a:gd name="connsiteY0" fmla="*/ 182486 h 1498730"/>
              <a:gd name="connsiteX1" fmla="*/ 269622 w 1439133"/>
              <a:gd name="connsiteY1" fmla="*/ 99768 h 1498730"/>
              <a:gd name="connsiteX2" fmla="*/ 281425 w 1439133"/>
              <a:gd name="connsiteY2" fmla="*/ 988258 h 1498730"/>
              <a:gd name="connsiteX3" fmla="*/ 448234 w 1439133"/>
              <a:gd name="connsiteY3" fmla="*/ 985074 h 1498730"/>
              <a:gd name="connsiteX4" fmla="*/ 451489 w 1439133"/>
              <a:gd name="connsiteY4" fmla="*/ 129321 h 1498730"/>
              <a:gd name="connsiteX5" fmla="*/ 630784 w 1439133"/>
              <a:gd name="connsiteY5" fmla="*/ 129387 h 1498730"/>
              <a:gd name="connsiteX6" fmla="*/ 636079 w 1439133"/>
              <a:gd name="connsiteY6" fmla="*/ 975879 h 1498730"/>
              <a:gd name="connsiteX7" fmla="*/ 794871 w 1439133"/>
              <a:gd name="connsiteY7" fmla="*/ 989309 h 1498730"/>
              <a:gd name="connsiteX8" fmla="*/ 815903 w 1439133"/>
              <a:gd name="connsiteY8" fmla="*/ 147415 h 1498730"/>
              <a:gd name="connsiteX9" fmla="*/ 988010 w 1439133"/>
              <a:gd name="connsiteY9" fmla="*/ 154508 h 1498730"/>
              <a:gd name="connsiteX10" fmla="*/ 990583 w 1439133"/>
              <a:gd name="connsiteY10" fmla="*/ 985122 h 1498730"/>
              <a:gd name="connsiteX11" fmla="*/ 1053758 w 1439133"/>
              <a:gd name="connsiteY11" fmla="*/ 1271231 h 1498730"/>
              <a:gd name="connsiteX12" fmla="*/ 1179908 w 1439133"/>
              <a:gd name="connsiteY12" fmla="*/ 988579 h 1498730"/>
              <a:gd name="connsiteX13" fmla="*/ 1182888 w 1439133"/>
              <a:gd name="connsiteY13" fmla="*/ 135313 h 1498730"/>
              <a:gd name="connsiteX14" fmla="*/ 1352354 w 1439133"/>
              <a:gd name="connsiteY14" fmla="*/ 160434 h 1498730"/>
              <a:gd name="connsiteX15" fmla="*/ 1357651 w 1439133"/>
              <a:gd name="connsiteY15" fmla="*/ 979376 h 1498730"/>
              <a:gd name="connsiteX16" fmla="*/ 1409359 w 1439133"/>
              <a:gd name="connsiteY16" fmla="*/ 1267636 h 1498730"/>
              <a:gd name="connsiteX17" fmla="*/ 1054826 w 1439133"/>
              <a:gd name="connsiteY17" fmla="*/ 1498648 h 1498730"/>
              <a:gd name="connsiteX0" fmla="*/ 0 w 1439133"/>
              <a:gd name="connsiteY0" fmla="*/ 182486 h 1498730"/>
              <a:gd name="connsiteX1" fmla="*/ 269622 w 1439133"/>
              <a:gd name="connsiteY1" fmla="*/ 99768 h 1498730"/>
              <a:gd name="connsiteX2" fmla="*/ 281425 w 1439133"/>
              <a:gd name="connsiteY2" fmla="*/ 988258 h 1498730"/>
              <a:gd name="connsiteX3" fmla="*/ 448234 w 1439133"/>
              <a:gd name="connsiteY3" fmla="*/ 985074 h 1498730"/>
              <a:gd name="connsiteX4" fmla="*/ 451489 w 1439133"/>
              <a:gd name="connsiteY4" fmla="*/ 129321 h 1498730"/>
              <a:gd name="connsiteX5" fmla="*/ 630784 w 1439133"/>
              <a:gd name="connsiteY5" fmla="*/ 129387 h 1498730"/>
              <a:gd name="connsiteX6" fmla="*/ 636079 w 1439133"/>
              <a:gd name="connsiteY6" fmla="*/ 975879 h 1498730"/>
              <a:gd name="connsiteX7" fmla="*/ 794871 w 1439133"/>
              <a:gd name="connsiteY7" fmla="*/ 989309 h 1498730"/>
              <a:gd name="connsiteX8" fmla="*/ 815903 w 1439133"/>
              <a:gd name="connsiteY8" fmla="*/ 147415 h 1498730"/>
              <a:gd name="connsiteX9" fmla="*/ 988010 w 1439133"/>
              <a:gd name="connsiteY9" fmla="*/ 154508 h 1498730"/>
              <a:gd name="connsiteX10" fmla="*/ 995710 w 1439133"/>
              <a:gd name="connsiteY10" fmla="*/ 1019169 h 1498730"/>
              <a:gd name="connsiteX11" fmla="*/ 1053758 w 1439133"/>
              <a:gd name="connsiteY11" fmla="*/ 1271231 h 1498730"/>
              <a:gd name="connsiteX12" fmla="*/ 1179908 w 1439133"/>
              <a:gd name="connsiteY12" fmla="*/ 988579 h 1498730"/>
              <a:gd name="connsiteX13" fmla="*/ 1182888 w 1439133"/>
              <a:gd name="connsiteY13" fmla="*/ 135313 h 1498730"/>
              <a:gd name="connsiteX14" fmla="*/ 1352354 w 1439133"/>
              <a:gd name="connsiteY14" fmla="*/ 160434 h 1498730"/>
              <a:gd name="connsiteX15" fmla="*/ 1357651 w 1439133"/>
              <a:gd name="connsiteY15" fmla="*/ 979376 h 1498730"/>
              <a:gd name="connsiteX16" fmla="*/ 1409359 w 1439133"/>
              <a:gd name="connsiteY16" fmla="*/ 1267636 h 1498730"/>
              <a:gd name="connsiteX17" fmla="*/ 1054826 w 1439133"/>
              <a:gd name="connsiteY17" fmla="*/ 1498648 h 1498730"/>
              <a:gd name="connsiteX0" fmla="*/ 0 w 1439133"/>
              <a:gd name="connsiteY0" fmla="*/ 182486 h 1498730"/>
              <a:gd name="connsiteX1" fmla="*/ 269622 w 1439133"/>
              <a:gd name="connsiteY1" fmla="*/ 99768 h 1498730"/>
              <a:gd name="connsiteX2" fmla="*/ 281425 w 1439133"/>
              <a:gd name="connsiteY2" fmla="*/ 988258 h 1498730"/>
              <a:gd name="connsiteX3" fmla="*/ 448234 w 1439133"/>
              <a:gd name="connsiteY3" fmla="*/ 985074 h 1498730"/>
              <a:gd name="connsiteX4" fmla="*/ 451489 w 1439133"/>
              <a:gd name="connsiteY4" fmla="*/ 129321 h 1498730"/>
              <a:gd name="connsiteX5" fmla="*/ 630784 w 1439133"/>
              <a:gd name="connsiteY5" fmla="*/ 129387 h 1498730"/>
              <a:gd name="connsiteX6" fmla="*/ 636079 w 1439133"/>
              <a:gd name="connsiteY6" fmla="*/ 975879 h 1498730"/>
              <a:gd name="connsiteX7" fmla="*/ 794871 w 1439133"/>
              <a:gd name="connsiteY7" fmla="*/ 989309 h 1498730"/>
              <a:gd name="connsiteX8" fmla="*/ 815903 w 1439133"/>
              <a:gd name="connsiteY8" fmla="*/ 147415 h 1498730"/>
              <a:gd name="connsiteX9" fmla="*/ 988010 w 1439133"/>
              <a:gd name="connsiteY9" fmla="*/ 154508 h 1498730"/>
              <a:gd name="connsiteX10" fmla="*/ 995710 w 1439133"/>
              <a:gd name="connsiteY10" fmla="*/ 1019169 h 1498730"/>
              <a:gd name="connsiteX11" fmla="*/ 1053758 w 1439133"/>
              <a:gd name="connsiteY11" fmla="*/ 1271231 h 1498730"/>
              <a:gd name="connsiteX12" fmla="*/ 1179908 w 1439133"/>
              <a:gd name="connsiteY12" fmla="*/ 988579 h 1498730"/>
              <a:gd name="connsiteX13" fmla="*/ 1182888 w 1439133"/>
              <a:gd name="connsiteY13" fmla="*/ 135313 h 1498730"/>
              <a:gd name="connsiteX14" fmla="*/ 1352354 w 1439133"/>
              <a:gd name="connsiteY14" fmla="*/ 160434 h 1498730"/>
              <a:gd name="connsiteX15" fmla="*/ 1357651 w 1439133"/>
              <a:gd name="connsiteY15" fmla="*/ 979376 h 1498730"/>
              <a:gd name="connsiteX16" fmla="*/ 1409359 w 1439133"/>
              <a:gd name="connsiteY16" fmla="*/ 1267636 h 1498730"/>
              <a:gd name="connsiteX17" fmla="*/ 1054826 w 1439133"/>
              <a:gd name="connsiteY17" fmla="*/ 1498648 h 1498730"/>
              <a:gd name="connsiteX0" fmla="*/ 0 w 1439133"/>
              <a:gd name="connsiteY0" fmla="*/ 182486 h 1498730"/>
              <a:gd name="connsiteX1" fmla="*/ 269622 w 1439133"/>
              <a:gd name="connsiteY1" fmla="*/ 99768 h 1498730"/>
              <a:gd name="connsiteX2" fmla="*/ 281425 w 1439133"/>
              <a:gd name="connsiteY2" fmla="*/ 988258 h 1498730"/>
              <a:gd name="connsiteX3" fmla="*/ 448234 w 1439133"/>
              <a:gd name="connsiteY3" fmla="*/ 985074 h 1498730"/>
              <a:gd name="connsiteX4" fmla="*/ 451489 w 1439133"/>
              <a:gd name="connsiteY4" fmla="*/ 129321 h 1498730"/>
              <a:gd name="connsiteX5" fmla="*/ 630784 w 1439133"/>
              <a:gd name="connsiteY5" fmla="*/ 129387 h 1498730"/>
              <a:gd name="connsiteX6" fmla="*/ 636079 w 1439133"/>
              <a:gd name="connsiteY6" fmla="*/ 975879 h 1498730"/>
              <a:gd name="connsiteX7" fmla="*/ 794871 w 1439133"/>
              <a:gd name="connsiteY7" fmla="*/ 989309 h 1498730"/>
              <a:gd name="connsiteX8" fmla="*/ 815903 w 1439133"/>
              <a:gd name="connsiteY8" fmla="*/ 147415 h 1498730"/>
              <a:gd name="connsiteX9" fmla="*/ 988010 w 1439133"/>
              <a:gd name="connsiteY9" fmla="*/ 154508 h 1498730"/>
              <a:gd name="connsiteX10" fmla="*/ 995710 w 1439133"/>
              <a:gd name="connsiteY10" fmla="*/ 1019169 h 1498730"/>
              <a:gd name="connsiteX11" fmla="*/ 1053758 w 1439133"/>
              <a:gd name="connsiteY11" fmla="*/ 1271231 h 1498730"/>
              <a:gd name="connsiteX12" fmla="*/ 1179908 w 1439133"/>
              <a:gd name="connsiteY12" fmla="*/ 988579 h 1498730"/>
              <a:gd name="connsiteX13" fmla="*/ 1182888 w 1439133"/>
              <a:gd name="connsiteY13" fmla="*/ 135313 h 1498730"/>
              <a:gd name="connsiteX14" fmla="*/ 1352354 w 1439133"/>
              <a:gd name="connsiteY14" fmla="*/ 160434 h 1498730"/>
              <a:gd name="connsiteX15" fmla="*/ 1357651 w 1439133"/>
              <a:gd name="connsiteY15" fmla="*/ 979376 h 1498730"/>
              <a:gd name="connsiteX16" fmla="*/ 1409359 w 1439133"/>
              <a:gd name="connsiteY16" fmla="*/ 1267636 h 1498730"/>
              <a:gd name="connsiteX17" fmla="*/ 1054826 w 1439133"/>
              <a:gd name="connsiteY17" fmla="*/ 1498648 h 1498730"/>
              <a:gd name="connsiteX0" fmla="*/ 0 w 1439133"/>
              <a:gd name="connsiteY0" fmla="*/ 182486 h 1498730"/>
              <a:gd name="connsiteX1" fmla="*/ 269622 w 1439133"/>
              <a:gd name="connsiteY1" fmla="*/ 99768 h 1498730"/>
              <a:gd name="connsiteX2" fmla="*/ 281425 w 1439133"/>
              <a:gd name="connsiteY2" fmla="*/ 988258 h 1498730"/>
              <a:gd name="connsiteX3" fmla="*/ 448234 w 1439133"/>
              <a:gd name="connsiteY3" fmla="*/ 985074 h 1498730"/>
              <a:gd name="connsiteX4" fmla="*/ 451489 w 1439133"/>
              <a:gd name="connsiteY4" fmla="*/ 129321 h 1498730"/>
              <a:gd name="connsiteX5" fmla="*/ 630784 w 1439133"/>
              <a:gd name="connsiteY5" fmla="*/ 129387 h 1498730"/>
              <a:gd name="connsiteX6" fmla="*/ 636079 w 1439133"/>
              <a:gd name="connsiteY6" fmla="*/ 975879 h 1498730"/>
              <a:gd name="connsiteX7" fmla="*/ 794871 w 1439133"/>
              <a:gd name="connsiteY7" fmla="*/ 989309 h 1498730"/>
              <a:gd name="connsiteX8" fmla="*/ 815903 w 1439133"/>
              <a:gd name="connsiteY8" fmla="*/ 147415 h 1498730"/>
              <a:gd name="connsiteX9" fmla="*/ 988010 w 1439133"/>
              <a:gd name="connsiteY9" fmla="*/ 154508 h 1498730"/>
              <a:gd name="connsiteX10" fmla="*/ 995710 w 1439133"/>
              <a:gd name="connsiteY10" fmla="*/ 1019169 h 1498730"/>
              <a:gd name="connsiteX11" fmla="*/ 1053758 w 1439133"/>
              <a:gd name="connsiteY11" fmla="*/ 1271231 h 1498730"/>
              <a:gd name="connsiteX12" fmla="*/ 1179908 w 1439133"/>
              <a:gd name="connsiteY12" fmla="*/ 988579 h 1498730"/>
              <a:gd name="connsiteX13" fmla="*/ 1182888 w 1439133"/>
              <a:gd name="connsiteY13" fmla="*/ 135313 h 1498730"/>
              <a:gd name="connsiteX14" fmla="*/ 1352354 w 1439133"/>
              <a:gd name="connsiteY14" fmla="*/ 160434 h 1498730"/>
              <a:gd name="connsiteX15" fmla="*/ 1357651 w 1439133"/>
              <a:gd name="connsiteY15" fmla="*/ 979376 h 1498730"/>
              <a:gd name="connsiteX16" fmla="*/ 1409359 w 1439133"/>
              <a:gd name="connsiteY16" fmla="*/ 1267636 h 1498730"/>
              <a:gd name="connsiteX17" fmla="*/ 1054826 w 1439133"/>
              <a:gd name="connsiteY17" fmla="*/ 1498648 h 1498730"/>
              <a:gd name="connsiteX0" fmla="*/ 0 w 1439133"/>
              <a:gd name="connsiteY0" fmla="*/ 182486 h 1498730"/>
              <a:gd name="connsiteX1" fmla="*/ 269622 w 1439133"/>
              <a:gd name="connsiteY1" fmla="*/ 99768 h 1498730"/>
              <a:gd name="connsiteX2" fmla="*/ 281425 w 1439133"/>
              <a:gd name="connsiteY2" fmla="*/ 988258 h 1498730"/>
              <a:gd name="connsiteX3" fmla="*/ 448234 w 1439133"/>
              <a:gd name="connsiteY3" fmla="*/ 985074 h 1498730"/>
              <a:gd name="connsiteX4" fmla="*/ 451489 w 1439133"/>
              <a:gd name="connsiteY4" fmla="*/ 129321 h 1498730"/>
              <a:gd name="connsiteX5" fmla="*/ 630784 w 1439133"/>
              <a:gd name="connsiteY5" fmla="*/ 129387 h 1498730"/>
              <a:gd name="connsiteX6" fmla="*/ 636079 w 1439133"/>
              <a:gd name="connsiteY6" fmla="*/ 975879 h 1498730"/>
              <a:gd name="connsiteX7" fmla="*/ 794871 w 1439133"/>
              <a:gd name="connsiteY7" fmla="*/ 989309 h 1498730"/>
              <a:gd name="connsiteX8" fmla="*/ 815903 w 1439133"/>
              <a:gd name="connsiteY8" fmla="*/ 147415 h 1498730"/>
              <a:gd name="connsiteX9" fmla="*/ 988010 w 1439133"/>
              <a:gd name="connsiteY9" fmla="*/ 154508 h 1498730"/>
              <a:gd name="connsiteX10" fmla="*/ 995710 w 1439133"/>
              <a:gd name="connsiteY10" fmla="*/ 1019169 h 1498730"/>
              <a:gd name="connsiteX11" fmla="*/ 1053758 w 1439133"/>
              <a:gd name="connsiteY11" fmla="*/ 1271231 h 1498730"/>
              <a:gd name="connsiteX12" fmla="*/ 1174781 w 1439133"/>
              <a:gd name="connsiteY12" fmla="*/ 949668 h 1498730"/>
              <a:gd name="connsiteX13" fmla="*/ 1182888 w 1439133"/>
              <a:gd name="connsiteY13" fmla="*/ 135313 h 1498730"/>
              <a:gd name="connsiteX14" fmla="*/ 1352354 w 1439133"/>
              <a:gd name="connsiteY14" fmla="*/ 160434 h 1498730"/>
              <a:gd name="connsiteX15" fmla="*/ 1357651 w 1439133"/>
              <a:gd name="connsiteY15" fmla="*/ 979376 h 1498730"/>
              <a:gd name="connsiteX16" fmla="*/ 1409359 w 1439133"/>
              <a:gd name="connsiteY16" fmla="*/ 1267636 h 1498730"/>
              <a:gd name="connsiteX17" fmla="*/ 1054826 w 1439133"/>
              <a:gd name="connsiteY17" fmla="*/ 1498648 h 1498730"/>
              <a:gd name="connsiteX0" fmla="*/ 0 w 1439133"/>
              <a:gd name="connsiteY0" fmla="*/ 182486 h 1498730"/>
              <a:gd name="connsiteX1" fmla="*/ 269622 w 1439133"/>
              <a:gd name="connsiteY1" fmla="*/ 99768 h 1498730"/>
              <a:gd name="connsiteX2" fmla="*/ 281425 w 1439133"/>
              <a:gd name="connsiteY2" fmla="*/ 988258 h 1498730"/>
              <a:gd name="connsiteX3" fmla="*/ 448234 w 1439133"/>
              <a:gd name="connsiteY3" fmla="*/ 985074 h 1498730"/>
              <a:gd name="connsiteX4" fmla="*/ 451489 w 1439133"/>
              <a:gd name="connsiteY4" fmla="*/ 129321 h 1498730"/>
              <a:gd name="connsiteX5" fmla="*/ 630784 w 1439133"/>
              <a:gd name="connsiteY5" fmla="*/ 129387 h 1498730"/>
              <a:gd name="connsiteX6" fmla="*/ 636079 w 1439133"/>
              <a:gd name="connsiteY6" fmla="*/ 975879 h 1498730"/>
              <a:gd name="connsiteX7" fmla="*/ 794871 w 1439133"/>
              <a:gd name="connsiteY7" fmla="*/ 989309 h 1498730"/>
              <a:gd name="connsiteX8" fmla="*/ 815903 w 1439133"/>
              <a:gd name="connsiteY8" fmla="*/ 147415 h 1498730"/>
              <a:gd name="connsiteX9" fmla="*/ 988010 w 1439133"/>
              <a:gd name="connsiteY9" fmla="*/ 154508 h 1498730"/>
              <a:gd name="connsiteX10" fmla="*/ 995710 w 1439133"/>
              <a:gd name="connsiteY10" fmla="*/ 960803 h 1498730"/>
              <a:gd name="connsiteX11" fmla="*/ 1053758 w 1439133"/>
              <a:gd name="connsiteY11" fmla="*/ 1271231 h 1498730"/>
              <a:gd name="connsiteX12" fmla="*/ 1174781 w 1439133"/>
              <a:gd name="connsiteY12" fmla="*/ 949668 h 1498730"/>
              <a:gd name="connsiteX13" fmla="*/ 1182888 w 1439133"/>
              <a:gd name="connsiteY13" fmla="*/ 135313 h 1498730"/>
              <a:gd name="connsiteX14" fmla="*/ 1352354 w 1439133"/>
              <a:gd name="connsiteY14" fmla="*/ 160434 h 1498730"/>
              <a:gd name="connsiteX15" fmla="*/ 1357651 w 1439133"/>
              <a:gd name="connsiteY15" fmla="*/ 979376 h 1498730"/>
              <a:gd name="connsiteX16" fmla="*/ 1409359 w 1439133"/>
              <a:gd name="connsiteY16" fmla="*/ 1267636 h 1498730"/>
              <a:gd name="connsiteX17" fmla="*/ 1054826 w 1439133"/>
              <a:gd name="connsiteY17" fmla="*/ 1498648 h 1498730"/>
              <a:gd name="connsiteX0" fmla="*/ 0 w 1439133"/>
              <a:gd name="connsiteY0" fmla="*/ 182486 h 1498730"/>
              <a:gd name="connsiteX1" fmla="*/ 269622 w 1439133"/>
              <a:gd name="connsiteY1" fmla="*/ 99768 h 1498730"/>
              <a:gd name="connsiteX2" fmla="*/ 281425 w 1439133"/>
              <a:gd name="connsiteY2" fmla="*/ 988258 h 1498730"/>
              <a:gd name="connsiteX3" fmla="*/ 448234 w 1439133"/>
              <a:gd name="connsiteY3" fmla="*/ 985074 h 1498730"/>
              <a:gd name="connsiteX4" fmla="*/ 451489 w 1439133"/>
              <a:gd name="connsiteY4" fmla="*/ 129321 h 1498730"/>
              <a:gd name="connsiteX5" fmla="*/ 630784 w 1439133"/>
              <a:gd name="connsiteY5" fmla="*/ 129387 h 1498730"/>
              <a:gd name="connsiteX6" fmla="*/ 636079 w 1439133"/>
              <a:gd name="connsiteY6" fmla="*/ 975879 h 1498730"/>
              <a:gd name="connsiteX7" fmla="*/ 794871 w 1439133"/>
              <a:gd name="connsiteY7" fmla="*/ 989309 h 1498730"/>
              <a:gd name="connsiteX8" fmla="*/ 815903 w 1439133"/>
              <a:gd name="connsiteY8" fmla="*/ 147415 h 1498730"/>
              <a:gd name="connsiteX9" fmla="*/ 988010 w 1439133"/>
              <a:gd name="connsiteY9" fmla="*/ 154508 h 1498730"/>
              <a:gd name="connsiteX10" fmla="*/ 995710 w 1439133"/>
              <a:gd name="connsiteY10" fmla="*/ 960803 h 1498730"/>
              <a:gd name="connsiteX11" fmla="*/ 1053758 w 1439133"/>
              <a:gd name="connsiteY11" fmla="*/ 1271231 h 1498730"/>
              <a:gd name="connsiteX12" fmla="*/ 1174781 w 1439133"/>
              <a:gd name="connsiteY12" fmla="*/ 949668 h 1498730"/>
              <a:gd name="connsiteX13" fmla="*/ 1182888 w 1439133"/>
              <a:gd name="connsiteY13" fmla="*/ 135313 h 1498730"/>
              <a:gd name="connsiteX14" fmla="*/ 1352354 w 1439133"/>
              <a:gd name="connsiteY14" fmla="*/ 160434 h 1498730"/>
              <a:gd name="connsiteX15" fmla="*/ 1357651 w 1439133"/>
              <a:gd name="connsiteY15" fmla="*/ 979376 h 1498730"/>
              <a:gd name="connsiteX16" fmla="*/ 1409359 w 1439133"/>
              <a:gd name="connsiteY16" fmla="*/ 1267636 h 1498730"/>
              <a:gd name="connsiteX17" fmla="*/ 1054826 w 1439133"/>
              <a:gd name="connsiteY17" fmla="*/ 1498648 h 1498730"/>
              <a:gd name="connsiteX0" fmla="*/ 0 w 1439133"/>
              <a:gd name="connsiteY0" fmla="*/ 182486 h 1498730"/>
              <a:gd name="connsiteX1" fmla="*/ 269622 w 1439133"/>
              <a:gd name="connsiteY1" fmla="*/ 99768 h 1498730"/>
              <a:gd name="connsiteX2" fmla="*/ 281425 w 1439133"/>
              <a:gd name="connsiteY2" fmla="*/ 988258 h 1498730"/>
              <a:gd name="connsiteX3" fmla="*/ 448234 w 1439133"/>
              <a:gd name="connsiteY3" fmla="*/ 985074 h 1498730"/>
              <a:gd name="connsiteX4" fmla="*/ 451489 w 1439133"/>
              <a:gd name="connsiteY4" fmla="*/ 129321 h 1498730"/>
              <a:gd name="connsiteX5" fmla="*/ 630784 w 1439133"/>
              <a:gd name="connsiteY5" fmla="*/ 129387 h 1498730"/>
              <a:gd name="connsiteX6" fmla="*/ 636079 w 1439133"/>
              <a:gd name="connsiteY6" fmla="*/ 975879 h 1498730"/>
              <a:gd name="connsiteX7" fmla="*/ 794871 w 1439133"/>
              <a:gd name="connsiteY7" fmla="*/ 989309 h 1498730"/>
              <a:gd name="connsiteX8" fmla="*/ 815903 w 1439133"/>
              <a:gd name="connsiteY8" fmla="*/ 147415 h 1498730"/>
              <a:gd name="connsiteX9" fmla="*/ 988010 w 1439133"/>
              <a:gd name="connsiteY9" fmla="*/ 154508 h 1498730"/>
              <a:gd name="connsiteX10" fmla="*/ 1021343 w 1439133"/>
              <a:gd name="connsiteY10" fmla="*/ 960803 h 1498730"/>
              <a:gd name="connsiteX11" fmla="*/ 1053758 w 1439133"/>
              <a:gd name="connsiteY11" fmla="*/ 1271231 h 1498730"/>
              <a:gd name="connsiteX12" fmla="*/ 1174781 w 1439133"/>
              <a:gd name="connsiteY12" fmla="*/ 949668 h 1498730"/>
              <a:gd name="connsiteX13" fmla="*/ 1182888 w 1439133"/>
              <a:gd name="connsiteY13" fmla="*/ 135313 h 1498730"/>
              <a:gd name="connsiteX14" fmla="*/ 1352354 w 1439133"/>
              <a:gd name="connsiteY14" fmla="*/ 160434 h 1498730"/>
              <a:gd name="connsiteX15" fmla="*/ 1357651 w 1439133"/>
              <a:gd name="connsiteY15" fmla="*/ 979376 h 1498730"/>
              <a:gd name="connsiteX16" fmla="*/ 1409359 w 1439133"/>
              <a:gd name="connsiteY16" fmla="*/ 1267636 h 1498730"/>
              <a:gd name="connsiteX17" fmla="*/ 1054826 w 1439133"/>
              <a:gd name="connsiteY17" fmla="*/ 1498648 h 1498730"/>
              <a:gd name="connsiteX0" fmla="*/ 0 w 1439133"/>
              <a:gd name="connsiteY0" fmla="*/ 182486 h 1498730"/>
              <a:gd name="connsiteX1" fmla="*/ 269622 w 1439133"/>
              <a:gd name="connsiteY1" fmla="*/ 99768 h 1498730"/>
              <a:gd name="connsiteX2" fmla="*/ 281425 w 1439133"/>
              <a:gd name="connsiteY2" fmla="*/ 988258 h 1498730"/>
              <a:gd name="connsiteX3" fmla="*/ 448234 w 1439133"/>
              <a:gd name="connsiteY3" fmla="*/ 985074 h 1498730"/>
              <a:gd name="connsiteX4" fmla="*/ 451489 w 1439133"/>
              <a:gd name="connsiteY4" fmla="*/ 129321 h 1498730"/>
              <a:gd name="connsiteX5" fmla="*/ 630784 w 1439133"/>
              <a:gd name="connsiteY5" fmla="*/ 129387 h 1498730"/>
              <a:gd name="connsiteX6" fmla="*/ 636079 w 1439133"/>
              <a:gd name="connsiteY6" fmla="*/ 975879 h 1498730"/>
              <a:gd name="connsiteX7" fmla="*/ 794871 w 1439133"/>
              <a:gd name="connsiteY7" fmla="*/ 989309 h 1498730"/>
              <a:gd name="connsiteX8" fmla="*/ 815903 w 1439133"/>
              <a:gd name="connsiteY8" fmla="*/ 147415 h 1498730"/>
              <a:gd name="connsiteX9" fmla="*/ 988010 w 1439133"/>
              <a:gd name="connsiteY9" fmla="*/ 154508 h 1498730"/>
              <a:gd name="connsiteX10" fmla="*/ 1021343 w 1439133"/>
              <a:gd name="connsiteY10" fmla="*/ 960803 h 1498730"/>
              <a:gd name="connsiteX11" fmla="*/ 1028124 w 1439133"/>
              <a:gd name="connsiteY11" fmla="*/ 1276095 h 1498730"/>
              <a:gd name="connsiteX12" fmla="*/ 1174781 w 1439133"/>
              <a:gd name="connsiteY12" fmla="*/ 949668 h 1498730"/>
              <a:gd name="connsiteX13" fmla="*/ 1182888 w 1439133"/>
              <a:gd name="connsiteY13" fmla="*/ 135313 h 1498730"/>
              <a:gd name="connsiteX14" fmla="*/ 1352354 w 1439133"/>
              <a:gd name="connsiteY14" fmla="*/ 160434 h 1498730"/>
              <a:gd name="connsiteX15" fmla="*/ 1357651 w 1439133"/>
              <a:gd name="connsiteY15" fmla="*/ 979376 h 1498730"/>
              <a:gd name="connsiteX16" fmla="*/ 1409359 w 1439133"/>
              <a:gd name="connsiteY16" fmla="*/ 1267636 h 1498730"/>
              <a:gd name="connsiteX17" fmla="*/ 1054826 w 1439133"/>
              <a:gd name="connsiteY17" fmla="*/ 1498648 h 1498730"/>
              <a:gd name="connsiteX0" fmla="*/ 0 w 1439133"/>
              <a:gd name="connsiteY0" fmla="*/ 182486 h 1498730"/>
              <a:gd name="connsiteX1" fmla="*/ 269622 w 1439133"/>
              <a:gd name="connsiteY1" fmla="*/ 99768 h 1498730"/>
              <a:gd name="connsiteX2" fmla="*/ 281425 w 1439133"/>
              <a:gd name="connsiteY2" fmla="*/ 988258 h 1498730"/>
              <a:gd name="connsiteX3" fmla="*/ 448234 w 1439133"/>
              <a:gd name="connsiteY3" fmla="*/ 985074 h 1498730"/>
              <a:gd name="connsiteX4" fmla="*/ 451489 w 1439133"/>
              <a:gd name="connsiteY4" fmla="*/ 129321 h 1498730"/>
              <a:gd name="connsiteX5" fmla="*/ 630784 w 1439133"/>
              <a:gd name="connsiteY5" fmla="*/ 129387 h 1498730"/>
              <a:gd name="connsiteX6" fmla="*/ 636079 w 1439133"/>
              <a:gd name="connsiteY6" fmla="*/ 975879 h 1498730"/>
              <a:gd name="connsiteX7" fmla="*/ 794871 w 1439133"/>
              <a:gd name="connsiteY7" fmla="*/ 989309 h 1498730"/>
              <a:gd name="connsiteX8" fmla="*/ 815903 w 1439133"/>
              <a:gd name="connsiteY8" fmla="*/ 147415 h 1498730"/>
              <a:gd name="connsiteX9" fmla="*/ 988010 w 1439133"/>
              <a:gd name="connsiteY9" fmla="*/ 154508 h 1498730"/>
              <a:gd name="connsiteX10" fmla="*/ 1021343 w 1439133"/>
              <a:gd name="connsiteY10" fmla="*/ 960803 h 1498730"/>
              <a:gd name="connsiteX11" fmla="*/ 1028124 w 1439133"/>
              <a:gd name="connsiteY11" fmla="*/ 1276095 h 1498730"/>
              <a:gd name="connsiteX12" fmla="*/ 1174781 w 1439133"/>
              <a:gd name="connsiteY12" fmla="*/ 949668 h 1498730"/>
              <a:gd name="connsiteX13" fmla="*/ 1182888 w 1439133"/>
              <a:gd name="connsiteY13" fmla="*/ 135313 h 1498730"/>
              <a:gd name="connsiteX14" fmla="*/ 1352354 w 1439133"/>
              <a:gd name="connsiteY14" fmla="*/ 160434 h 1498730"/>
              <a:gd name="connsiteX15" fmla="*/ 1357651 w 1439133"/>
              <a:gd name="connsiteY15" fmla="*/ 979376 h 1498730"/>
              <a:gd name="connsiteX16" fmla="*/ 1409359 w 1439133"/>
              <a:gd name="connsiteY16" fmla="*/ 1267636 h 1498730"/>
              <a:gd name="connsiteX17" fmla="*/ 1054826 w 1439133"/>
              <a:gd name="connsiteY17" fmla="*/ 1498648 h 1498730"/>
              <a:gd name="connsiteX0" fmla="*/ 0 w 1439133"/>
              <a:gd name="connsiteY0" fmla="*/ 182486 h 1498730"/>
              <a:gd name="connsiteX1" fmla="*/ 269622 w 1439133"/>
              <a:gd name="connsiteY1" fmla="*/ 99768 h 1498730"/>
              <a:gd name="connsiteX2" fmla="*/ 281425 w 1439133"/>
              <a:gd name="connsiteY2" fmla="*/ 988258 h 1498730"/>
              <a:gd name="connsiteX3" fmla="*/ 448234 w 1439133"/>
              <a:gd name="connsiteY3" fmla="*/ 985074 h 1498730"/>
              <a:gd name="connsiteX4" fmla="*/ 451489 w 1439133"/>
              <a:gd name="connsiteY4" fmla="*/ 129321 h 1498730"/>
              <a:gd name="connsiteX5" fmla="*/ 630784 w 1439133"/>
              <a:gd name="connsiteY5" fmla="*/ 129387 h 1498730"/>
              <a:gd name="connsiteX6" fmla="*/ 636079 w 1439133"/>
              <a:gd name="connsiteY6" fmla="*/ 975879 h 1498730"/>
              <a:gd name="connsiteX7" fmla="*/ 794871 w 1439133"/>
              <a:gd name="connsiteY7" fmla="*/ 989309 h 1498730"/>
              <a:gd name="connsiteX8" fmla="*/ 815903 w 1439133"/>
              <a:gd name="connsiteY8" fmla="*/ 147415 h 1498730"/>
              <a:gd name="connsiteX9" fmla="*/ 988010 w 1439133"/>
              <a:gd name="connsiteY9" fmla="*/ 154508 h 1498730"/>
              <a:gd name="connsiteX10" fmla="*/ 1021343 w 1439133"/>
              <a:gd name="connsiteY10" fmla="*/ 960803 h 1498730"/>
              <a:gd name="connsiteX11" fmla="*/ 1028124 w 1439133"/>
              <a:gd name="connsiteY11" fmla="*/ 1276095 h 1498730"/>
              <a:gd name="connsiteX12" fmla="*/ 1174781 w 1439133"/>
              <a:gd name="connsiteY12" fmla="*/ 949668 h 1498730"/>
              <a:gd name="connsiteX13" fmla="*/ 1182888 w 1439133"/>
              <a:gd name="connsiteY13" fmla="*/ 135313 h 1498730"/>
              <a:gd name="connsiteX14" fmla="*/ 1352354 w 1439133"/>
              <a:gd name="connsiteY14" fmla="*/ 160434 h 1498730"/>
              <a:gd name="connsiteX15" fmla="*/ 1357651 w 1439133"/>
              <a:gd name="connsiteY15" fmla="*/ 979376 h 1498730"/>
              <a:gd name="connsiteX16" fmla="*/ 1409359 w 1439133"/>
              <a:gd name="connsiteY16" fmla="*/ 1267636 h 1498730"/>
              <a:gd name="connsiteX17" fmla="*/ 1054826 w 1439133"/>
              <a:gd name="connsiteY17" fmla="*/ 1498648 h 1498730"/>
              <a:gd name="connsiteX0" fmla="*/ 0 w 1439133"/>
              <a:gd name="connsiteY0" fmla="*/ 182486 h 1498730"/>
              <a:gd name="connsiteX1" fmla="*/ 269622 w 1439133"/>
              <a:gd name="connsiteY1" fmla="*/ 99768 h 1498730"/>
              <a:gd name="connsiteX2" fmla="*/ 281425 w 1439133"/>
              <a:gd name="connsiteY2" fmla="*/ 988258 h 1498730"/>
              <a:gd name="connsiteX3" fmla="*/ 448234 w 1439133"/>
              <a:gd name="connsiteY3" fmla="*/ 985074 h 1498730"/>
              <a:gd name="connsiteX4" fmla="*/ 451489 w 1439133"/>
              <a:gd name="connsiteY4" fmla="*/ 129321 h 1498730"/>
              <a:gd name="connsiteX5" fmla="*/ 630784 w 1439133"/>
              <a:gd name="connsiteY5" fmla="*/ 129387 h 1498730"/>
              <a:gd name="connsiteX6" fmla="*/ 636079 w 1439133"/>
              <a:gd name="connsiteY6" fmla="*/ 975879 h 1498730"/>
              <a:gd name="connsiteX7" fmla="*/ 794871 w 1439133"/>
              <a:gd name="connsiteY7" fmla="*/ 989309 h 1498730"/>
              <a:gd name="connsiteX8" fmla="*/ 815903 w 1439133"/>
              <a:gd name="connsiteY8" fmla="*/ 147415 h 1498730"/>
              <a:gd name="connsiteX9" fmla="*/ 988010 w 1439133"/>
              <a:gd name="connsiteY9" fmla="*/ 154508 h 1498730"/>
              <a:gd name="connsiteX10" fmla="*/ 1021343 w 1439133"/>
              <a:gd name="connsiteY10" fmla="*/ 960803 h 1498730"/>
              <a:gd name="connsiteX11" fmla="*/ 1028124 w 1439133"/>
              <a:gd name="connsiteY11" fmla="*/ 1276095 h 1498730"/>
              <a:gd name="connsiteX12" fmla="*/ 1174781 w 1439133"/>
              <a:gd name="connsiteY12" fmla="*/ 949668 h 1498730"/>
              <a:gd name="connsiteX13" fmla="*/ 1182888 w 1439133"/>
              <a:gd name="connsiteY13" fmla="*/ 135313 h 1498730"/>
              <a:gd name="connsiteX14" fmla="*/ 1352354 w 1439133"/>
              <a:gd name="connsiteY14" fmla="*/ 160434 h 1498730"/>
              <a:gd name="connsiteX15" fmla="*/ 1357651 w 1439133"/>
              <a:gd name="connsiteY15" fmla="*/ 979376 h 1498730"/>
              <a:gd name="connsiteX16" fmla="*/ 1409359 w 1439133"/>
              <a:gd name="connsiteY16" fmla="*/ 1267636 h 1498730"/>
              <a:gd name="connsiteX17" fmla="*/ 1054826 w 1439133"/>
              <a:gd name="connsiteY17" fmla="*/ 1498648 h 1498730"/>
              <a:gd name="connsiteX0" fmla="*/ 0 w 1439133"/>
              <a:gd name="connsiteY0" fmla="*/ 182486 h 1498730"/>
              <a:gd name="connsiteX1" fmla="*/ 269622 w 1439133"/>
              <a:gd name="connsiteY1" fmla="*/ 99768 h 1498730"/>
              <a:gd name="connsiteX2" fmla="*/ 281425 w 1439133"/>
              <a:gd name="connsiteY2" fmla="*/ 988258 h 1498730"/>
              <a:gd name="connsiteX3" fmla="*/ 448234 w 1439133"/>
              <a:gd name="connsiteY3" fmla="*/ 985074 h 1498730"/>
              <a:gd name="connsiteX4" fmla="*/ 451489 w 1439133"/>
              <a:gd name="connsiteY4" fmla="*/ 129321 h 1498730"/>
              <a:gd name="connsiteX5" fmla="*/ 630784 w 1439133"/>
              <a:gd name="connsiteY5" fmla="*/ 129387 h 1498730"/>
              <a:gd name="connsiteX6" fmla="*/ 636079 w 1439133"/>
              <a:gd name="connsiteY6" fmla="*/ 975879 h 1498730"/>
              <a:gd name="connsiteX7" fmla="*/ 794871 w 1439133"/>
              <a:gd name="connsiteY7" fmla="*/ 989309 h 1498730"/>
              <a:gd name="connsiteX8" fmla="*/ 815903 w 1439133"/>
              <a:gd name="connsiteY8" fmla="*/ 147415 h 1498730"/>
              <a:gd name="connsiteX9" fmla="*/ 988010 w 1439133"/>
              <a:gd name="connsiteY9" fmla="*/ 154508 h 1498730"/>
              <a:gd name="connsiteX10" fmla="*/ 1021343 w 1439133"/>
              <a:gd name="connsiteY10" fmla="*/ 960803 h 1498730"/>
              <a:gd name="connsiteX11" fmla="*/ 1028124 w 1439133"/>
              <a:gd name="connsiteY11" fmla="*/ 1276095 h 1498730"/>
              <a:gd name="connsiteX12" fmla="*/ 1179908 w 1439133"/>
              <a:gd name="connsiteY12" fmla="*/ 949668 h 1498730"/>
              <a:gd name="connsiteX13" fmla="*/ 1182888 w 1439133"/>
              <a:gd name="connsiteY13" fmla="*/ 135313 h 1498730"/>
              <a:gd name="connsiteX14" fmla="*/ 1352354 w 1439133"/>
              <a:gd name="connsiteY14" fmla="*/ 160434 h 1498730"/>
              <a:gd name="connsiteX15" fmla="*/ 1357651 w 1439133"/>
              <a:gd name="connsiteY15" fmla="*/ 979376 h 1498730"/>
              <a:gd name="connsiteX16" fmla="*/ 1409359 w 1439133"/>
              <a:gd name="connsiteY16" fmla="*/ 1267636 h 1498730"/>
              <a:gd name="connsiteX17" fmla="*/ 1054826 w 1439133"/>
              <a:gd name="connsiteY17" fmla="*/ 1498648 h 1498730"/>
              <a:gd name="connsiteX0" fmla="*/ 0 w 1439133"/>
              <a:gd name="connsiteY0" fmla="*/ 182486 h 1498730"/>
              <a:gd name="connsiteX1" fmla="*/ 269622 w 1439133"/>
              <a:gd name="connsiteY1" fmla="*/ 99768 h 1498730"/>
              <a:gd name="connsiteX2" fmla="*/ 281425 w 1439133"/>
              <a:gd name="connsiteY2" fmla="*/ 988258 h 1498730"/>
              <a:gd name="connsiteX3" fmla="*/ 448234 w 1439133"/>
              <a:gd name="connsiteY3" fmla="*/ 985074 h 1498730"/>
              <a:gd name="connsiteX4" fmla="*/ 451489 w 1439133"/>
              <a:gd name="connsiteY4" fmla="*/ 129321 h 1498730"/>
              <a:gd name="connsiteX5" fmla="*/ 630784 w 1439133"/>
              <a:gd name="connsiteY5" fmla="*/ 129387 h 1498730"/>
              <a:gd name="connsiteX6" fmla="*/ 636079 w 1439133"/>
              <a:gd name="connsiteY6" fmla="*/ 975879 h 1498730"/>
              <a:gd name="connsiteX7" fmla="*/ 794871 w 1439133"/>
              <a:gd name="connsiteY7" fmla="*/ 989309 h 1498730"/>
              <a:gd name="connsiteX8" fmla="*/ 815903 w 1439133"/>
              <a:gd name="connsiteY8" fmla="*/ 147415 h 1498730"/>
              <a:gd name="connsiteX9" fmla="*/ 988010 w 1439133"/>
              <a:gd name="connsiteY9" fmla="*/ 154508 h 1498730"/>
              <a:gd name="connsiteX10" fmla="*/ 1021343 w 1439133"/>
              <a:gd name="connsiteY10" fmla="*/ 960803 h 1498730"/>
              <a:gd name="connsiteX11" fmla="*/ 1028124 w 1439133"/>
              <a:gd name="connsiteY11" fmla="*/ 1276095 h 1498730"/>
              <a:gd name="connsiteX12" fmla="*/ 1179908 w 1439133"/>
              <a:gd name="connsiteY12" fmla="*/ 949668 h 1498730"/>
              <a:gd name="connsiteX13" fmla="*/ 1182888 w 1439133"/>
              <a:gd name="connsiteY13" fmla="*/ 135313 h 1498730"/>
              <a:gd name="connsiteX14" fmla="*/ 1352354 w 1439133"/>
              <a:gd name="connsiteY14" fmla="*/ 160434 h 1498730"/>
              <a:gd name="connsiteX15" fmla="*/ 1357651 w 1439133"/>
              <a:gd name="connsiteY15" fmla="*/ 979376 h 1498730"/>
              <a:gd name="connsiteX16" fmla="*/ 1409359 w 1439133"/>
              <a:gd name="connsiteY16" fmla="*/ 1267636 h 1498730"/>
              <a:gd name="connsiteX17" fmla="*/ 1054826 w 1439133"/>
              <a:gd name="connsiteY17" fmla="*/ 1498648 h 1498730"/>
              <a:gd name="connsiteX0" fmla="*/ 0 w 1439133"/>
              <a:gd name="connsiteY0" fmla="*/ 182486 h 1498730"/>
              <a:gd name="connsiteX1" fmla="*/ 269622 w 1439133"/>
              <a:gd name="connsiteY1" fmla="*/ 99768 h 1498730"/>
              <a:gd name="connsiteX2" fmla="*/ 281425 w 1439133"/>
              <a:gd name="connsiteY2" fmla="*/ 988258 h 1498730"/>
              <a:gd name="connsiteX3" fmla="*/ 448234 w 1439133"/>
              <a:gd name="connsiteY3" fmla="*/ 985074 h 1498730"/>
              <a:gd name="connsiteX4" fmla="*/ 451489 w 1439133"/>
              <a:gd name="connsiteY4" fmla="*/ 129321 h 1498730"/>
              <a:gd name="connsiteX5" fmla="*/ 630784 w 1439133"/>
              <a:gd name="connsiteY5" fmla="*/ 129387 h 1498730"/>
              <a:gd name="connsiteX6" fmla="*/ 636079 w 1439133"/>
              <a:gd name="connsiteY6" fmla="*/ 975879 h 1498730"/>
              <a:gd name="connsiteX7" fmla="*/ 794871 w 1439133"/>
              <a:gd name="connsiteY7" fmla="*/ 989309 h 1498730"/>
              <a:gd name="connsiteX8" fmla="*/ 815903 w 1439133"/>
              <a:gd name="connsiteY8" fmla="*/ 147415 h 1498730"/>
              <a:gd name="connsiteX9" fmla="*/ 988010 w 1439133"/>
              <a:gd name="connsiteY9" fmla="*/ 154508 h 1498730"/>
              <a:gd name="connsiteX10" fmla="*/ 1021343 w 1439133"/>
              <a:gd name="connsiteY10" fmla="*/ 960803 h 1498730"/>
              <a:gd name="connsiteX11" fmla="*/ 1028124 w 1439133"/>
              <a:gd name="connsiteY11" fmla="*/ 1276095 h 1498730"/>
              <a:gd name="connsiteX12" fmla="*/ 1174781 w 1439133"/>
              <a:gd name="connsiteY12" fmla="*/ 915621 h 1498730"/>
              <a:gd name="connsiteX13" fmla="*/ 1182888 w 1439133"/>
              <a:gd name="connsiteY13" fmla="*/ 135313 h 1498730"/>
              <a:gd name="connsiteX14" fmla="*/ 1352354 w 1439133"/>
              <a:gd name="connsiteY14" fmla="*/ 160434 h 1498730"/>
              <a:gd name="connsiteX15" fmla="*/ 1357651 w 1439133"/>
              <a:gd name="connsiteY15" fmla="*/ 979376 h 1498730"/>
              <a:gd name="connsiteX16" fmla="*/ 1409359 w 1439133"/>
              <a:gd name="connsiteY16" fmla="*/ 1267636 h 1498730"/>
              <a:gd name="connsiteX17" fmla="*/ 1054826 w 1439133"/>
              <a:gd name="connsiteY17" fmla="*/ 1498648 h 1498730"/>
              <a:gd name="connsiteX0" fmla="*/ 0 w 1439133"/>
              <a:gd name="connsiteY0" fmla="*/ 182486 h 1498730"/>
              <a:gd name="connsiteX1" fmla="*/ 269622 w 1439133"/>
              <a:gd name="connsiteY1" fmla="*/ 99768 h 1498730"/>
              <a:gd name="connsiteX2" fmla="*/ 281425 w 1439133"/>
              <a:gd name="connsiteY2" fmla="*/ 988258 h 1498730"/>
              <a:gd name="connsiteX3" fmla="*/ 448234 w 1439133"/>
              <a:gd name="connsiteY3" fmla="*/ 985074 h 1498730"/>
              <a:gd name="connsiteX4" fmla="*/ 451489 w 1439133"/>
              <a:gd name="connsiteY4" fmla="*/ 129321 h 1498730"/>
              <a:gd name="connsiteX5" fmla="*/ 630784 w 1439133"/>
              <a:gd name="connsiteY5" fmla="*/ 129387 h 1498730"/>
              <a:gd name="connsiteX6" fmla="*/ 636079 w 1439133"/>
              <a:gd name="connsiteY6" fmla="*/ 975879 h 1498730"/>
              <a:gd name="connsiteX7" fmla="*/ 794871 w 1439133"/>
              <a:gd name="connsiteY7" fmla="*/ 989309 h 1498730"/>
              <a:gd name="connsiteX8" fmla="*/ 815903 w 1439133"/>
              <a:gd name="connsiteY8" fmla="*/ 147415 h 1498730"/>
              <a:gd name="connsiteX9" fmla="*/ 988010 w 1439133"/>
              <a:gd name="connsiteY9" fmla="*/ 154508 h 1498730"/>
              <a:gd name="connsiteX10" fmla="*/ 1021343 w 1439133"/>
              <a:gd name="connsiteY10" fmla="*/ 960803 h 1498730"/>
              <a:gd name="connsiteX11" fmla="*/ 1028124 w 1439133"/>
              <a:gd name="connsiteY11" fmla="*/ 1276095 h 1498730"/>
              <a:gd name="connsiteX12" fmla="*/ 1174781 w 1439133"/>
              <a:gd name="connsiteY12" fmla="*/ 915621 h 1498730"/>
              <a:gd name="connsiteX13" fmla="*/ 1182888 w 1439133"/>
              <a:gd name="connsiteY13" fmla="*/ 135313 h 1498730"/>
              <a:gd name="connsiteX14" fmla="*/ 1352354 w 1439133"/>
              <a:gd name="connsiteY14" fmla="*/ 160434 h 1498730"/>
              <a:gd name="connsiteX15" fmla="*/ 1357651 w 1439133"/>
              <a:gd name="connsiteY15" fmla="*/ 979376 h 1498730"/>
              <a:gd name="connsiteX16" fmla="*/ 1409359 w 1439133"/>
              <a:gd name="connsiteY16" fmla="*/ 1267636 h 1498730"/>
              <a:gd name="connsiteX17" fmla="*/ 1054826 w 1439133"/>
              <a:gd name="connsiteY17" fmla="*/ 1498648 h 1498730"/>
              <a:gd name="connsiteX0" fmla="*/ 0 w 1439133"/>
              <a:gd name="connsiteY0" fmla="*/ 182486 h 1498730"/>
              <a:gd name="connsiteX1" fmla="*/ 269622 w 1439133"/>
              <a:gd name="connsiteY1" fmla="*/ 99768 h 1498730"/>
              <a:gd name="connsiteX2" fmla="*/ 281425 w 1439133"/>
              <a:gd name="connsiteY2" fmla="*/ 988258 h 1498730"/>
              <a:gd name="connsiteX3" fmla="*/ 448234 w 1439133"/>
              <a:gd name="connsiteY3" fmla="*/ 985074 h 1498730"/>
              <a:gd name="connsiteX4" fmla="*/ 451489 w 1439133"/>
              <a:gd name="connsiteY4" fmla="*/ 129321 h 1498730"/>
              <a:gd name="connsiteX5" fmla="*/ 630784 w 1439133"/>
              <a:gd name="connsiteY5" fmla="*/ 129387 h 1498730"/>
              <a:gd name="connsiteX6" fmla="*/ 620699 w 1439133"/>
              <a:gd name="connsiteY6" fmla="*/ 941832 h 1498730"/>
              <a:gd name="connsiteX7" fmla="*/ 794871 w 1439133"/>
              <a:gd name="connsiteY7" fmla="*/ 989309 h 1498730"/>
              <a:gd name="connsiteX8" fmla="*/ 815903 w 1439133"/>
              <a:gd name="connsiteY8" fmla="*/ 147415 h 1498730"/>
              <a:gd name="connsiteX9" fmla="*/ 988010 w 1439133"/>
              <a:gd name="connsiteY9" fmla="*/ 154508 h 1498730"/>
              <a:gd name="connsiteX10" fmla="*/ 1021343 w 1439133"/>
              <a:gd name="connsiteY10" fmla="*/ 960803 h 1498730"/>
              <a:gd name="connsiteX11" fmla="*/ 1028124 w 1439133"/>
              <a:gd name="connsiteY11" fmla="*/ 1276095 h 1498730"/>
              <a:gd name="connsiteX12" fmla="*/ 1174781 w 1439133"/>
              <a:gd name="connsiteY12" fmla="*/ 915621 h 1498730"/>
              <a:gd name="connsiteX13" fmla="*/ 1182888 w 1439133"/>
              <a:gd name="connsiteY13" fmla="*/ 135313 h 1498730"/>
              <a:gd name="connsiteX14" fmla="*/ 1352354 w 1439133"/>
              <a:gd name="connsiteY14" fmla="*/ 160434 h 1498730"/>
              <a:gd name="connsiteX15" fmla="*/ 1357651 w 1439133"/>
              <a:gd name="connsiteY15" fmla="*/ 979376 h 1498730"/>
              <a:gd name="connsiteX16" fmla="*/ 1409359 w 1439133"/>
              <a:gd name="connsiteY16" fmla="*/ 1267636 h 1498730"/>
              <a:gd name="connsiteX17" fmla="*/ 1054826 w 1439133"/>
              <a:gd name="connsiteY17" fmla="*/ 1498648 h 1498730"/>
              <a:gd name="connsiteX0" fmla="*/ 0 w 1439133"/>
              <a:gd name="connsiteY0" fmla="*/ 182486 h 1498730"/>
              <a:gd name="connsiteX1" fmla="*/ 269622 w 1439133"/>
              <a:gd name="connsiteY1" fmla="*/ 99768 h 1498730"/>
              <a:gd name="connsiteX2" fmla="*/ 281425 w 1439133"/>
              <a:gd name="connsiteY2" fmla="*/ 988258 h 1498730"/>
              <a:gd name="connsiteX3" fmla="*/ 448234 w 1439133"/>
              <a:gd name="connsiteY3" fmla="*/ 985074 h 1498730"/>
              <a:gd name="connsiteX4" fmla="*/ 451489 w 1439133"/>
              <a:gd name="connsiteY4" fmla="*/ 129321 h 1498730"/>
              <a:gd name="connsiteX5" fmla="*/ 630784 w 1439133"/>
              <a:gd name="connsiteY5" fmla="*/ 129387 h 1498730"/>
              <a:gd name="connsiteX6" fmla="*/ 620699 w 1439133"/>
              <a:gd name="connsiteY6" fmla="*/ 941832 h 1498730"/>
              <a:gd name="connsiteX7" fmla="*/ 815378 w 1439133"/>
              <a:gd name="connsiteY7" fmla="*/ 935807 h 1498730"/>
              <a:gd name="connsiteX8" fmla="*/ 815903 w 1439133"/>
              <a:gd name="connsiteY8" fmla="*/ 147415 h 1498730"/>
              <a:gd name="connsiteX9" fmla="*/ 988010 w 1439133"/>
              <a:gd name="connsiteY9" fmla="*/ 154508 h 1498730"/>
              <a:gd name="connsiteX10" fmla="*/ 1021343 w 1439133"/>
              <a:gd name="connsiteY10" fmla="*/ 960803 h 1498730"/>
              <a:gd name="connsiteX11" fmla="*/ 1028124 w 1439133"/>
              <a:gd name="connsiteY11" fmla="*/ 1276095 h 1498730"/>
              <a:gd name="connsiteX12" fmla="*/ 1174781 w 1439133"/>
              <a:gd name="connsiteY12" fmla="*/ 915621 h 1498730"/>
              <a:gd name="connsiteX13" fmla="*/ 1182888 w 1439133"/>
              <a:gd name="connsiteY13" fmla="*/ 135313 h 1498730"/>
              <a:gd name="connsiteX14" fmla="*/ 1352354 w 1439133"/>
              <a:gd name="connsiteY14" fmla="*/ 160434 h 1498730"/>
              <a:gd name="connsiteX15" fmla="*/ 1357651 w 1439133"/>
              <a:gd name="connsiteY15" fmla="*/ 979376 h 1498730"/>
              <a:gd name="connsiteX16" fmla="*/ 1409359 w 1439133"/>
              <a:gd name="connsiteY16" fmla="*/ 1267636 h 1498730"/>
              <a:gd name="connsiteX17" fmla="*/ 1054826 w 1439133"/>
              <a:gd name="connsiteY17" fmla="*/ 1498648 h 1498730"/>
              <a:gd name="connsiteX0" fmla="*/ 0 w 1439133"/>
              <a:gd name="connsiteY0" fmla="*/ 182486 h 1498730"/>
              <a:gd name="connsiteX1" fmla="*/ 269622 w 1439133"/>
              <a:gd name="connsiteY1" fmla="*/ 99768 h 1498730"/>
              <a:gd name="connsiteX2" fmla="*/ 281425 w 1439133"/>
              <a:gd name="connsiteY2" fmla="*/ 988258 h 1498730"/>
              <a:gd name="connsiteX3" fmla="*/ 448234 w 1439133"/>
              <a:gd name="connsiteY3" fmla="*/ 985074 h 1498730"/>
              <a:gd name="connsiteX4" fmla="*/ 451489 w 1439133"/>
              <a:gd name="connsiteY4" fmla="*/ 129321 h 1498730"/>
              <a:gd name="connsiteX5" fmla="*/ 630784 w 1439133"/>
              <a:gd name="connsiteY5" fmla="*/ 129387 h 1498730"/>
              <a:gd name="connsiteX6" fmla="*/ 620699 w 1439133"/>
              <a:gd name="connsiteY6" fmla="*/ 941832 h 1498730"/>
              <a:gd name="connsiteX7" fmla="*/ 815378 w 1439133"/>
              <a:gd name="connsiteY7" fmla="*/ 935807 h 1498730"/>
              <a:gd name="connsiteX8" fmla="*/ 815903 w 1439133"/>
              <a:gd name="connsiteY8" fmla="*/ 147415 h 1498730"/>
              <a:gd name="connsiteX9" fmla="*/ 988010 w 1439133"/>
              <a:gd name="connsiteY9" fmla="*/ 154508 h 1498730"/>
              <a:gd name="connsiteX10" fmla="*/ 1021343 w 1439133"/>
              <a:gd name="connsiteY10" fmla="*/ 960803 h 1498730"/>
              <a:gd name="connsiteX11" fmla="*/ 1028124 w 1439133"/>
              <a:gd name="connsiteY11" fmla="*/ 1276095 h 1498730"/>
              <a:gd name="connsiteX12" fmla="*/ 1174781 w 1439133"/>
              <a:gd name="connsiteY12" fmla="*/ 915621 h 1498730"/>
              <a:gd name="connsiteX13" fmla="*/ 1182888 w 1439133"/>
              <a:gd name="connsiteY13" fmla="*/ 135313 h 1498730"/>
              <a:gd name="connsiteX14" fmla="*/ 1352354 w 1439133"/>
              <a:gd name="connsiteY14" fmla="*/ 160434 h 1498730"/>
              <a:gd name="connsiteX15" fmla="*/ 1357651 w 1439133"/>
              <a:gd name="connsiteY15" fmla="*/ 979376 h 1498730"/>
              <a:gd name="connsiteX16" fmla="*/ 1409359 w 1439133"/>
              <a:gd name="connsiteY16" fmla="*/ 1267636 h 1498730"/>
              <a:gd name="connsiteX17" fmla="*/ 1054826 w 1439133"/>
              <a:gd name="connsiteY17" fmla="*/ 1498648 h 1498730"/>
              <a:gd name="connsiteX0" fmla="*/ 0 w 1439133"/>
              <a:gd name="connsiteY0" fmla="*/ 182486 h 1498730"/>
              <a:gd name="connsiteX1" fmla="*/ 269622 w 1439133"/>
              <a:gd name="connsiteY1" fmla="*/ 99768 h 1498730"/>
              <a:gd name="connsiteX2" fmla="*/ 281425 w 1439133"/>
              <a:gd name="connsiteY2" fmla="*/ 988258 h 1498730"/>
              <a:gd name="connsiteX3" fmla="*/ 448234 w 1439133"/>
              <a:gd name="connsiteY3" fmla="*/ 985074 h 1498730"/>
              <a:gd name="connsiteX4" fmla="*/ 451489 w 1439133"/>
              <a:gd name="connsiteY4" fmla="*/ 129321 h 1498730"/>
              <a:gd name="connsiteX5" fmla="*/ 630784 w 1439133"/>
              <a:gd name="connsiteY5" fmla="*/ 129387 h 1498730"/>
              <a:gd name="connsiteX6" fmla="*/ 620699 w 1439133"/>
              <a:gd name="connsiteY6" fmla="*/ 941832 h 1498730"/>
              <a:gd name="connsiteX7" fmla="*/ 815378 w 1439133"/>
              <a:gd name="connsiteY7" fmla="*/ 935807 h 1498730"/>
              <a:gd name="connsiteX8" fmla="*/ 815903 w 1439133"/>
              <a:gd name="connsiteY8" fmla="*/ 147415 h 1498730"/>
              <a:gd name="connsiteX9" fmla="*/ 988010 w 1439133"/>
              <a:gd name="connsiteY9" fmla="*/ 154508 h 1498730"/>
              <a:gd name="connsiteX10" fmla="*/ 1021343 w 1439133"/>
              <a:gd name="connsiteY10" fmla="*/ 960803 h 1498730"/>
              <a:gd name="connsiteX11" fmla="*/ 1028124 w 1439133"/>
              <a:gd name="connsiteY11" fmla="*/ 1276095 h 1498730"/>
              <a:gd name="connsiteX12" fmla="*/ 1174781 w 1439133"/>
              <a:gd name="connsiteY12" fmla="*/ 915621 h 1498730"/>
              <a:gd name="connsiteX13" fmla="*/ 1182888 w 1439133"/>
              <a:gd name="connsiteY13" fmla="*/ 135313 h 1498730"/>
              <a:gd name="connsiteX14" fmla="*/ 1352354 w 1439133"/>
              <a:gd name="connsiteY14" fmla="*/ 160434 h 1498730"/>
              <a:gd name="connsiteX15" fmla="*/ 1357651 w 1439133"/>
              <a:gd name="connsiteY15" fmla="*/ 979376 h 1498730"/>
              <a:gd name="connsiteX16" fmla="*/ 1409359 w 1439133"/>
              <a:gd name="connsiteY16" fmla="*/ 1267636 h 1498730"/>
              <a:gd name="connsiteX17" fmla="*/ 1054826 w 1439133"/>
              <a:gd name="connsiteY17" fmla="*/ 1498648 h 1498730"/>
              <a:gd name="connsiteX0" fmla="*/ 0 w 1439133"/>
              <a:gd name="connsiteY0" fmla="*/ 182486 h 1498730"/>
              <a:gd name="connsiteX1" fmla="*/ 269622 w 1439133"/>
              <a:gd name="connsiteY1" fmla="*/ 99768 h 1498730"/>
              <a:gd name="connsiteX2" fmla="*/ 281425 w 1439133"/>
              <a:gd name="connsiteY2" fmla="*/ 988258 h 1498730"/>
              <a:gd name="connsiteX3" fmla="*/ 468742 w 1439133"/>
              <a:gd name="connsiteY3" fmla="*/ 931572 h 1498730"/>
              <a:gd name="connsiteX4" fmla="*/ 451489 w 1439133"/>
              <a:gd name="connsiteY4" fmla="*/ 129321 h 1498730"/>
              <a:gd name="connsiteX5" fmla="*/ 630784 w 1439133"/>
              <a:gd name="connsiteY5" fmla="*/ 129387 h 1498730"/>
              <a:gd name="connsiteX6" fmla="*/ 620699 w 1439133"/>
              <a:gd name="connsiteY6" fmla="*/ 941832 h 1498730"/>
              <a:gd name="connsiteX7" fmla="*/ 815378 w 1439133"/>
              <a:gd name="connsiteY7" fmla="*/ 935807 h 1498730"/>
              <a:gd name="connsiteX8" fmla="*/ 815903 w 1439133"/>
              <a:gd name="connsiteY8" fmla="*/ 147415 h 1498730"/>
              <a:gd name="connsiteX9" fmla="*/ 988010 w 1439133"/>
              <a:gd name="connsiteY9" fmla="*/ 154508 h 1498730"/>
              <a:gd name="connsiteX10" fmla="*/ 1021343 w 1439133"/>
              <a:gd name="connsiteY10" fmla="*/ 960803 h 1498730"/>
              <a:gd name="connsiteX11" fmla="*/ 1028124 w 1439133"/>
              <a:gd name="connsiteY11" fmla="*/ 1276095 h 1498730"/>
              <a:gd name="connsiteX12" fmla="*/ 1174781 w 1439133"/>
              <a:gd name="connsiteY12" fmla="*/ 915621 h 1498730"/>
              <a:gd name="connsiteX13" fmla="*/ 1182888 w 1439133"/>
              <a:gd name="connsiteY13" fmla="*/ 135313 h 1498730"/>
              <a:gd name="connsiteX14" fmla="*/ 1352354 w 1439133"/>
              <a:gd name="connsiteY14" fmla="*/ 160434 h 1498730"/>
              <a:gd name="connsiteX15" fmla="*/ 1357651 w 1439133"/>
              <a:gd name="connsiteY15" fmla="*/ 979376 h 1498730"/>
              <a:gd name="connsiteX16" fmla="*/ 1409359 w 1439133"/>
              <a:gd name="connsiteY16" fmla="*/ 1267636 h 1498730"/>
              <a:gd name="connsiteX17" fmla="*/ 1054826 w 1439133"/>
              <a:gd name="connsiteY17" fmla="*/ 1498648 h 1498730"/>
              <a:gd name="connsiteX0" fmla="*/ 0 w 1439133"/>
              <a:gd name="connsiteY0" fmla="*/ 182486 h 1498730"/>
              <a:gd name="connsiteX1" fmla="*/ 269622 w 1439133"/>
              <a:gd name="connsiteY1" fmla="*/ 99768 h 1498730"/>
              <a:gd name="connsiteX2" fmla="*/ 281425 w 1439133"/>
              <a:gd name="connsiteY2" fmla="*/ 988258 h 1498730"/>
              <a:gd name="connsiteX3" fmla="*/ 468742 w 1439133"/>
              <a:gd name="connsiteY3" fmla="*/ 931572 h 1498730"/>
              <a:gd name="connsiteX4" fmla="*/ 451489 w 1439133"/>
              <a:gd name="connsiteY4" fmla="*/ 129321 h 1498730"/>
              <a:gd name="connsiteX5" fmla="*/ 630784 w 1439133"/>
              <a:gd name="connsiteY5" fmla="*/ 129387 h 1498730"/>
              <a:gd name="connsiteX6" fmla="*/ 620699 w 1439133"/>
              <a:gd name="connsiteY6" fmla="*/ 941832 h 1498730"/>
              <a:gd name="connsiteX7" fmla="*/ 815378 w 1439133"/>
              <a:gd name="connsiteY7" fmla="*/ 935807 h 1498730"/>
              <a:gd name="connsiteX8" fmla="*/ 815903 w 1439133"/>
              <a:gd name="connsiteY8" fmla="*/ 147415 h 1498730"/>
              <a:gd name="connsiteX9" fmla="*/ 988010 w 1439133"/>
              <a:gd name="connsiteY9" fmla="*/ 154508 h 1498730"/>
              <a:gd name="connsiteX10" fmla="*/ 1021343 w 1439133"/>
              <a:gd name="connsiteY10" fmla="*/ 960803 h 1498730"/>
              <a:gd name="connsiteX11" fmla="*/ 1028124 w 1439133"/>
              <a:gd name="connsiteY11" fmla="*/ 1276095 h 1498730"/>
              <a:gd name="connsiteX12" fmla="*/ 1174781 w 1439133"/>
              <a:gd name="connsiteY12" fmla="*/ 915621 h 1498730"/>
              <a:gd name="connsiteX13" fmla="*/ 1182888 w 1439133"/>
              <a:gd name="connsiteY13" fmla="*/ 135313 h 1498730"/>
              <a:gd name="connsiteX14" fmla="*/ 1352354 w 1439133"/>
              <a:gd name="connsiteY14" fmla="*/ 160434 h 1498730"/>
              <a:gd name="connsiteX15" fmla="*/ 1357651 w 1439133"/>
              <a:gd name="connsiteY15" fmla="*/ 979376 h 1498730"/>
              <a:gd name="connsiteX16" fmla="*/ 1409359 w 1439133"/>
              <a:gd name="connsiteY16" fmla="*/ 1267636 h 1498730"/>
              <a:gd name="connsiteX17" fmla="*/ 1054826 w 1439133"/>
              <a:gd name="connsiteY17" fmla="*/ 1498648 h 1498730"/>
              <a:gd name="connsiteX0" fmla="*/ 0 w 1439133"/>
              <a:gd name="connsiteY0" fmla="*/ 154052 h 1470296"/>
              <a:gd name="connsiteX1" fmla="*/ 269622 w 1439133"/>
              <a:gd name="connsiteY1" fmla="*/ 71334 h 1470296"/>
              <a:gd name="connsiteX2" fmla="*/ 286552 w 1439133"/>
              <a:gd name="connsiteY2" fmla="*/ 911186 h 1470296"/>
              <a:gd name="connsiteX3" fmla="*/ 468742 w 1439133"/>
              <a:gd name="connsiteY3" fmla="*/ 903138 h 1470296"/>
              <a:gd name="connsiteX4" fmla="*/ 451489 w 1439133"/>
              <a:gd name="connsiteY4" fmla="*/ 100887 h 1470296"/>
              <a:gd name="connsiteX5" fmla="*/ 630784 w 1439133"/>
              <a:gd name="connsiteY5" fmla="*/ 100953 h 1470296"/>
              <a:gd name="connsiteX6" fmla="*/ 620699 w 1439133"/>
              <a:gd name="connsiteY6" fmla="*/ 913398 h 1470296"/>
              <a:gd name="connsiteX7" fmla="*/ 815378 w 1439133"/>
              <a:gd name="connsiteY7" fmla="*/ 907373 h 1470296"/>
              <a:gd name="connsiteX8" fmla="*/ 815903 w 1439133"/>
              <a:gd name="connsiteY8" fmla="*/ 118981 h 1470296"/>
              <a:gd name="connsiteX9" fmla="*/ 988010 w 1439133"/>
              <a:gd name="connsiteY9" fmla="*/ 126074 h 1470296"/>
              <a:gd name="connsiteX10" fmla="*/ 1021343 w 1439133"/>
              <a:gd name="connsiteY10" fmla="*/ 932369 h 1470296"/>
              <a:gd name="connsiteX11" fmla="*/ 1028124 w 1439133"/>
              <a:gd name="connsiteY11" fmla="*/ 1247661 h 1470296"/>
              <a:gd name="connsiteX12" fmla="*/ 1174781 w 1439133"/>
              <a:gd name="connsiteY12" fmla="*/ 887187 h 1470296"/>
              <a:gd name="connsiteX13" fmla="*/ 1182888 w 1439133"/>
              <a:gd name="connsiteY13" fmla="*/ 106879 h 1470296"/>
              <a:gd name="connsiteX14" fmla="*/ 1352354 w 1439133"/>
              <a:gd name="connsiteY14" fmla="*/ 132000 h 1470296"/>
              <a:gd name="connsiteX15" fmla="*/ 1357651 w 1439133"/>
              <a:gd name="connsiteY15" fmla="*/ 950942 h 1470296"/>
              <a:gd name="connsiteX16" fmla="*/ 1409359 w 1439133"/>
              <a:gd name="connsiteY16" fmla="*/ 1239202 h 1470296"/>
              <a:gd name="connsiteX17" fmla="*/ 1054826 w 1439133"/>
              <a:gd name="connsiteY17" fmla="*/ 1470214 h 1470296"/>
              <a:gd name="connsiteX0" fmla="*/ 0 w 1439133"/>
              <a:gd name="connsiteY0" fmla="*/ 154052 h 1470296"/>
              <a:gd name="connsiteX1" fmla="*/ 269622 w 1439133"/>
              <a:gd name="connsiteY1" fmla="*/ 71334 h 1470296"/>
              <a:gd name="connsiteX2" fmla="*/ 286552 w 1439133"/>
              <a:gd name="connsiteY2" fmla="*/ 911186 h 1470296"/>
              <a:gd name="connsiteX3" fmla="*/ 468742 w 1439133"/>
              <a:gd name="connsiteY3" fmla="*/ 903138 h 1470296"/>
              <a:gd name="connsiteX4" fmla="*/ 451489 w 1439133"/>
              <a:gd name="connsiteY4" fmla="*/ 100887 h 1470296"/>
              <a:gd name="connsiteX5" fmla="*/ 630784 w 1439133"/>
              <a:gd name="connsiteY5" fmla="*/ 100953 h 1470296"/>
              <a:gd name="connsiteX6" fmla="*/ 620699 w 1439133"/>
              <a:gd name="connsiteY6" fmla="*/ 913398 h 1470296"/>
              <a:gd name="connsiteX7" fmla="*/ 815378 w 1439133"/>
              <a:gd name="connsiteY7" fmla="*/ 907373 h 1470296"/>
              <a:gd name="connsiteX8" fmla="*/ 815903 w 1439133"/>
              <a:gd name="connsiteY8" fmla="*/ 118981 h 1470296"/>
              <a:gd name="connsiteX9" fmla="*/ 988010 w 1439133"/>
              <a:gd name="connsiteY9" fmla="*/ 126074 h 1470296"/>
              <a:gd name="connsiteX10" fmla="*/ 1021343 w 1439133"/>
              <a:gd name="connsiteY10" fmla="*/ 932369 h 1470296"/>
              <a:gd name="connsiteX11" fmla="*/ 1028124 w 1439133"/>
              <a:gd name="connsiteY11" fmla="*/ 1247661 h 1470296"/>
              <a:gd name="connsiteX12" fmla="*/ 1174781 w 1439133"/>
              <a:gd name="connsiteY12" fmla="*/ 887187 h 1470296"/>
              <a:gd name="connsiteX13" fmla="*/ 1182888 w 1439133"/>
              <a:gd name="connsiteY13" fmla="*/ 106879 h 1470296"/>
              <a:gd name="connsiteX14" fmla="*/ 1352354 w 1439133"/>
              <a:gd name="connsiteY14" fmla="*/ 132000 h 1470296"/>
              <a:gd name="connsiteX15" fmla="*/ 1357651 w 1439133"/>
              <a:gd name="connsiteY15" fmla="*/ 950942 h 1470296"/>
              <a:gd name="connsiteX16" fmla="*/ 1409359 w 1439133"/>
              <a:gd name="connsiteY16" fmla="*/ 1239202 h 1470296"/>
              <a:gd name="connsiteX17" fmla="*/ 1054826 w 1439133"/>
              <a:gd name="connsiteY17" fmla="*/ 1470214 h 1470296"/>
              <a:gd name="connsiteX0" fmla="*/ 0 w 1522776"/>
              <a:gd name="connsiteY0" fmla="*/ 154052 h 1470274"/>
              <a:gd name="connsiteX1" fmla="*/ 269622 w 1522776"/>
              <a:gd name="connsiteY1" fmla="*/ 71334 h 1470274"/>
              <a:gd name="connsiteX2" fmla="*/ 286552 w 1522776"/>
              <a:gd name="connsiteY2" fmla="*/ 911186 h 1470274"/>
              <a:gd name="connsiteX3" fmla="*/ 468742 w 1522776"/>
              <a:gd name="connsiteY3" fmla="*/ 903138 h 1470274"/>
              <a:gd name="connsiteX4" fmla="*/ 451489 w 1522776"/>
              <a:gd name="connsiteY4" fmla="*/ 100887 h 1470274"/>
              <a:gd name="connsiteX5" fmla="*/ 630784 w 1522776"/>
              <a:gd name="connsiteY5" fmla="*/ 100953 h 1470274"/>
              <a:gd name="connsiteX6" fmla="*/ 620699 w 1522776"/>
              <a:gd name="connsiteY6" fmla="*/ 913398 h 1470274"/>
              <a:gd name="connsiteX7" fmla="*/ 815378 w 1522776"/>
              <a:gd name="connsiteY7" fmla="*/ 907373 h 1470274"/>
              <a:gd name="connsiteX8" fmla="*/ 815903 w 1522776"/>
              <a:gd name="connsiteY8" fmla="*/ 118981 h 1470274"/>
              <a:gd name="connsiteX9" fmla="*/ 988010 w 1522776"/>
              <a:gd name="connsiteY9" fmla="*/ 126074 h 1470274"/>
              <a:gd name="connsiteX10" fmla="*/ 1021343 w 1522776"/>
              <a:gd name="connsiteY10" fmla="*/ 932369 h 1470274"/>
              <a:gd name="connsiteX11" fmla="*/ 1028124 w 1522776"/>
              <a:gd name="connsiteY11" fmla="*/ 1247661 h 1470274"/>
              <a:gd name="connsiteX12" fmla="*/ 1174781 w 1522776"/>
              <a:gd name="connsiteY12" fmla="*/ 887187 h 1470274"/>
              <a:gd name="connsiteX13" fmla="*/ 1182888 w 1522776"/>
              <a:gd name="connsiteY13" fmla="*/ 106879 h 1470274"/>
              <a:gd name="connsiteX14" fmla="*/ 1352354 w 1522776"/>
              <a:gd name="connsiteY14" fmla="*/ 132000 h 1470274"/>
              <a:gd name="connsiteX15" fmla="*/ 1357651 w 1522776"/>
              <a:gd name="connsiteY15" fmla="*/ 950942 h 1470274"/>
              <a:gd name="connsiteX16" fmla="*/ 1501641 w 1522776"/>
              <a:gd name="connsiteY16" fmla="*/ 1161381 h 1470274"/>
              <a:gd name="connsiteX17" fmla="*/ 1054826 w 1522776"/>
              <a:gd name="connsiteY17" fmla="*/ 1470214 h 1470274"/>
              <a:gd name="connsiteX0" fmla="*/ 0 w 1522776"/>
              <a:gd name="connsiteY0" fmla="*/ 154052 h 1470302"/>
              <a:gd name="connsiteX1" fmla="*/ 269622 w 1522776"/>
              <a:gd name="connsiteY1" fmla="*/ 71334 h 1470302"/>
              <a:gd name="connsiteX2" fmla="*/ 286552 w 1522776"/>
              <a:gd name="connsiteY2" fmla="*/ 911186 h 1470302"/>
              <a:gd name="connsiteX3" fmla="*/ 468742 w 1522776"/>
              <a:gd name="connsiteY3" fmla="*/ 903138 h 1470302"/>
              <a:gd name="connsiteX4" fmla="*/ 451489 w 1522776"/>
              <a:gd name="connsiteY4" fmla="*/ 100887 h 1470302"/>
              <a:gd name="connsiteX5" fmla="*/ 630784 w 1522776"/>
              <a:gd name="connsiteY5" fmla="*/ 100953 h 1470302"/>
              <a:gd name="connsiteX6" fmla="*/ 620699 w 1522776"/>
              <a:gd name="connsiteY6" fmla="*/ 913398 h 1470302"/>
              <a:gd name="connsiteX7" fmla="*/ 815378 w 1522776"/>
              <a:gd name="connsiteY7" fmla="*/ 907373 h 1470302"/>
              <a:gd name="connsiteX8" fmla="*/ 815903 w 1522776"/>
              <a:gd name="connsiteY8" fmla="*/ 118981 h 1470302"/>
              <a:gd name="connsiteX9" fmla="*/ 988010 w 1522776"/>
              <a:gd name="connsiteY9" fmla="*/ 126074 h 1470302"/>
              <a:gd name="connsiteX10" fmla="*/ 1021343 w 1522776"/>
              <a:gd name="connsiteY10" fmla="*/ 932369 h 1470302"/>
              <a:gd name="connsiteX11" fmla="*/ 1028124 w 1522776"/>
              <a:gd name="connsiteY11" fmla="*/ 1247661 h 1470302"/>
              <a:gd name="connsiteX12" fmla="*/ 1174781 w 1522776"/>
              <a:gd name="connsiteY12" fmla="*/ 887187 h 1470302"/>
              <a:gd name="connsiteX13" fmla="*/ 1182888 w 1522776"/>
              <a:gd name="connsiteY13" fmla="*/ 106879 h 1470302"/>
              <a:gd name="connsiteX14" fmla="*/ 1352354 w 1522776"/>
              <a:gd name="connsiteY14" fmla="*/ 132000 h 1470302"/>
              <a:gd name="connsiteX15" fmla="*/ 1357651 w 1522776"/>
              <a:gd name="connsiteY15" fmla="*/ 950942 h 1470302"/>
              <a:gd name="connsiteX16" fmla="*/ 1501641 w 1522776"/>
              <a:gd name="connsiteY16" fmla="*/ 1161381 h 1470302"/>
              <a:gd name="connsiteX17" fmla="*/ 1054826 w 1522776"/>
              <a:gd name="connsiteY17" fmla="*/ 1470214 h 1470302"/>
              <a:gd name="connsiteX0" fmla="*/ 0 w 1501821"/>
              <a:gd name="connsiteY0" fmla="*/ 154052 h 1470302"/>
              <a:gd name="connsiteX1" fmla="*/ 269622 w 1501821"/>
              <a:gd name="connsiteY1" fmla="*/ 71334 h 1470302"/>
              <a:gd name="connsiteX2" fmla="*/ 286552 w 1501821"/>
              <a:gd name="connsiteY2" fmla="*/ 911186 h 1470302"/>
              <a:gd name="connsiteX3" fmla="*/ 468742 w 1501821"/>
              <a:gd name="connsiteY3" fmla="*/ 903138 h 1470302"/>
              <a:gd name="connsiteX4" fmla="*/ 451489 w 1501821"/>
              <a:gd name="connsiteY4" fmla="*/ 100887 h 1470302"/>
              <a:gd name="connsiteX5" fmla="*/ 630784 w 1501821"/>
              <a:gd name="connsiteY5" fmla="*/ 100953 h 1470302"/>
              <a:gd name="connsiteX6" fmla="*/ 620699 w 1501821"/>
              <a:gd name="connsiteY6" fmla="*/ 913398 h 1470302"/>
              <a:gd name="connsiteX7" fmla="*/ 815378 w 1501821"/>
              <a:gd name="connsiteY7" fmla="*/ 907373 h 1470302"/>
              <a:gd name="connsiteX8" fmla="*/ 815903 w 1501821"/>
              <a:gd name="connsiteY8" fmla="*/ 118981 h 1470302"/>
              <a:gd name="connsiteX9" fmla="*/ 988010 w 1501821"/>
              <a:gd name="connsiteY9" fmla="*/ 126074 h 1470302"/>
              <a:gd name="connsiteX10" fmla="*/ 1021343 w 1501821"/>
              <a:gd name="connsiteY10" fmla="*/ 932369 h 1470302"/>
              <a:gd name="connsiteX11" fmla="*/ 1028124 w 1501821"/>
              <a:gd name="connsiteY11" fmla="*/ 1247661 h 1470302"/>
              <a:gd name="connsiteX12" fmla="*/ 1174781 w 1501821"/>
              <a:gd name="connsiteY12" fmla="*/ 887187 h 1470302"/>
              <a:gd name="connsiteX13" fmla="*/ 1182888 w 1501821"/>
              <a:gd name="connsiteY13" fmla="*/ 106879 h 1470302"/>
              <a:gd name="connsiteX14" fmla="*/ 1352354 w 1501821"/>
              <a:gd name="connsiteY14" fmla="*/ 132000 h 1470302"/>
              <a:gd name="connsiteX15" fmla="*/ 1357651 w 1501821"/>
              <a:gd name="connsiteY15" fmla="*/ 950942 h 1470302"/>
              <a:gd name="connsiteX16" fmla="*/ 1501641 w 1501821"/>
              <a:gd name="connsiteY16" fmla="*/ 1161381 h 1470302"/>
              <a:gd name="connsiteX17" fmla="*/ 1054826 w 1501821"/>
              <a:gd name="connsiteY17" fmla="*/ 1470214 h 1470302"/>
              <a:gd name="connsiteX0" fmla="*/ 0 w 1502366"/>
              <a:gd name="connsiteY0" fmla="*/ 154052 h 1273072"/>
              <a:gd name="connsiteX1" fmla="*/ 269622 w 1502366"/>
              <a:gd name="connsiteY1" fmla="*/ 71334 h 1273072"/>
              <a:gd name="connsiteX2" fmla="*/ 286552 w 1502366"/>
              <a:gd name="connsiteY2" fmla="*/ 911186 h 1273072"/>
              <a:gd name="connsiteX3" fmla="*/ 468742 w 1502366"/>
              <a:gd name="connsiteY3" fmla="*/ 903138 h 1273072"/>
              <a:gd name="connsiteX4" fmla="*/ 451489 w 1502366"/>
              <a:gd name="connsiteY4" fmla="*/ 100887 h 1273072"/>
              <a:gd name="connsiteX5" fmla="*/ 630784 w 1502366"/>
              <a:gd name="connsiteY5" fmla="*/ 100953 h 1273072"/>
              <a:gd name="connsiteX6" fmla="*/ 620699 w 1502366"/>
              <a:gd name="connsiteY6" fmla="*/ 913398 h 1273072"/>
              <a:gd name="connsiteX7" fmla="*/ 815378 w 1502366"/>
              <a:gd name="connsiteY7" fmla="*/ 907373 h 1273072"/>
              <a:gd name="connsiteX8" fmla="*/ 815903 w 1502366"/>
              <a:gd name="connsiteY8" fmla="*/ 118981 h 1273072"/>
              <a:gd name="connsiteX9" fmla="*/ 988010 w 1502366"/>
              <a:gd name="connsiteY9" fmla="*/ 126074 h 1273072"/>
              <a:gd name="connsiteX10" fmla="*/ 1021343 w 1502366"/>
              <a:gd name="connsiteY10" fmla="*/ 932369 h 1273072"/>
              <a:gd name="connsiteX11" fmla="*/ 1028124 w 1502366"/>
              <a:gd name="connsiteY11" fmla="*/ 1247661 h 1273072"/>
              <a:gd name="connsiteX12" fmla="*/ 1174781 w 1502366"/>
              <a:gd name="connsiteY12" fmla="*/ 887187 h 1273072"/>
              <a:gd name="connsiteX13" fmla="*/ 1182888 w 1502366"/>
              <a:gd name="connsiteY13" fmla="*/ 106879 h 1273072"/>
              <a:gd name="connsiteX14" fmla="*/ 1352354 w 1502366"/>
              <a:gd name="connsiteY14" fmla="*/ 132000 h 1273072"/>
              <a:gd name="connsiteX15" fmla="*/ 1357651 w 1502366"/>
              <a:gd name="connsiteY15" fmla="*/ 950942 h 1273072"/>
              <a:gd name="connsiteX16" fmla="*/ 1501641 w 1502366"/>
              <a:gd name="connsiteY16" fmla="*/ 1161381 h 1273072"/>
              <a:gd name="connsiteX17" fmla="*/ 1357307 w 1502366"/>
              <a:gd name="connsiteY17" fmla="*/ 1270797 h 1273072"/>
              <a:gd name="connsiteX0" fmla="*/ 0 w 1451826"/>
              <a:gd name="connsiteY0" fmla="*/ 154052 h 1271046"/>
              <a:gd name="connsiteX1" fmla="*/ 269622 w 1451826"/>
              <a:gd name="connsiteY1" fmla="*/ 71334 h 1271046"/>
              <a:gd name="connsiteX2" fmla="*/ 286552 w 1451826"/>
              <a:gd name="connsiteY2" fmla="*/ 911186 h 1271046"/>
              <a:gd name="connsiteX3" fmla="*/ 468742 w 1451826"/>
              <a:gd name="connsiteY3" fmla="*/ 903138 h 1271046"/>
              <a:gd name="connsiteX4" fmla="*/ 451489 w 1451826"/>
              <a:gd name="connsiteY4" fmla="*/ 100887 h 1271046"/>
              <a:gd name="connsiteX5" fmla="*/ 630784 w 1451826"/>
              <a:gd name="connsiteY5" fmla="*/ 100953 h 1271046"/>
              <a:gd name="connsiteX6" fmla="*/ 620699 w 1451826"/>
              <a:gd name="connsiteY6" fmla="*/ 913398 h 1271046"/>
              <a:gd name="connsiteX7" fmla="*/ 815378 w 1451826"/>
              <a:gd name="connsiteY7" fmla="*/ 907373 h 1271046"/>
              <a:gd name="connsiteX8" fmla="*/ 815903 w 1451826"/>
              <a:gd name="connsiteY8" fmla="*/ 118981 h 1271046"/>
              <a:gd name="connsiteX9" fmla="*/ 988010 w 1451826"/>
              <a:gd name="connsiteY9" fmla="*/ 126074 h 1271046"/>
              <a:gd name="connsiteX10" fmla="*/ 1021343 w 1451826"/>
              <a:gd name="connsiteY10" fmla="*/ 932369 h 1271046"/>
              <a:gd name="connsiteX11" fmla="*/ 1028124 w 1451826"/>
              <a:gd name="connsiteY11" fmla="*/ 1247661 h 1271046"/>
              <a:gd name="connsiteX12" fmla="*/ 1174781 w 1451826"/>
              <a:gd name="connsiteY12" fmla="*/ 887187 h 1271046"/>
              <a:gd name="connsiteX13" fmla="*/ 1182888 w 1451826"/>
              <a:gd name="connsiteY13" fmla="*/ 106879 h 1271046"/>
              <a:gd name="connsiteX14" fmla="*/ 1352354 w 1451826"/>
              <a:gd name="connsiteY14" fmla="*/ 132000 h 1271046"/>
              <a:gd name="connsiteX15" fmla="*/ 1357651 w 1451826"/>
              <a:gd name="connsiteY15" fmla="*/ 950942 h 1271046"/>
              <a:gd name="connsiteX16" fmla="*/ 1450373 w 1451826"/>
              <a:gd name="connsiteY16" fmla="*/ 1088424 h 1271046"/>
              <a:gd name="connsiteX17" fmla="*/ 1357307 w 1451826"/>
              <a:gd name="connsiteY17" fmla="*/ 1270797 h 1271046"/>
              <a:gd name="connsiteX0" fmla="*/ 0 w 1502366"/>
              <a:gd name="connsiteY0" fmla="*/ 154052 h 1271086"/>
              <a:gd name="connsiteX1" fmla="*/ 269622 w 1502366"/>
              <a:gd name="connsiteY1" fmla="*/ 71334 h 1271086"/>
              <a:gd name="connsiteX2" fmla="*/ 286552 w 1502366"/>
              <a:gd name="connsiteY2" fmla="*/ 911186 h 1271086"/>
              <a:gd name="connsiteX3" fmla="*/ 468742 w 1502366"/>
              <a:gd name="connsiteY3" fmla="*/ 903138 h 1271086"/>
              <a:gd name="connsiteX4" fmla="*/ 451489 w 1502366"/>
              <a:gd name="connsiteY4" fmla="*/ 100887 h 1271086"/>
              <a:gd name="connsiteX5" fmla="*/ 630784 w 1502366"/>
              <a:gd name="connsiteY5" fmla="*/ 100953 h 1271086"/>
              <a:gd name="connsiteX6" fmla="*/ 620699 w 1502366"/>
              <a:gd name="connsiteY6" fmla="*/ 913398 h 1271086"/>
              <a:gd name="connsiteX7" fmla="*/ 815378 w 1502366"/>
              <a:gd name="connsiteY7" fmla="*/ 907373 h 1271086"/>
              <a:gd name="connsiteX8" fmla="*/ 815903 w 1502366"/>
              <a:gd name="connsiteY8" fmla="*/ 118981 h 1271086"/>
              <a:gd name="connsiteX9" fmla="*/ 988010 w 1502366"/>
              <a:gd name="connsiteY9" fmla="*/ 126074 h 1271086"/>
              <a:gd name="connsiteX10" fmla="*/ 1021343 w 1502366"/>
              <a:gd name="connsiteY10" fmla="*/ 932369 h 1271086"/>
              <a:gd name="connsiteX11" fmla="*/ 1028124 w 1502366"/>
              <a:gd name="connsiteY11" fmla="*/ 1247661 h 1271086"/>
              <a:gd name="connsiteX12" fmla="*/ 1174781 w 1502366"/>
              <a:gd name="connsiteY12" fmla="*/ 887187 h 1271086"/>
              <a:gd name="connsiteX13" fmla="*/ 1182888 w 1502366"/>
              <a:gd name="connsiteY13" fmla="*/ 106879 h 1271086"/>
              <a:gd name="connsiteX14" fmla="*/ 1352354 w 1502366"/>
              <a:gd name="connsiteY14" fmla="*/ 132000 h 1271086"/>
              <a:gd name="connsiteX15" fmla="*/ 1357651 w 1502366"/>
              <a:gd name="connsiteY15" fmla="*/ 950942 h 1271086"/>
              <a:gd name="connsiteX16" fmla="*/ 1501641 w 1502366"/>
              <a:gd name="connsiteY16" fmla="*/ 1098151 h 1271086"/>
              <a:gd name="connsiteX17" fmla="*/ 1357307 w 1502366"/>
              <a:gd name="connsiteY17" fmla="*/ 1270797 h 1271086"/>
              <a:gd name="connsiteX0" fmla="*/ 0 w 1502366"/>
              <a:gd name="connsiteY0" fmla="*/ 154052 h 1271086"/>
              <a:gd name="connsiteX1" fmla="*/ 269622 w 1502366"/>
              <a:gd name="connsiteY1" fmla="*/ 71334 h 1271086"/>
              <a:gd name="connsiteX2" fmla="*/ 286552 w 1502366"/>
              <a:gd name="connsiteY2" fmla="*/ 911186 h 1271086"/>
              <a:gd name="connsiteX3" fmla="*/ 468742 w 1502366"/>
              <a:gd name="connsiteY3" fmla="*/ 903138 h 1271086"/>
              <a:gd name="connsiteX4" fmla="*/ 451489 w 1502366"/>
              <a:gd name="connsiteY4" fmla="*/ 100887 h 1271086"/>
              <a:gd name="connsiteX5" fmla="*/ 630784 w 1502366"/>
              <a:gd name="connsiteY5" fmla="*/ 100953 h 1271086"/>
              <a:gd name="connsiteX6" fmla="*/ 620699 w 1502366"/>
              <a:gd name="connsiteY6" fmla="*/ 913398 h 1271086"/>
              <a:gd name="connsiteX7" fmla="*/ 815378 w 1502366"/>
              <a:gd name="connsiteY7" fmla="*/ 907373 h 1271086"/>
              <a:gd name="connsiteX8" fmla="*/ 815903 w 1502366"/>
              <a:gd name="connsiteY8" fmla="*/ 118981 h 1271086"/>
              <a:gd name="connsiteX9" fmla="*/ 988010 w 1502366"/>
              <a:gd name="connsiteY9" fmla="*/ 126074 h 1271086"/>
              <a:gd name="connsiteX10" fmla="*/ 1021343 w 1502366"/>
              <a:gd name="connsiteY10" fmla="*/ 932369 h 1271086"/>
              <a:gd name="connsiteX11" fmla="*/ 1028124 w 1502366"/>
              <a:gd name="connsiteY11" fmla="*/ 1247661 h 1271086"/>
              <a:gd name="connsiteX12" fmla="*/ 1174781 w 1502366"/>
              <a:gd name="connsiteY12" fmla="*/ 887187 h 1271086"/>
              <a:gd name="connsiteX13" fmla="*/ 1182888 w 1502366"/>
              <a:gd name="connsiteY13" fmla="*/ 106879 h 1271086"/>
              <a:gd name="connsiteX14" fmla="*/ 1352354 w 1502366"/>
              <a:gd name="connsiteY14" fmla="*/ 132000 h 1271086"/>
              <a:gd name="connsiteX15" fmla="*/ 1357651 w 1502366"/>
              <a:gd name="connsiteY15" fmla="*/ 950942 h 1271086"/>
              <a:gd name="connsiteX16" fmla="*/ 1501641 w 1502366"/>
              <a:gd name="connsiteY16" fmla="*/ 1098151 h 1271086"/>
              <a:gd name="connsiteX17" fmla="*/ 1357307 w 1502366"/>
              <a:gd name="connsiteY17" fmla="*/ 1270797 h 1271086"/>
              <a:gd name="connsiteX0" fmla="*/ 0 w 1437033"/>
              <a:gd name="connsiteY0" fmla="*/ 154052 h 1271140"/>
              <a:gd name="connsiteX1" fmla="*/ 269622 w 1437033"/>
              <a:gd name="connsiteY1" fmla="*/ 71334 h 1271140"/>
              <a:gd name="connsiteX2" fmla="*/ 286552 w 1437033"/>
              <a:gd name="connsiteY2" fmla="*/ 911186 h 1271140"/>
              <a:gd name="connsiteX3" fmla="*/ 468742 w 1437033"/>
              <a:gd name="connsiteY3" fmla="*/ 903138 h 1271140"/>
              <a:gd name="connsiteX4" fmla="*/ 451489 w 1437033"/>
              <a:gd name="connsiteY4" fmla="*/ 100887 h 1271140"/>
              <a:gd name="connsiteX5" fmla="*/ 630784 w 1437033"/>
              <a:gd name="connsiteY5" fmla="*/ 100953 h 1271140"/>
              <a:gd name="connsiteX6" fmla="*/ 620699 w 1437033"/>
              <a:gd name="connsiteY6" fmla="*/ 913398 h 1271140"/>
              <a:gd name="connsiteX7" fmla="*/ 815378 w 1437033"/>
              <a:gd name="connsiteY7" fmla="*/ 907373 h 1271140"/>
              <a:gd name="connsiteX8" fmla="*/ 815903 w 1437033"/>
              <a:gd name="connsiteY8" fmla="*/ 118981 h 1271140"/>
              <a:gd name="connsiteX9" fmla="*/ 988010 w 1437033"/>
              <a:gd name="connsiteY9" fmla="*/ 126074 h 1271140"/>
              <a:gd name="connsiteX10" fmla="*/ 1021343 w 1437033"/>
              <a:gd name="connsiteY10" fmla="*/ 932369 h 1271140"/>
              <a:gd name="connsiteX11" fmla="*/ 1028124 w 1437033"/>
              <a:gd name="connsiteY11" fmla="*/ 1247661 h 1271140"/>
              <a:gd name="connsiteX12" fmla="*/ 1174781 w 1437033"/>
              <a:gd name="connsiteY12" fmla="*/ 887187 h 1271140"/>
              <a:gd name="connsiteX13" fmla="*/ 1182888 w 1437033"/>
              <a:gd name="connsiteY13" fmla="*/ 106879 h 1271140"/>
              <a:gd name="connsiteX14" fmla="*/ 1352354 w 1437033"/>
              <a:gd name="connsiteY14" fmla="*/ 132000 h 1271140"/>
              <a:gd name="connsiteX15" fmla="*/ 1357651 w 1437033"/>
              <a:gd name="connsiteY15" fmla="*/ 950942 h 1271140"/>
              <a:gd name="connsiteX16" fmla="*/ 1434992 w 1437033"/>
              <a:gd name="connsiteY16" fmla="*/ 1107879 h 1271140"/>
              <a:gd name="connsiteX17" fmla="*/ 1357307 w 1437033"/>
              <a:gd name="connsiteY17" fmla="*/ 1270797 h 1271140"/>
              <a:gd name="connsiteX0" fmla="*/ 0 w 1437033"/>
              <a:gd name="connsiteY0" fmla="*/ 154052 h 1271140"/>
              <a:gd name="connsiteX1" fmla="*/ 269622 w 1437033"/>
              <a:gd name="connsiteY1" fmla="*/ 71334 h 1271140"/>
              <a:gd name="connsiteX2" fmla="*/ 286552 w 1437033"/>
              <a:gd name="connsiteY2" fmla="*/ 911186 h 1271140"/>
              <a:gd name="connsiteX3" fmla="*/ 468742 w 1437033"/>
              <a:gd name="connsiteY3" fmla="*/ 903138 h 1271140"/>
              <a:gd name="connsiteX4" fmla="*/ 451489 w 1437033"/>
              <a:gd name="connsiteY4" fmla="*/ 100887 h 1271140"/>
              <a:gd name="connsiteX5" fmla="*/ 630784 w 1437033"/>
              <a:gd name="connsiteY5" fmla="*/ 100953 h 1271140"/>
              <a:gd name="connsiteX6" fmla="*/ 620699 w 1437033"/>
              <a:gd name="connsiteY6" fmla="*/ 913398 h 1271140"/>
              <a:gd name="connsiteX7" fmla="*/ 815378 w 1437033"/>
              <a:gd name="connsiteY7" fmla="*/ 907373 h 1271140"/>
              <a:gd name="connsiteX8" fmla="*/ 815903 w 1437033"/>
              <a:gd name="connsiteY8" fmla="*/ 118981 h 1271140"/>
              <a:gd name="connsiteX9" fmla="*/ 988010 w 1437033"/>
              <a:gd name="connsiteY9" fmla="*/ 126074 h 1271140"/>
              <a:gd name="connsiteX10" fmla="*/ 1021343 w 1437033"/>
              <a:gd name="connsiteY10" fmla="*/ 932369 h 1271140"/>
              <a:gd name="connsiteX11" fmla="*/ 1028124 w 1437033"/>
              <a:gd name="connsiteY11" fmla="*/ 1247661 h 1271140"/>
              <a:gd name="connsiteX12" fmla="*/ 1174781 w 1437033"/>
              <a:gd name="connsiteY12" fmla="*/ 887187 h 1271140"/>
              <a:gd name="connsiteX13" fmla="*/ 1182888 w 1437033"/>
              <a:gd name="connsiteY13" fmla="*/ 106879 h 1271140"/>
              <a:gd name="connsiteX14" fmla="*/ 1352354 w 1437033"/>
              <a:gd name="connsiteY14" fmla="*/ 132000 h 1271140"/>
              <a:gd name="connsiteX15" fmla="*/ 1357651 w 1437033"/>
              <a:gd name="connsiteY15" fmla="*/ 950942 h 1271140"/>
              <a:gd name="connsiteX16" fmla="*/ 1434992 w 1437033"/>
              <a:gd name="connsiteY16" fmla="*/ 1107879 h 1271140"/>
              <a:gd name="connsiteX17" fmla="*/ 1357307 w 1437033"/>
              <a:gd name="connsiteY17" fmla="*/ 1270797 h 1271140"/>
              <a:gd name="connsiteX0" fmla="*/ 0 w 1487115"/>
              <a:gd name="connsiteY0" fmla="*/ 154052 h 1271111"/>
              <a:gd name="connsiteX1" fmla="*/ 269622 w 1487115"/>
              <a:gd name="connsiteY1" fmla="*/ 71334 h 1271111"/>
              <a:gd name="connsiteX2" fmla="*/ 286552 w 1487115"/>
              <a:gd name="connsiteY2" fmla="*/ 911186 h 1271111"/>
              <a:gd name="connsiteX3" fmla="*/ 468742 w 1487115"/>
              <a:gd name="connsiteY3" fmla="*/ 903138 h 1271111"/>
              <a:gd name="connsiteX4" fmla="*/ 451489 w 1487115"/>
              <a:gd name="connsiteY4" fmla="*/ 100887 h 1271111"/>
              <a:gd name="connsiteX5" fmla="*/ 630784 w 1487115"/>
              <a:gd name="connsiteY5" fmla="*/ 100953 h 1271111"/>
              <a:gd name="connsiteX6" fmla="*/ 620699 w 1487115"/>
              <a:gd name="connsiteY6" fmla="*/ 913398 h 1271111"/>
              <a:gd name="connsiteX7" fmla="*/ 815378 w 1487115"/>
              <a:gd name="connsiteY7" fmla="*/ 907373 h 1271111"/>
              <a:gd name="connsiteX8" fmla="*/ 815903 w 1487115"/>
              <a:gd name="connsiteY8" fmla="*/ 118981 h 1271111"/>
              <a:gd name="connsiteX9" fmla="*/ 988010 w 1487115"/>
              <a:gd name="connsiteY9" fmla="*/ 126074 h 1271111"/>
              <a:gd name="connsiteX10" fmla="*/ 1021343 w 1487115"/>
              <a:gd name="connsiteY10" fmla="*/ 932369 h 1271111"/>
              <a:gd name="connsiteX11" fmla="*/ 1028124 w 1487115"/>
              <a:gd name="connsiteY11" fmla="*/ 1247661 h 1271111"/>
              <a:gd name="connsiteX12" fmla="*/ 1174781 w 1487115"/>
              <a:gd name="connsiteY12" fmla="*/ 887187 h 1271111"/>
              <a:gd name="connsiteX13" fmla="*/ 1182888 w 1487115"/>
              <a:gd name="connsiteY13" fmla="*/ 106879 h 1271111"/>
              <a:gd name="connsiteX14" fmla="*/ 1352354 w 1487115"/>
              <a:gd name="connsiteY14" fmla="*/ 132000 h 1271111"/>
              <a:gd name="connsiteX15" fmla="*/ 1357651 w 1487115"/>
              <a:gd name="connsiteY15" fmla="*/ 950942 h 1271111"/>
              <a:gd name="connsiteX16" fmla="*/ 1486260 w 1487115"/>
              <a:gd name="connsiteY16" fmla="*/ 1103015 h 1271111"/>
              <a:gd name="connsiteX17" fmla="*/ 1357307 w 1487115"/>
              <a:gd name="connsiteY17" fmla="*/ 1270797 h 1271111"/>
              <a:gd name="connsiteX0" fmla="*/ 0 w 1487115"/>
              <a:gd name="connsiteY0" fmla="*/ 154052 h 1270974"/>
              <a:gd name="connsiteX1" fmla="*/ 269622 w 1487115"/>
              <a:gd name="connsiteY1" fmla="*/ 71334 h 1270974"/>
              <a:gd name="connsiteX2" fmla="*/ 286552 w 1487115"/>
              <a:gd name="connsiteY2" fmla="*/ 911186 h 1270974"/>
              <a:gd name="connsiteX3" fmla="*/ 468742 w 1487115"/>
              <a:gd name="connsiteY3" fmla="*/ 903138 h 1270974"/>
              <a:gd name="connsiteX4" fmla="*/ 451489 w 1487115"/>
              <a:gd name="connsiteY4" fmla="*/ 100887 h 1270974"/>
              <a:gd name="connsiteX5" fmla="*/ 630784 w 1487115"/>
              <a:gd name="connsiteY5" fmla="*/ 100953 h 1270974"/>
              <a:gd name="connsiteX6" fmla="*/ 620699 w 1487115"/>
              <a:gd name="connsiteY6" fmla="*/ 913398 h 1270974"/>
              <a:gd name="connsiteX7" fmla="*/ 815378 w 1487115"/>
              <a:gd name="connsiteY7" fmla="*/ 907373 h 1270974"/>
              <a:gd name="connsiteX8" fmla="*/ 815903 w 1487115"/>
              <a:gd name="connsiteY8" fmla="*/ 118981 h 1270974"/>
              <a:gd name="connsiteX9" fmla="*/ 988010 w 1487115"/>
              <a:gd name="connsiteY9" fmla="*/ 126074 h 1270974"/>
              <a:gd name="connsiteX10" fmla="*/ 1021343 w 1487115"/>
              <a:gd name="connsiteY10" fmla="*/ 932369 h 1270974"/>
              <a:gd name="connsiteX11" fmla="*/ 1028124 w 1487115"/>
              <a:gd name="connsiteY11" fmla="*/ 1247661 h 1270974"/>
              <a:gd name="connsiteX12" fmla="*/ 1174781 w 1487115"/>
              <a:gd name="connsiteY12" fmla="*/ 887187 h 1270974"/>
              <a:gd name="connsiteX13" fmla="*/ 1182888 w 1487115"/>
              <a:gd name="connsiteY13" fmla="*/ 106879 h 1270974"/>
              <a:gd name="connsiteX14" fmla="*/ 1352354 w 1487115"/>
              <a:gd name="connsiteY14" fmla="*/ 132000 h 1270974"/>
              <a:gd name="connsiteX15" fmla="*/ 1357651 w 1487115"/>
              <a:gd name="connsiteY15" fmla="*/ 950942 h 1270974"/>
              <a:gd name="connsiteX16" fmla="*/ 1486260 w 1487115"/>
              <a:gd name="connsiteY16" fmla="*/ 1103015 h 1270974"/>
              <a:gd name="connsiteX17" fmla="*/ 1357307 w 1487115"/>
              <a:gd name="connsiteY17" fmla="*/ 1270797 h 1270974"/>
              <a:gd name="connsiteX0" fmla="*/ 0 w 1505531"/>
              <a:gd name="connsiteY0" fmla="*/ 154052 h 1285543"/>
              <a:gd name="connsiteX1" fmla="*/ 269622 w 1505531"/>
              <a:gd name="connsiteY1" fmla="*/ 71334 h 1285543"/>
              <a:gd name="connsiteX2" fmla="*/ 286552 w 1505531"/>
              <a:gd name="connsiteY2" fmla="*/ 911186 h 1285543"/>
              <a:gd name="connsiteX3" fmla="*/ 468742 w 1505531"/>
              <a:gd name="connsiteY3" fmla="*/ 903138 h 1285543"/>
              <a:gd name="connsiteX4" fmla="*/ 451489 w 1505531"/>
              <a:gd name="connsiteY4" fmla="*/ 100887 h 1285543"/>
              <a:gd name="connsiteX5" fmla="*/ 630784 w 1505531"/>
              <a:gd name="connsiteY5" fmla="*/ 100953 h 1285543"/>
              <a:gd name="connsiteX6" fmla="*/ 620699 w 1505531"/>
              <a:gd name="connsiteY6" fmla="*/ 913398 h 1285543"/>
              <a:gd name="connsiteX7" fmla="*/ 815378 w 1505531"/>
              <a:gd name="connsiteY7" fmla="*/ 907373 h 1285543"/>
              <a:gd name="connsiteX8" fmla="*/ 815903 w 1505531"/>
              <a:gd name="connsiteY8" fmla="*/ 118981 h 1285543"/>
              <a:gd name="connsiteX9" fmla="*/ 988010 w 1505531"/>
              <a:gd name="connsiteY9" fmla="*/ 126074 h 1285543"/>
              <a:gd name="connsiteX10" fmla="*/ 1021343 w 1505531"/>
              <a:gd name="connsiteY10" fmla="*/ 932369 h 1285543"/>
              <a:gd name="connsiteX11" fmla="*/ 1028124 w 1505531"/>
              <a:gd name="connsiteY11" fmla="*/ 1247661 h 1285543"/>
              <a:gd name="connsiteX12" fmla="*/ 1174781 w 1505531"/>
              <a:gd name="connsiteY12" fmla="*/ 887187 h 1285543"/>
              <a:gd name="connsiteX13" fmla="*/ 1182888 w 1505531"/>
              <a:gd name="connsiteY13" fmla="*/ 106879 h 1285543"/>
              <a:gd name="connsiteX14" fmla="*/ 1352354 w 1505531"/>
              <a:gd name="connsiteY14" fmla="*/ 132000 h 1285543"/>
              <a:gd name="connsiteX15" fmla="*/ 1357651 w 1505531"/>
              <a:gd name="connsiteY15" fmla="*/ 950942 h 1285543"/>
              <a:gd name="connsiteX16" fmla="*/ 1486260 w 1505531"/>
              <a:gd name="connsiteY16" fmla="*/ 1103015 h 1285543"/>
              <a:gd name="connsiteX17" fmla="*/ 1470096 w 1505531"/>
              <a:gd name="connsiteY17" fmla="*/ 1285389 h 1285543"/>
              <a:gd name="connsiteX0" fmla="*/ 0 w 1539127"/>
              <a:gd name="connsiteY0" fmla="*/ 154052 h 1334135"/>
              <a:gd name="connsiteX1" fmla="*/ 269622 w 1539127"/>
              <a:gd name="connsiteY1" fmla="*/ 71334 h 1334135"/>
              <a:gd name="connsiteX2" fmla="*/ 286552 w 1539127"/>
              <a:gd name="connsiteY2" fmla="*/ 911186 h 1334135"/>
              <a:gd name="connsiteX3" fmla="*/ 468742 w 1539127"/>
              <a:gd name="connsiteY3" fmla="*/ 903138 h 1334135"/>
              <a:gd name="connsiteX4" fmla="*/ 451489 w 1539127"/>
              <a:gd name="connsiteY4" fmla="*/ 100887 h 1334135"/>
              <a:gd name="connsiteX5" fmla="*/ 630784 w 1539127"/>
              <a:gd name="connsiteY5" fmla="*/ 100953 h 1334135"/>
              <a:gd name="connsiteX6" fmla="*/ 620699 w 1539127"/>
              <a:gd name="connsiteY6" fmla="*/ 913398 h 1334135"/>
              <a:gd name="connsiteX7" fmla="*/ 815378 w 1539127"/>
              <a:gd name="connsiteY7" fmla="*/ 907373 h 1334135"/>
              <a:gd name="connsiteX8" fmla="*/ 815903 w 1539127"/>
              <a:gd name="connsiteY8" fmla="*/ 118981 h 1334135"/>
              <a:gd name="connsiteX9" fmla="*/ 988010 w 1539127"/>
              <a:gd name="connsiteY9" fmla="*/ 126074 h 1334135"/>
              <a:gd name="connsiteX10" fmla="*/ 1021343 w 1539127"/>
              <a:gd name="connsiteY10" fmla="*/ 932369 h 1334135"/>
              <a:gd name="connsiteX11" fmla="*/ 1028124 w 1539127"/>
              <a:gd name="connsiteY11" fmla="*/ 1247661 h 1334135"/>
              <a:gd name="connsiteX12" fmla="*/ 1174781 w 1539127"/>
              <a:gd name="connsiteY12" fmla="*/ 887187 h 1334135"/>
              <a:gd name="connsiteX13" fmla="*/ 1182888 w 1539127"/>
              <a:gd name="connsiteY13" fmla="*/ 106879 h 1334135"/>
              <a:gd name="connsiteX14" fmla="*/ 1352354 w 1539127"/>
              <a:gd name="connsiteY14" fmla="*/ 132000 h 1334135"/>
              <a:gd name="connsiteX15" fmla="*/ 1357651 w 1539127"/>
              <a:gd name="connsiteY15" fmla="*/ 950942 h 1334135"/>
              <a:gd name="connsiteX16" fmla="*/ 1486260 w 1539127"/>
              <a:gd name="connsiteY16" fmla="*/ 1103015 h 1334135"/>
              <a:gd name="connsiteX17" fmla="*/ 1516237 w 1539127"/>
              <a:gd name="connsiteY17" fmla="*/ 1334028 h 1334135"/>
              <a:gd name="connsiteX0" fmla="*/ 0 w 1516237"/>
              <a:gd name="connsiteY0" fmla="*/ 154052 h 1334028"/>
              <a:gd name="connsiteX1" fmla="*/ 269622 w 1516237"/>
              <a:gd name="connsiteY1" fmla="*/ 71334 h 1334028"/>
              <a:gd name="connsiteX2" fmla="*/ 286552 w 1516237"/>
              <a:gd name="connsiteY2" fmla="*/ 911186 h 1334028"/>
              <a:gd name="connsiteX3" fmla="*/ 468742 w 1516237"/>
              <a:gd name="connsiteY3" fmla="*/ 903138 h 1334028"/>
              <a:gd name="connsiteX4" fmla="*/ 451489 w 1516237"/>
              <a:gd name="connsiteY4" fmla="*/ 100887 h 1334028"/>
              <a:gd name="connsiteX5" fmla="*/ 630784 w 1516237"/>
              <a:gd name="connsiteY5" fmla="*/ 100953 h 1334028"/>
              <a:gd name="connsiteX6" fmla="*/ 620699 w 1516237"/>
              <a:gd name="connsiteY6" fmla="*/ 913398 h 1334028"/>
              <a:gd name="connsiteX7" fmla="*/ 815378 w 1516237"/>
              <a:gd name="connsiteY7" fmla="*/ 907373 h 1334028"/>
              <a:gd name="connsiteX8" fmla="*/ 815903 w 1516237"/>
              <a:gd name="connsiteY8" fmla="*/ 118981 h 1334028"/>
              <a:gd name="connsiteX9" fmla="*/ 988010 w 1516237"/>
              <a:gd name="connsiteY9" fmla="*/ 126074 h 1334028"/>
              <a:gd name="connsiteX10" fmla="*/ 1021343 w 1516237"/>
              <a:gd name="connsiteY10" fmla="*/ 932369 h 1334028"/>
              <a:gd name="connsiteX11" fmla="*/ 1028124 w 1516237"/>
              <a:gd name="connsiteY11" fmla="*/ 1247661 h 1334028"/>
              <a:gd name="connsiteX12" fmla="*/ 1174781 w 1516237"/>
              <a:gd name="connsiteY12" fmla="*/ 887187 h 1334028"/>
              <a:gd name="connsiteX13" fmla="*/ 1182888 w 1516237"/>
              <a:gd name="connsiteY13" fmla="*/ 106879 h 1334028"/>
              <a:gd name="connsiteX14" fmla="*/ 1352354 w 1516237"/>
              <a:gd name="connsiteY14" fmla="*/ 132000 h 1334028"/>
              <a:gd name="connsiteX15" fmla="*/ 1357651 w 1516237"/>
              <a:gd name="connsiteY15" fmla="*/ 950942 h 1334028"/>
              <a:gd name="connsiteX16" fmla="*/ 1486260 w 1516237"/>
              <a:gd name="connsiteY16" fmla="*/ 1103015 h 1334028"/>
              <a:gd name="connsiteX17" fmla="*/ 1516237 w 1516237"/>
              <a:gd name="connsiteY17" fmla="*/ 1334028 h 1334028"/>
              <a:gd name="connsiteX0" fmla="*/ 0 w 1534724"/>
              <a:gd name="connsiteY0" fmla="*/ 154052 h 1334028"/>
              <a:gd name="connsiteX1" fmla="*/ 269622 w 1534724"/>
              <a:gd name="connsiteY1" fmla="*/ 71334 h 1334028"/>
              <a:gd name="connsiteX2" fmla="*/ 286552 w 1534724"/>
              <a:gd name="connsiteY2" fmla="*/ 911186 h 1334028"/>
              <a:gd name="connsiteX3" fmla="*/ 468742 w 1534724"/>
              <a:gd name="connsiteY3" fmla="*/ 903138 h 1334028"/>
              <a:gd name="connsiteX4" fmla="*/ 451489 w 1534724"/>
              <a:gd name="connsiteY4" fmla="*/ 100887 h 1334028"/>
              <a:gd name="connsiteX5" fmla="*/ 630784 w 1534724"/>
              <a:gd name="connsiteY5" fmla="*/ 100953 h 1334028"/>
              <a:gd name="connsiteX6" fmla="*/ 620699 w 1534724"/>
              <a:gd name="connsiteY6" fmla="*/ 913398 h 1334028"/>
              <a:gd name="connsiteX7" fmla="*/ 815378 w 1534724"/>
              <a:gd name="connsiteY7" fmla="*/ 907373 h 1334028"/>
              <a:gd name="connsiteX8" fmla="*/ 815903 w 1534724"/>
              <a:gd name="connsiteY8" fmla="*/ 118981 h 1334028"/>
              <a:gd name="connsiteX9" fmla="*/ 988010 w 1534724"/>
              <a:gd name="connsiteY9" fmla="*/ 126074 h 1334028"/>
              <a:gd name="connsiteX10" fmla="*/ 1021343 w 1534724"/>
              <a:gd name="connsiteY10" fmla="*/ 932369 h 1334028"/>
              <a:gd name="connsiteX11" fmla="*/ 1028124 w 1534724"/>
              <a:gd name="connsiteY11" fmla="*/ 1247661 h 1334028"/>
              <a:gd name="connsiteX12" fmla="*/ 1174781 w 1534724"/>
              <a:gd name="connsiteY12" fmla="*/ 887187 h 1334028"/>
              <a:gd name="connsiteX13" fmla="*/ 1182888 w 1534724"/>
              <a:gd name="connsiteY13" fmla="*/ 106879 h 1334028"/>
              <a:gd name="connsiteX14" fmla="*/ 1352354 w 1534724"/>
              <a:gd name="connsiteY14" fmla="*/ 132000 h 1334028"/>
              <a:gd name="connsiteX15" fmla="*/ 1357651 w 1534724"/>
              <a:gd name="connsiteY15" fmla="*/ 950942 h 1334028"/>
              <a:gd name="connsiteX16" fmla="*/ 1486260 w 1534724"/>
              <a:gd name="connsiteY16" fmla="*/ 1103015 h 1334028"/>
              <a:gd name="connsiteX17" fmla="*/ 1516237 w 1534724"/>
              <a:gd name="connsiteY17" fmla="*/ 1334028 h 1334028"/>
              <a:gd name="connsiteX0" fmla="*/ 0 w 1488082"/>
              <a:gd name="connsiteY0" fmla="*/ 154052 h 1343756"/>
              <a:gd name="connsiteX1" fmla="*/ 269622 w 1488082"/>
              <a:gd name="connsiteY1" fmla="*/ 71334 h 1343756"/>
              <a:gd name="connsiteX2" fmla="*/ 286552 w 1488082"/>
              <a:gd name="connsiteY2" fmla="*/ 911186 h 1343756"/>
              <a:gd name="connsiteX3" fmla="*/ 468742 w 1488082"/>
              <a:gd name="connsiteY3" fmla="*/ 903138 h 1343756"/>
              <a:gd name="connsiteX4" fmla="*/ 451489 w 1488082"/>
              <a:gd name="connsiteY4" fmla="*/ 100887 h 1343756"/>
              <a:gd name="connsiteX5" fmla="*/ 630784 w 1488082"/>
              <a:gd name="connsiteY5" fmla="*/ 100953 h 1343756"/>
              <a:gd name="connsiteX6" fmla="*/ 620699 w 1488082"/>
              <a:gd name="connsiteY6" fmla="*/ 913398 h 1343756"/>
              <a:gd name="connsiteX7" fmla="*/ 815378 w 1488082"/>
              <a:gd name="connsiteY7" fmla="*/ 907373 h 1343756"/>
              <a:gd name="connsiteX8" fmla="*/ 815903 w 1488082"/>
              <a:gd name="connsiteY8" fmla="*/ 118981 h 1343756"/>
              <a:gd name="connsiteX9" fmla="*/ 988010 w 1488082"/>
              <a:gd name="connsiteY9" fmla="*/ 126074 h 1343756"/>
              <a:gd name="connsiteX10" fmla="*/ 1021343 w 1488082"/>
              <a:gd name="connsiteY10" fmla="*/ 932369 h 1343756"/>
              <a:gd name="connsiteX11" fmla="*/ 1028124 w 1488082"/>
              <a:gd name="connsiteY11" fmla="*/ 1247661 h 1343756"/>
              <a:gd name="connsiteX12" fmla="*/ 1174781 w 1488082"/>
              <a:gd name="connsiteY12" fmla="*/ 887187 h 1343756"/>
              <a:gd name="connsiteX13" fmla="*/ 1182888 w 1488082"/>
              <a:gd name="connsiteY13" fmla="*/ 106879 h 1343756"/>
              <a:gd name="connsiteX14" fmla="*/ 1352354 w 1488082"/>
              <a:gd name="connsiteY14" fmla="*/ 132000 h 1343756"/>
              <a:gd name="connsiteX15" fmla="*/ 1357651 w 1488082"/>
              <a:gd name="connsiteY15" fmla="*/ 950942 h 1343756"/>
              <a:gd name="connsiteX16" fmla="*/ 1486260 w 1488082"/>
              <a:gd name="connsiteY16" fmla="*/ 1103015 h 1343756"/>
              <a:gd name="connsiteX17" fmla="*/ 1413702 w 1488082"/>
              <a:gd name="connsiteY17" fmla="*/ 1343756 h 1343756"/>
              <a:gd name="connsiteX0" fmla="*/ 0 w 1505871"/>
              <a:gd name="connsiteY0" fmla="*/ 154052 h 1343756"/>
              <a:gd name="connsiteX1" fmla="*/ 269622 w 1505871"/>
              <a:gd name="connsiteY1" fmla="*/ 71334 h 1343756"/>
              <a:gd name="connsiteX2" fmla="*/ 286552 w 1505871"/>
              <a:gd name="connsiteY2" fmla="*/ 911186 h 1343756"/>
              <a:gd name="connsiteX3" fmla="*/ 468742 w 1505871"/>
              <a:gd name="connsiteY3" fmla="*/ 903138 h 1343756"/>
              <a:gd name="connsiteX4" fmla="*/ 451489 w 1505871"/>
              <a:gd name="connsiteY4" fmla="*/ 100887 h 1343756"/>
              <a:gd name="connsiteX5" fmla="*/ 630784 w 1505871"/>
              <a:gd name="connsiteY5" fmla="*/ 100953 h 1343756"/>
              <a:gd name="connsiteX6" fmla="*/ 620699 w 1505871"/>
              <a:gd name="connsiteY6" fmla="*/ 913398 h 1343756"/>
              <a:gd name="connsiteX7" fmla="*/ 815378 w 1505871"/>
              <a:gd name="connsiteY7" fmla="*/ 907373 h 1343756"/>
              <a:gd name="connsiteX8" fmla="*/ 815903 w 1505871"/>
              <a:gd name="connsiteY8" fmla="*/ 118981 h 1343756"/>
              <a:gd name="connsiteX9" fmla="*/ 988010 w 1505871"/>
              <a:gd name="connsiteY9" fmla="*/ 126074 h 1343756"/>
              <a:gd name="connsiteX10" fmla="*/ 1021343 w 1505871"/>
              <a:gd name="connsiteY10" fmla="*/ 932369 h 1343756"/>
              <a:gd name="connsiteX11" fmla="*/ 1028124 w 1505871"/>
              <a:gd name="connsiteY11" fmla="*/ 1247661 h 1343756"/>
              <a:gd name="connsiteX12" fmla="*/ 1174781 w 1505871"/>
              <a:gd name="connsiteY12" fmla="*/ 887187 h 1343756"/>
              <a:gd name="connsiteX13" fmla="*/ 1182888 w 1505871"/>
              <a:gd name="connsiteY13" fmla="*/ 106879 h 1343756"/>
              <a:gd name="connsiteX14" fmla="*/ 1352354 w 1505871"/>
              <a:gd name="connsiteY14" fmla="*/ 132000 h 1343756"/>
              <a:gd name="connsiteX15" fmla="*/ 1357651 w 1505871"/>
              <a:gd name="connsiteY15" fmla="*/ 950942 h 1343756"/>
              <a:gd name="connsiteX16" fmla="*/ 1486260 w 1505871"/>
              <a:gd name="connsiteY16" fmla="*/ 1103015 h 1343756"/>
              <a:gd name="connsiteX17" fmla="*/ 1413702 w 1505871"/>
              <a:gd name="connsiteY17" fmla="*/ 1343756 h 1343756"/>
              <a:gd name="connsiteX0" fmla="*/ 0 w 1505871"/>
              <a:gd name="connsiteY0" fmla="*/ 154052 h 1343756"/>
              <a:gd name="connsiteX1" fmla="*/ 269622 w 1505871"/>
              <a:gd name="connsiteY1" fmla="*/ 71334 h 1343756"/>
              <a:gd name="connsiteX2" fmla="*/ 286552 w 1505871"/>
              <a:gd name="connsiteY2" fmla="*/ 911186 h 1343756"/>
              <a:gd name="connsiteX3" fmla="*/ 468742 w 1505871"/>
              <a:gd name="connsiteY3" fmla="*/ 903138 h 1343756"/>
              <a:gd name="connsiteX4" fmla="*/ 451489 w 1505871"/>
              <a:gd name="connsiteY4" fmla="*/ 100887 h 1343756"/>
              <a:gd name="connsiteX5" fmla="*/ 630784 w 1505871"/>
              <a:gd name="connsiteY5" fmla="*/ 100953 h 1343756"/>
              <a:gd name="connsiteX6" fmla="*/ 620699 w 1505871"/>
              <a:gd name="connsiteY6" fmla="*/ 913398 h 1343756"/>
              <a:gd name="connsiteX7" fmla="*/ 815378 w 1505871"/>
              <a:gd name="connsiteY7" fmla="*/ 907373 h 1343756"/>
              <a:gd name="connsiteX8" fmla="*/ 815903 w 1505871"/>
              <a:gd name="connsiteY8" fmla="*/ 118981 h 1343756"/>
              <a:gd name="connsiteX9" fmla="*/ 988010 w 1505871"/>
              <a:gd name="connsiteY9" fmla="*/ 126074 h 1343756"/>
              <a:gd name="connsiteX10" fmla="*/ 1021343 w 1505871"/>
              <a:gd name="connsiteY10" fmla="*/ 932369 h 1343756"/>
              <a:gd name="connsiteX11" fmla="*/ 1028124 w 1505871"/>
              <a:gd name="connsiteY11" fmla="*/ 1247661 h 1343756"/>
              <a:gd name="connsiteX12" fmla="*/ 1174781 w 1505871"/>
              <a:gd name="connsiteY12" fmla="*/ 887187 h 1343756"/>
              <a:gd name="connsiteX13" fmla="*/ 1182888 w 1505871"/>
              <a:gd name="connsiteY13" fmla="*/ 106879 h 1343756"/>
              <a:gd name="connsiteX14" fmla="*/ 1352354 w 1505871"/>
              <a:gd name="connsiteY14" fmla="*/ 132000 h 1343756"/>
              <a:gd name="connsiteX15" fmla="*/ 1357651 w 1505871"/>
              <a:gd name="connsiteY15" fmla="*/ 950942 h 1343756"/>
              <a:gd name="connsiteX16" fmla="*/ 1486260 w 1505871"/>
              <a:gd name="connsiteY16" fmla="*/ 1103015 h 1343756"/>
              <a:gd name="connsiteX17" fmla="*/ 1413702 w 1505871"/>
              <a:gd name="connsiteY17" fmla="*/ 1343756 h 1343756"/>
              <a:gd name="connsiteX0" fmla="*/ 0 w 1520587"/>
              <a:gd name="connsiteY0" fmla="*/ 154052 h 1343756"/>
              <a:gd name="connsiteX1" fmla="*/ 269622 w 1520587"/>
              <a:gd name="connsiteY1" fmla="*/ 71334 h 1343756"/>
              <a:gd name="connsiteX2" fmla="*/ 286552 w 1520587"/>
              <a:gd name="connsiteY2" fmla="*/ 911186 h 1343756"/>
              <a:gd name="connsiteX3" fmla="*/ 468742 w 1520587"/>
              <a:gd name="connsiteY3" fmla="*/ 903138 h 1343756"/>
              <a:gd name="connsiteX4" fmla="*/ 451489 w 1520587"/>
              <a:gd name="connsiteY4" fmla="*/ 100887 h 1343756"/>
              <a:gd name="connsiteX5" fmla="*/ 630784 w 1520587"/>
              <a:gd name="connsiteY5" fmla="*/ 100953 h 1343756"/>
              <a:gd name="connsiteX6" fmla="*/ 620699 w 1520587"/>
              <a:gd name="connsiteY6" fmla="*/ 913398 h 1343756"/>
              <a:gd name="connsiteX7" fmla="*/ 815378 w 1520587"/>
              <a:gd name="connsiteY7" fmla="*/ 907373 h 1343756"/>
              <a:gd name="connsiteX8" fmla="*/ 815903 w 1520587"/>
              <a:gd name="connsiteY8" fmla="*/ 118981 h 1343756"/>
              <a:gd name="connsiteX9" fmla="*/ 988010 w 1520587"/>
              <a:gd name="connsiteY9" fmla="*/ 126074 h 1343756"/>
              <a:gd name="connsiteX10" fmla="*/ 1021343 w 1520587"/>
              <a:gd name="connsiteY10" fmla="*/ 932369 h 1343756"/>
              <a:gd name="connsiteX11" fmla="*/ 1028124 w 1520587"/>
              <a:gd name="connsiteY11" fmla="*/ 1247661 h 1343756"/>
              <a:gd name="connsiteX12" fmla="*/ 1174781 w 1520587"/>
              <a:gd name="connsiteY12" fmla="*/ 887187 h 1343756"/>
              <a:gd name="connsiteX13" fmla="*/ 1182888 w 1520587"/>
              <a:gd name="connsiteY13" fmla="*/ 106879 h 1343756"/>
              <a:gd name="connsiteX14" fmla="*/ 1352354 w 1520587"/>
              <a:gd name="connsiteY14" fmla="*/ 132000 h 1343756"/>
              <a:gd name="connsiteX15" fmla="*/ 1357651 w 1520587"/>
              <a:gd name="connsiteY15" fmla="*/ 950942 h 1343756"/>
              <a:gd name="connsiteX16" fmla="*/ 1486260 w 1520587"/>
              <a:gd name="connsiteY16" fmla="*/ 1103015 h 1343756"/>
              <a:gd name="connsiteX17" fmla="*/ 1413702 w 1520587"/>
              <a:gd name="connsiteY17" fmla="*/ 1343756 h 1343756"/>
              <a:gd name="connsiteX0" fmla="*/ 0 w 1520587"/>
              <a:gd name="connsiteY0" fmla="*/ 154052 h 1343756"/>
              <a:gd name="connsiteX1" fmla="*/ 269622 w 1520587"/>
              <a:gd name="connsiteY1" fmla="*/ 71334 h 1343756"/>
              <a:gd name="connsiteX2" fmla="*/ 286552 w 1520587"/>
              <a:gd name="connsiteY2" fmla="*/ 911186 h 1343756"/>
              <a:gd name="connsiteX3" fmla="*/ 468742 w 1520587"/>
              <a:gd name="connsiteY3" fmla="*/ 903138 h 1343756"/>
              <a:gd name="connsiteX4" fmla="*/ 451489 w 1520587"/>
              <a:gd name="connsiteY4" fmla="*/ 100887 h 1343756"/>
              <a:gd name="connsiteX5" fmla="*/ 630784 w 1520587"/>
              <a:gd name="connsiteY5" fmla="*/ 100953 h 1343756"/>
              <a:gd name="connsiteX6" fmla="*/ 620699 w 1520587"/>
              <a:gd name="connsiteY6" fmla="*/ 913398 h 1343756"/>
              <a:gd name="connsiteX7" fmla="*/ 815378 w 1520587"/>
              <a:gd name="connsiteY7" fmla="*/ 907373 h 1343756"/>
              <a:gd name="connsiteX8" fmla="*/ 815903 w 1520587"/>
              <a:gd name="connsiteY8" fmla="*/ 118981 h 1343756"/>
              <a:gd name="connsiteX9" fmla="*/ 988010 w 1520587"/>
              <a:gd name="connsiteY9" fmla="*/ 126074 h 1343756"/>
              <a:gd name="connsiteX10" fmla="*/ 1021343 w 1520587"/>
              <a:gd name="connsiteY10" fmla="*/ 932369 h 1343756"/>
              <a:gd name="connsiteX11" fmla="*/ 1028124 w 1520587"/>
              <a:gd name="connsiteY11" fmla="*/ 1247661 h 1343756"/>
              <a:gd name="connsiteX12" fmla="*/ 1174781 w 1520587"/>
              <a:gd name="connsiteY12" fmla="*/ 887187 h 1343756"/>
              <a:gd name="connsiteX13" fmla="*/ 1182888 w 1520587"/>
              <a:gd name="connsiteY13" fmla="*/ 106879 h 1343756"/>
              <a:gd name="connsiteX14" fmla="*/ 1352354 w 1520587"/>
              <a:gd name="connsiteY14" fmla="*/ 132000 h 1343756"/>
              <a:gd name="connsiteX15" fmla="*/ 1357651 w 1520587"/>
              <a:gd name="connsiteY15" fmla="*/ 950942 h 1343756"/>
              <a:gd name="connsiteX16" fmla="*/ 1486260 w 1520587"/>
              <a:gd name="connsiteY16" fmla="*/ 1103015 h 1343756"/>
              <a:gd name="connsiteX17" fmla="*/ 1413702 w 1520587"/>
              <a:gd name="connsiteY17" fmla="*/ 1343756 h 1343756"/>
              <a:gd name="connsiteX0" fmla="*/ 0 w 1520587"/>
              <a:gd name="connsiteY0" fmla="*/ 154052 h 1343756"/>
              <a:gd name="connsiteX1" fmla="*/ 269622 w 1520587"/>
              <a:gd name="connsiteY1" fmla="*/ 71334 h 1343756"/>
              <a:gd name="connsiteX2" fmla="*/ 286552 w 1520587"/>
              <a:gd name="connsiteY2" fmla="*/ 911186 h 1343756"/>
              <a:gd name="connsiteX3" fmla="*/ 468742 w 1520587"/>
              <a:gd name="connsiteY3" fmla="*/ 903138 h 1343756"/>
              <a:gd name="connsiteX4" fmla="*/ 451489 w 1520587"/>
              <a:gd name="connsiteY4" fmla="*/ 100887 h 1343756"/>
              <a:gd name="connsiteX5" fmla="*/ 630784 w 1520587"/>
              <a:gd name="connsiteY5" fmla="*/ 100953 h 1343756"/>
              <a:gd name="connsiteX6" fmla="*/ 620699 w 1520587"/>
              <a:gd name="connsiteY6" fmla="*/ 913398 h 1343756"/>
              <a:gd name="connsiteX7" fmla="*/ 815378 w 1520587"/>
              <a:gd name="connsiteY7" fmla="*/ 907373 h 1343756"/>
              <a:gd name="connsiteX8" fmla="*/ 815903 w 1520587"/>
              <a:gd name="connsiteY8" fmla="*/ 118981 h 1343756"/>
              <a:gd name="connsiteX9" fmla="*/ 988010 w 1520587"/>
              <a:gd name="connsiteY9" fmla="*/ 126074 h 1343756"/>
              <a:gd name="connsiteX10" fmla="*/ 1021343 w 1520587"/>
              <a:gd name="connsiteY10" fmla="*/ 932369 h 1343756"/>
              <a:gd name="connsiteX11" fmla="*/ 1028124 w 1520587"/>
              <a:gd name="connsiteY11" fmla="*/ 1247661 h 1343756"/>
              <a:gd name="connsiteX12" fmla="*/ 1174781 w 1520587"/>
              <a:gd name="connsiteY12" fmla="*/ 887187 h 1343756"/>
              <a:gd name="connsiteX13" fmla="*/ 1182888 w 1520587"/>
              <a:gd name="connsiteY13" fmla="*/ 106879 h 1343756"/>
              <a:gd name="connsiteX14" fmla="*/ 1352354 w 1520587"/>
              <a:gd name="connsiteY14" fmla="*/ 132000 h 1343756"/>
              <a:gd name="connsiteX15" fmla="*/ 1357651 w 1520587"/>
              <a:gd name="connsiteY15" fmla="*/ 950942 h 1343756"/>
              <a:gd name="connsiteX16" fmla="*/ 1486260 w 1520587"/>
              <a:gd name="connsiteY16" fmla="*/ 1103015 h 1343756"/>
              <a:gd name="connsiteX17" fmla="*/ 1413702 w 1520587"/>
              <a:gd name="connsiteY17" fmla="*/ 1343756 h 1343756"/>
              <a:gd name="connsiteX0" fmla="*/ 0 w 1520587"/>
              <a:gd name="connsiteY0" fmla="*/ 154052 h 1343756"/>
              <a:gd name="connsiteX1" fmla="*/ 269622 w 1520587"/>
              <a:gd name="connsiteY1" fmla="*/ 71334 h 1343756"/>
              <a:gd name="connsiteX2" fmla="*/ 286552 w 1520587"/>
              <a:gd name="connsiteY2" fmla="*/ 911186 h 1343756"/>
              <a:gd name="connsiteX3" fmla="*/ 468742 w 1520587"/>
              <a:gd name="connsiteY3" fmla="*/ 903138 h 1343756"/>
              <a:gd name="connsiteX4" fmla="*/ 451489 w 1520587"/>
              <a:gd name="connsiteY4" fmla="*/ 100887 h 1343756"/>
              <a:gd name="connsiteX5" fmla="*/ 630784 w 1520587"/>
              <a:gd name="connsiteY5" fmla="*/ 100953 h 1343756"/>
              <a:gd name="connsiteX6" fmla="*/ 620699 w 1520587"/>
              <a:gd name="connsiteY6" fmla="*/ 913398 h 1343756"/>
              <a:gd name="connsiteX7" fmla="*/ 815378 w 1520587"/>
              <a:gd name="connsiteY7" fmla="*/ 907373 h 1343756"/>
              <a:gd name="connsiteX8" fmla="*/ 815903 w 1520587"/>
              <a:gd name="connsiteY8" fmla="*/ 118981 h 1343756"/>
              <a:gd name="connsiteX9" fmla="*/ 988010 w 1520587"/>
              <a:gd name="connsiteY9" fmla="*/ 126074 h 1343756"/>
              <a:gd name="connsiteX10" fmla="*/ 1021343 w 1520587"/>
              <a:gd name="connsiteY10" fmla="*/ 932369 h 1343756"/>
              <a:gd name="connsiteX11" fmla="*/ 1028124 w 1520587"/>
              <a:gd name="connsiteY11" fmla="*/ 1247661 h 1343756"/>
              <a:gd name="connsiteX12" fmla="*/ 1174781 w 1520587"/>
              <a:gd name="connsiteY12" fmla="*/ 887187 h 1343756"/>
              <a:gd name="connsiteX13" fmla="*/ 1182888 w 1520587"/>
              <a:gd name="connsiteY13" fmla="*/ 106879 h 1343756"/>
              <a:gd name="connsiteX14" fmla="*/ 1352354 w 1520587"/>
              <a:gd name="connsiteY14" fmla="*/ 132000 h 1343756"/>
              <a:gd name="connsiteX15" fmla="*/ 1362778 w 1520587"/>
              <a:gd name="connsiteY15" fmla="*/ 921759 h 1343756"/>
              <a:gd name="connsiteX16" fmla="*/ 1486260 w 1520587"/>
              <a:gd name="connsiteY16" fmla="*/ 1103015 h 1343756"/>
              <a:gd name="connsiteX17" fmla="*/ 1413702 w 1520587"/>
              <a:gd name="connsiteY17" fmla="*/ 1343756 h 1343756"/>
              <a:gd name="connsiteX0" fmla="*/ 0 w 1520587"/>
              <a:gd name="connsiteY0" fmla="*/ 154052 h 1343756"/>
              <a:gd name="connsiteX1" fmla="*/ 269622 w 1520587"/>
              <a:gd name="connsiteY1" fmla="*/ 71334 h 1343756"/>
              <a:gd name="connsiteX2" fmla="*/ 286552 w 1520587"/>
              <a:gd name="connsiteY2" fmla="*/ 911186 h 1343756"/>
              <a:gd name="connsiteX3" fmla="*/ 468742 w 1520587"/>
              <a:gd name="connsiteY3" fmla="*/ 903138 h 1343756"/>
              <a:gd name="connsiteX4" fmla="*/ 451489 w 1520587"/>
              <a:gd name="connsiteY4" fmla="*/ 100887 h 1343756"/>
              <a:gd name="connsiteX5" fmla="*/ 630784 w 1520587"/>
              <a:gd name="connsiteY5" fmla="*/ 100953 h 1343756"/>
              <a:gd name="connsiteX6" fmla="*/ 620699 w 1520587"/>
              <a:gd name="connsiteY6" fmla="*/ 913398 h 1343756"/>
              <a:gd name="connsiteX7" fmla="*/ 815378 w 1520587"/>
              <a:gd name="connsiteY7" fmla="*/ 907373 h 1343756"/>
              <a:gd name="connsiteX8" fmla="*/ 815903 w 1520587"/>
              <a:gd name="connsiteY8" fmla="*/ 118981 h 1343756"/>
              <a:gd name="connsiteX9" fmla="*/ 988010 w 1520587"/>
              <a:gd name="connsiteY9" fmla="*/ 126074 h 1343756"/>
              <a:gd name="connsiteX10" fmla="*/ 1021343 w 1520587"/>
              <a:gd name="connsiteY10" fmla="*/ 932369 h 1343756"/>
              <a:gd name="connsiteX11" fmla="*/ 1028124 w 1520587"/>
              <a:gd name="connsiteY11" fmla="*/ 1247661 h 1343756"/>
              <a:gd name="connsiteX12" fmla="*/ 1174781 w 1520587"/>
              <a:gd name="connsiteY12" fmla="*/ 887187 h 1343756"/>
              <a:gd name="connsiteX13" fmla="*/ 1182888 w 1520587"/>
              <a:gd name="connsiteY13" fmla="*/ 106879 h 1343756"/>
              <a:gd name="connsiteX14" fmla="*/ 1352354 w 1520587"/>
              <a:gd name="connsiteY14" fmla="*/ 132000 h 1343756"/>
              <a:gd name="connsiteX15" fmla="*/ 1362778 w 1520587"/>
              <a:gd name="connsiteY15" fmla="*/ 921759 h 1343756"/>
              <a:gd name="connsiteX16" fmla="*/ 1486260 w 1520587"/>
              <a:gd name="connsiteY16" fmla="*/ 1103015 h 1343756"/>
              <a:gd name="connsiteX17" fmla="*/ 1413702 w 1520587"/>
              <a:gd name="connsiteY17" fmla="*/ 1343756 h 1343756"/>
              <a:gd name="connsiteX0" fmla="*/ 0 w 1503859"/>
              <a:gd name="connsiteY0" fmla="*/ 154052 h 1343756"/>
              <a:gd name="connsiteX1" fmla="*/ 269622 w 1503859"/>
              <a:gd name="connsiteY1" fmla="*/ 71334 h 1343756"/>
              <a:gd name="connsiteX2" fmla="*/ 286552 w 1503859"/>
              <a:gd name="connsiteY2" fmla="*/ 911186 h 1343756"/>
              <a:gd name="connsiteX3" fmla="*/ 468742 w 1503859"/>
              <a:gd name="connsiteY3" fmla="*/ 903138 h 1343756"/>
              <a:gd name="connsiteX4" fmla="*/ 451489 w 1503859"/>
              <a:gd name="connsiteY4" fmla="*/ 100887 h 1343756"/>
              <a:gd name="connsiteX5" fmla="*/ 630784 w 1503859"/>
              <a:gd name="connsiteY5" fmla="*/ 100953 h 1343756"/>
              <a:gd name="connsiteX6" fmla="*/ 620699 w 1503859"/>
              <a:gd name="connsiteY6" fmla="*/ 913398 h 1343756"/>
              <a:gd name="connsiteX7" fmla="*/ 815378 w 1503859"/>
              <a:gd name="connsiteY7" fmla="*/ 907373 h 1343756"/>
              <a:gd name="connsiteX8" fmla="*/ 815903 w 1503859"/>
              <a:gd name="connsiteY8" fmla="*/ 118981 h 1343756"/>
              <a:gd name="connsiteX9" fmla="*/ 988010 w 1503859"/>
              <a:gd name="connsiteY9" fmla="*/ 126074 h 1343756"/>
              <a:gd name="connsiteX10" fmla="*/ 1021343 w 1503859"/>
              <a:gd name="connsiteY10" fmla="*/ 932369 h 1343756"/>
              <a:gd name="connsiteX11" fmla="*/ 1028124 w 1503859"/>
              <a:gd name="connsiteY11" fmla="*/ 1247661 h 1343756"/>
              <a:gd name="connsiteX12" fmla="*/ 1174781 w 1503859"/>
              <a:gd name="connsiteY12" fmla="*/ 887187 h 1343756"/>
              <a:gd name="connsiteX13" fmla="*/ 1182888 w 1503859"/>
              <a:gd name="connsiteY13" fmla="*/ 106879 h 1343756"/>
              <a:gd name="connsiteX14" fmla="*/ 1352354 w 1503859"/>
              <a:gd name="connsiteY14" fmla="*/ 132000 h 1343756"/>
              <a:gd name="connsiteX15" fmla="*/ 1362778 w 1503859"/>
              <a:gd name="connsiteY15" fmla="*/ 921759 h 1343756"/>
              <a:gd name="connsiteX16" fmla="*/ 1486260 w 1503859"/>
              <a:gd name="connsiteY16" fmla="*/ 1103015 h 1343756"/>
              <a:gd name="connsiteX17" fmla="*/ 1413702 w 1503859"/>
              <a:gd name="connsiteY17" fmla="*/ 1343756 h 1343756"/>
              <a:gd name="connsiteX0" fmla="*/ 0 w 1552191"/>
              <a:gd name="connsiteY0" fmla="*/ 154052 h 1247860"/>
              <a:gd name="connsiteX1" fmla="*/ 269622 w 1552191"/>
              <a:gd name="connsiteY1" fmla="*/ 71334 h 1247860"/>
              <a:gd name="connsiteX2" fmla="*/ 286552 w 1552191"/>
              <a:gd name="connsiteY2" fmla="*/ 911186 h 1247860"/>
              <a:gd name="connsiteX3" fmla="*/ 468742 w 1552191"/>
              <a:gd name="connsiteY3" fmla="*/ 903138 h 1247860"/>
              <a:gd name="connsiteX4" fmla="*/ 451489 w 1552191"/>
              <a:gd name="connsiteY4" fmla="*/ 100887 h 1247860"/>
              <a:gd name="connsiteX5" fmla="*/ 630784 w 1552191"/>
              <a:gd name="connsiteY5" fmla="*/ 100953 h 1247860"/>
              <a:gd name="connsiteX6" fmla="*/ 620699 w 1552191"/>
              <a:gd name="connsiteY6" fmla="*/ 913398 h 1247860"/>
              <a:gd name="connsiteX7" fmla="*/ 815378 w 1552191"/>
              <a:gd name="connsiteY7" fmla="*/ 907373 h 1247860"/>
              <a:gd name="connsiteX8" fmla="*/ 815903 w 1552191"/>
              <a:gd name="connsiteY8" fmla="*/ 118981 h 1247860"/>
              <a:gd name="connsiteX9" fmla="*/ 988010 w 1552191"/>
              <a:gd name="connsiteY9" fmla="*/ 126074 h 1247860"/>
              <a:gd name="connsiteX10" fmla="*/ 1021343 w 1552191"/>
              <a:gd name="connsiteY10" fmla="*/ 932369 h 1247860"/>
              <a:gd name="connsiteX11" fmla="*/ 1028124 w 1552191"/>
              <a:gd name="connsiteY11" fmla="*/ 1247661 h 1247860"/>
              <a:gd name="connsiteX12" fmla="*/ 1174781 w 1552191"/>
              <a:gd name="connsiteY12" fmla="*/ 887187 h 1247860"/>
              <a:gd name="connsiteX13" fmla="*/ 1182888 w 1552191"/>
              <a:gd name="connsiteY13" fmla="*/ 106879 h 1247860"/>
              <a:gd name="connsiteX14" fmla="*/ 1352354 w 1552191"/>
              <a:gd name="connsiteY14" fmla="*/ 132000 h 1247860"/>
              <a:gd name="connsiteX15" fmla="*/ 1362778 w 1552191"/>
              <a:gd name="connsiteY15" fmla="*/ 921759 h 1247860"/>
              <a:gd name="connsiteX16" fmla="*/ 1486260 w 1552191"/>
              <a:gd name="connsiteY16" fmla="*/ 1103015 h 1247860"/>
              <a:gd name="connsiteX17" fmla="*/ 1490604 w 1552191"/>
              <a:gd name="connsiteY17" fmla="*/ 1241616 h 1247860"/>
              <a:gd name="connsiteX0" fmla="*/ 0 w 1504343"/>
              <a:gd name="connsiteY0" fmla="*/ 154052 h 1247860"/>
              <a:gd name="connsiteX1" fmla="*/ 269622 w 1504343"/>
              <a:gd name="connsiteY1" fmla="*/ 71334 h 1247860"/>
              <a:gd name="connsiteX2" fmla="*/ 286552 w 1504343"/>
              <a:gd name="connsiteY2" fmla="*/ 911186 h 1247860"/>
              <a:gd name="connsiteX3" fmla="*/ 468742 w 1504343"/>
              <a:gd name="connsiteY3" fmla="*/ 903138 h 1247860"/>
              <a:gd name="connsiteX4" fmla="*/ 451489 w 1504343"/>
              <a:gd name="connsiteY4" fmla="*/ 100887 h 1247860"/>
              <a:gd name="connsiteX5" fmla="*/ 630784 w 1504343"/>
              <a:gd name="connsiteY5" fmla="*/ 100953 h 1247860"/>
              <a:gd name="connsiteX6" fmla="*/ 620699 w 1504343"/>
              <a:gd name="connsiteY6" fmla="*/ 913398 h 1247860"/>
              <a:gd name="connsiteX7" fmla="*/ 815378 w 1504343"/>
              <a:gd name="connsiteY7" fmla="*/ 907373 h 1247860"/>
              <a:gd name="connsiteX8" fmla="*/ 815903 w 1504343"/>
              <a:gd name="connsiteY8" fmla="*/ 118981 h 1247860"/>
              <a:gd name="connsiteX9" fmla="*/ 988010 w 1504343"/>
              <a:gd name="connsiteY9" fmla="*/ 126074 h 1247860"/>
              <a:gd name="connsiteX10" fmla="*/ 1021343 w 1504343"/>
              <a:gd name="connsiteY10" fmla="*/ 932369 h 1247860"/>
              <a:gd name="connsiteX11" fmla="*/ 1028124 w 1504343"/>
              <a:gd name="connsiteY11" fmla="*/ 1247661 h 1247860"/>
              <a:gd name="connsiteX12" fmla="*/ 1174781 w 1504343"/>
              <a:gd name="connsiteY12" fmla="*/ 887187 h 1247860"/>
              <a:gd name="connsiteX13" fmla="*/ 1182888 w 1504343"/>
              <a:gd name="connsiteY13" fmla="*/ 106879 h 1247860"/>
              <a:gd name="connsiteX14" fmla="*/ 1352354 w 1504343"/>
              <a:gd name="connsiteY14" fmla="*/ 132000 h 1247860"/>
              <a:gd name="connsiteX15" fmla="*/ 1362778 w 1504343"/>
              <a:gd name="connsiteY15" fmla="*/ 921759 h 1247860"/>
              <a:gd name="connsiteX16" fmla="*/ 1486260 w 1504343"/>
              <a:gd name="connsiteY16" fmla="*/ 1103015 h 1247860"/>
              <a:gd name="connsiteX17" fmla="*/ 1490604 w 1504343"/>
              <a:gd name="connsiteY17" fmla="*/ 1241616 h 1247860"/>
              <a:gd name="connsiteX0" fmla="*/ 0 w 1487772"/>
              <a:gd name="connsiteY0" fmla="*/ 154052 h 1270799"/>
              <a:gd name="connsiteX1" fmla="*/ 269622 w 1487772"/>
              <a:gd name="connsiteY1" fmla="*/ 71334 h 1270799"/>
              <a:gd name="connsiteX2" fmla="*/ 286552 w 1487772"/>
              <a:gd name="connsiteY2" fmla="*/ 911186 h 1270799"/>
              <a:gd name="connsiteX3" fmla="*/ 468742 w 1487772"/>
              <a:gd name="connsiteY3" fmla="*/ 903138 h 1270799"/>
              <a:gd name="connsiteX4" fmla="*/ 451489 w 1487772"/>
              <a:gd name="connsiteY4" fmla="*/ 100887 h 1270799"/>
              <a:gd name="connsiteX5" fmla="*/ 630784 w 1487772"/>
              <a:gd name="connsiteY5" fmla="*/ 100953 h 1270799"/>
              <a:gd name="connsiteX6" fmla="*/ 620699 w 1487772"/>
              <a:gd name="connsiteY6" fmla="*/ 913398 h 1270799"/>
              <a:gd name="connsiteX7" fmla="*/ 815378 w 1487772"/>
              <a:gd name="connsiteY7" fmla="*/ 907373 h 1270799"/>
              <a:gd name="connsiteX8" fmla="*/ 815903 w 1487772"/>
              <a:gd name="connsiteY8" fmla="*/ 118981 h 1270799"/>
              <a:gd name="connsiteX9" fmla="*/ 988010 w 1487772"/>
              <a:gd name="connsiteY9" fmla="*/ 126074 h 1270799"/>
              <a:gd name="connsiteX10" fmla="*/ 1021343 w 1487772"/>
              <a:gd name="connsiteY10" fmla="*/ 932369 h 1270799"/>
              <a:gd name="connsiteX11" fmla="*/ 1028124 w 1487772"/>
              <a:gd name="connsiteY11" fmla="*/ 1247661 h 1270799"/>
              <a:gd name="connsiteX12" fmla="*/ 1174781 w 1487772"/>
              <a:gd name="connsiteY12" fmla="*/ 887187 h 1270799"/>
              <a:gd name="connsiteX13" fmla="*/ 1182888 w 1487772"/>
              <a:gd name="connsiteY13" fmla="*/ 106879 h 1270799"/>
              <a:gd name="connsiteX14" fmla="*/ 1352354 w 1487772"/>
              <a:gd name="connsiteY14" fmla="*/ 132000 h 1270799"/>
              <a:gd name="connsiteX15" fmla="*/ 1362778 w 1487772"/>
              <a:gd name="connsiteY15" fmla="*/ 921759 h 1270799"/>
              <a:gd name="connsiteX16" fmla="*/ 1486260 w 1487772"/>
              <a:gd name="connsiteY16" fmla="*/ 1103015 h 1270799"/>
              <a:gd name="connsiteX17" fmla="*/ 1454717 w 1487772"/>
              <a:gd name="connsiteY17" fmla="*/ 1270799 h 1270799"/>
              <a:gd name="connsiteX0" fmla="*/ 0 w 1487772"/>
              <a:gd name="connsiteY0" fmla="*/ 154052 h 1270799"/>
              <a:gd name="connsiteX1" fmla="*/ 269622 w 1487772"/>
              <a:gd name="connsiteY1" fmla="*/ 71334 h 1270799"/>
              <a:gd name="connsiteX2" fmla="*/ 286552 w 1487772"/>
              <a:gd name="connsiteY2" fmla="*/ 911186 h 1270799"/>
              <a:gd name="connsiteX3" fmla="*/ 468742 w 1487772"/>
              <a:gd name="connsiteY3" fmla="*/ 903138 h 1270799"/>
              <a:gd name="connsiteX4" fmla="*/ 451489 w 1487772"/>
              <a:gd name="connsiteY4" fmla="*/ 100887 h 1270799"/>
              <a:gd name="connsiteX5" fmla="*/ 630784 w 1487772"/>
              <a:gd name="connsiteY5" fmla="*/ 100953 h 1270799"/>
              <a:gd name="connsiteX6" fmla="*/ 620699 w 1487772"/>
              <a:gd name="connsiteY6" fmla="*/ 913398 h 1270799"/>
              <a:gd name="connsiteX7" fmla="*/ 815378 w 1487772"/>
              <a:gd name="connsiteY7" fmla="*/ 907373 h 1270799"/>
              <a:gd name="connsiteX8" fmla="*/ 815903 w 1487772"/>
              <a:gd name="connsiteY8" fmla="*/ 118981 h 1270799"/>
              <a:gd name="connsiteX9" fmla="*/ 988010 w 1487772"/>
              <a:gd name="connsiteY9" fmla="*/ 126074 h 1270799"/>
              <a:gd name="connsiteX10" fmla="*/ 1021343 w 1487772"/>
              <a:gd name="connsiteY10" fmla="*/ 932369 h 1270799"/>
              <a:gd name="connsiteX11" fmla="*/ 1028124 w 1487772"/>
              <a:gd name="connsiteY11" fmla="*/ 1247661 h 1270799"/>
              <a:gd name="connsiteX12" fmla="*/ 1174781 w 1487772"/>
              <a:gd name="connsiteY12" fmla="*/ 887187 h 1270799"/>
              <a:gd name="connsiteX13" fmla="*/ 1182888 w 1487772"/>
              <a:gd name="connsiteY13" fmla="*/ 106879 h 1270799"/>
              <a:gd name="connsiteX14" fmla="*/ 1352354 w 1487772"/>
              <a:gd name="connsiteY14" fmla="*/ 132000 h 1270799"/>
              <a:gd name="connsiteX15" fmla="*/ 1362778 w 1487772"/>
              <a:gd name="connsiteY15" fmla="*/ 921759 h 1270799"/>
              <a:gd name="connsiteX16" fmla="*/ 1486260 w 1487772"/>
              <a:gd name="connsiteY16" fmla="*/ 1103015 h 1270799"/>
              <a:gd name="connsiteX17" fmla="*/ 1454717 w 1487772"/>
              <a:gd name="connsiteY17" fmla="*/ 1270799 h 1270799"/>
              <a:gd name="connsiteX0" fmla="*/ 0 w 1472391"/>
              <a:gd name="connsiteY0" fmla="*/ 96230 h 1295663"/>
              <a:gd name="connsiteX1" fmla="*/ 254241 w 1472391"/>
              <a:gd name="connsiteY1" fmla="*/ 96198 h 1295663"/>
              <a:gd name="connsiteX2" fmla="*/ 271171 w 1472391"/>
              <a:gd name="connsiteY2" fmla="*/ 936050 h 1295663"/>
              <a:gd name="connsiteX3" fmla="*/ 453361 w 1472391"/>
              <a:gd name="connsiteY3" fmla="*/ 928002 h 1295663"/>
              <a:gd name="connsiteX4" fmla="*/ 436108 w 1472391"/>
              <a:gd name="connsiteY4" fmla="*/ 125751 h 1295663"/>
              <a:gd name="connsiteX5" fmla="*/ 615403 w 1472391"/>
              <a:gd name="connsiteY5" fmla="*/ 125817 h 1295663"/>
              <a:gd name="connsiteX6" fmla="*/ 605318 w 1472391"/>
              <a:gd name="connsiteY6" fmla="*/ 938262 h 1295663"/>
              <a:gd name="connsiteX7" fmla="*/ 799997 w 1472391"/>
              <a:gd name="connsiteY7" fmla="*/ 932237 h 1295663"/>
              <a:gd name="connsiteX8" fmla="*/ 800522 w 1472391"/>
              <a:gd name="connsiteY8" fmla="*/ 143845 h 1295663"/>
              <a:gd name="connsiteX9" fmla="*/ 972629 w 1472391"/>
              <a:gd name="connsiteY9" fmla="*/ 150938 h 1295663"/>
              <a:gd name="connsiteX10" fmla="*/ 1005962 w 1472391"/>
              <a:gd name="connsiteY10" fmla="*/ 957233 h 1295663"/>
              <a:gd name="connsiteX11" fmla="*/ 1012743 w 1472391"/>
              <a:gd name="connsiteY11" fmla="*/ 1272525 h 1295663"/>
              <a:gd name="connsiteX12" fmla="*/ 1159400 w 1472391"/>
              <a:gd name="connsiteY12" fmla="*/ 912051 h 1295663"/>
              <a:gd name="connsiteX13" fmla="*/ 1167507 w 1472391"/>
              <a:gd name="connsiteY13" fmla="*/ 131743 h 1295663"/>
              <a:gd name="connsiteX14" fmla="*/ 1336973 w 1472391"/>
              <a:gd name="connsiteY14" fmla="*/ 156864 h 1295663"/>
              <a:gd name="connsiteX15" fmla="*/ 1347397 w 1472391"/>
              <a:gd name="connsiteY15" fmla="*/ 946623 h 1295663"/>
              <a:gd name="connsiteX16" fmla="*/ 1470879 w 1472391"/>
              <a:gd name="connsiteY16" fmla="*/ 1127879 h 1295663"/>
              <a:gd name="connsiteX17" fmla="*/ 1439336 w 1472391"/>
              <a:gd name="connsiteY17" fmla="*/ 1295663 h 1295663"/>
              <a:gd name="connsiteX0" fmla="*/ 0 w 1472391"/>
              <a:gd name="connsiteY0" fmla="*/ 71366 h 1270799"/>
              <a:gd name="connsiteX1" fmla="*/ 254241 w 1472391"/>
              <a:gd name="connsiteY1" fmla="*/ 71334 h 1270799"/>
              <a:gd name="connsiteX2" fmla="*/ 271171 w 1472391"/>
              <a:gd name="connsiteY2" fmla="*/ 911186 h 1270799"/>
              <a:gd name="connsiteX3" fmla="*/ 453361 w 1472391"/>
              <a:gd name="connsiteY3" fmla="*/ 903138 h 1270799"/>
              <a:gd name="connsiteX4" fmla="*/ 436108 w 1472391"/>
              <a:gd name="connsiteY4" fmla="*/ 100887 h 1270799"/>
              <a:gd name="connsiteX5" fmla="*/ 615403 w 1472391"/>
              <a:gd name="connsiteY5" fmla="*/ 100953 h 1270799"/>
              <a:gd name="connsiteX6" fmla="*/ 605318 w 1472391"/>
              <a:gd name="connsiteY6" fmla="*/ 913398 h 1270799"/>
              <a:gd name="connsiteX7" fmla="*/ 799997 w 1472391"/>
              <a:gd name="connsiteY7" fmla="*/ 907373 h 1270799"/>
              <a:gd name="connsiteX8" fmla="*/ 800522 w 1472391"/>
              <a:gd name="connsiteY8" fmla="*/ 118981 h 1270799"/>
              <a:gd name="connsiteX9" fmla="*/ 972629 w 1472391"/>
              <a:gd name="connsiteY9" fmla="*/ 126074 h 1270799"/>
              <a:gd name="connsiteX10" fmla="*/ 1005962 w 1472391"/>
              <a:gd name="connsiteY10" fmla="*/ 932369 h 1270799"/>
              <a:gd name="connsiteX11" fmla="*/ 1012743 w 1472391"/>
              <a:gd name="connsiteY11" fmla="*/ 1247661 h 1270799"/>
              <a:gd name="connsiteX12" fmla="*/ 1159400 w 1472391"/>
              <a:gd name="connsiteY12" fmla="*/ 887187 h 1270799"/>
              <a:gd name="connsiteX13" fmla="*/ 1167507 w 1472391"/>
              <a:gd name="connsiteY13" fmla="*/ 106879 h 1270799"/>
              <a:gd name="connsiteX14" fmla="*/ 1336973 w 1472391"/>
              <a:gd name="connsiteY14" fmla="*/ 132000 h 1270799"/>
              <a:gd name="connsiteX15" fmla="*/ 1347397 w 1472391"/>
              <a:gd name="connsiteY15" fmla="*/ 921759 h 1270799"/>
              <a:gd name="connsiteX16" fmla="*/ 1470879 w 1472391"/>
              <a:gd name="connsiteY16" fmla="*/ 1103015 h 1270799"/>
              <a:gd name="connsiteX17" fmla="*/ 1439336 w 1472391"/>
              <a:gd name="connsiteY17" fmla="*/ 1270799 h 1270799"/>
              <a:gd name="connsiteX0" fmla="*/ 0 w 1395489"/>
              <a:gd name="connsiteY0" fmla="*/ 0 h 1389122"/>
              <a:gd name="connsiteX1" fmla="*/ 177339 w 1395489"/>
              <a:gd name="connsiteY1" fmla="*/ 189657 h 1389122"/>
              <a:gd name="connsiteX2" fmla="*/ 194269 w 1395489"/>
              <a:gd name="connsiteY2" fmla="*/ 1029509 h 1389122"/>
              <a:gd name="connsiteX3" fmla="*/ 376459 w 1395489"/>
              <a:gd name="connsiteY3" fmla="*/ 1021461 h 1389122"/>
              <a:gd name="connsiteX4" fmla="*/ 359206 w 1395489"/>
              <a:gd name="connsiteY4" fmla="*/ 219210 h 1389122"/>
              <a:gd name="connsiteX5" fmla="*/ 538501 w 1395489"/>
              <a:gd name="connsiteY5" fmla="*/ 219276 h 1389122"/>
              <a:gd name="connsiteX6" fmla="*/ 528416 w 1395489"/>
              <a:gd name="connsiteY6" fmla="*/ 1031721 h 1389122"/>
              <a:gd name="connsiteX7" fmla="*/ 723095 w 1395489"/>
              <a:gd name="connsiteY7" fmla="*/ 1025696 h 1389122"/>
              <a:gd name="connsiteX8" fmla="*/ 723620 w 1395489"/>
              <a:gd name="connsiteY8" fmla="*/ 237304 h 1389122"/>
              <a:gd name="connsiteX9" fmla="*/ 895727 w 1395489"/>
              <a:gd name="connsiteY9" fmla="*/ 244397 h 1389122"/>
              <a:gd name="connsiteX10" fmla="*/ 929060 w 1395489"/>
              <a:gd name="connsiteY10" fmla="*/ 1050692 h 1389122"/>
              <a:gd name="connsiteX11" fmla="*/ 935841 w 1395489"/>
              <a:gd name="connsiteY11" fmla="*/ 1365984 h 1389122"/>
              <a:gd name="connsiteX12" fmla="*/ 1082498 w 1395489"/>
              <a:gd name="connsiteY12" fmla="*/ 1005510 h 1389122"/>
              <a:gd name="connsiteX13" fmla="*/ 1090605 w 1395489"/>
              <a:gd name="connsiteY13" fmla="*/ 225202 h 1389122"/>
              <a:gd name="connsiteX14" fmla="*/ 1260071 w 1395489"/>
              <a:gd name="connsiteY14" fmla="*/ 250323 h 1389122"/>
              <a:gd name="connsiteX15" fmla="*/ 1270495 w 1395489"/>
              <a:gd name="connsiteY15" fmla="*/ 1040082 h 1389122"/>
              <a:gd name="connsiteX16" fmla="*/ 1393977 w 1395489"/>
              <a:gd name="connsiteY16" fmla="*/ 1221338 h 1389122"/>
              <a:gd name="connsiteX17" fmla="*/ 1362434 w 1395489"/>
              <a:gd name="connsiteY17" fmla="*/ 1389122 h 1389122"/>
              <a:gd name="connsiteX0" fmla="*/ 0 w 1395489"/>
              <a:gd name="connsiteY0" fmla="*/ 0 h 1389122"/>
              <a:gd name="connsiteX1" fmla="*/ 177339 w 1395489"/>
              <a:gd name="connsiteY1" fmla="*/ 189657 h 1389122"/>
              <a:gd name="connsiteX2" fmla="*/ 194269 w 1395489"/>
              <a:gd name="connsiteY2" fmla="*/ 1029509 h 1389122"/>
              <a:gd name="connsiteX3" fmla="*/ 376459 w 1395489"/>
              <a:gd name="connsiteY3" fmla="*/ 1021461 h 1389122"/>
              <a:gd name="connsiteX4" fmla="*/ 359206 w 1395489"/>
              <a:gd name="connsiteY4" fmla="*/ 219210 h 1389122"/>
              <a:gd name="connsiteX5" fmla="*/ 538501 w 1395489"/>
              <a:gd name="connsiteY5" fmla="*/ 219276 h 1389122"/>
              <a:gd name="connsiteX6" fmla="*/ 528416 w 1395489"/>
              <a:gd name="connsiteY6" fmla="*/ 1031721 h 1389122"/>
              <a:gd name="connsiteX7" fmla="*/ 723095 w 1395489"/>
              <a:gd name="connsiteY7" fmla="*/ 1025696 h 1389122"/>
              <a:gd name="connsiteX8" fmla="*/ 723620 w 1395489"/>
              <a:gd name="connsiteY8" fmla="*/ 237304 h 1389122"/>
              <a:gd name="connsiteX9" fmla="*/ 895727 w 1395489"/>
              <a:gd name="connsiteY9" fmla="*/ 244397 h 1389122"/>
              <a:gd name="connsiteX10" fmla="*/ 929060 w 1395489"/>
              <a:gd name="connsiteY10" fmla="*/ 1050692 h 1389122"/>
              <a:gd name="connsiteX11" fmla="*/ 935841 w 1395489"/>
              <a:gd name="connsiteY11" fmla="*/ 1365984 h 1389122"/>
              <a:gd name="connsiteX12" fmla="*/ 1082498 w 1395489"/>
              <a:gd name="connsiteY12" fmla="*/ 1005510 h 1389122"/>
              <a:gd name="connsiteX13" fmla="*/ 1090605 w 1395489"/>
              <a:gd name="connsiteY13" fmla="*/ 225202 h 1389122"/>
              <a:gd name="connsiteX14" fmla="*/ 1260071 w 1395489"/>
              <a:gd name="connsiteY14" fmla="*/ 250323 h 1389122"/>
              <a:gd name="connsiteX15" fmla="*/ 1270495 w 1395489"/>
              <a:gd name="connsiteY15" fmla="*/ 1040082 h 1389122"/>
              <a:gd name="connsiteX16" fmla="*/ 1393977 w 1395489"/>
              <a:gd name="connsiteY16" fmla="*/ 1221338 h 1389122"/>
              <a:gd name="connsiteX17" fmla="*/ 1362434 w 1395489"/>
              <a:gd name="connsiteY17" fmla="*/ 1389122 h 1389122"/>
              <a:gd name="connsiteX0" fmla="*/ 0 w 1313460"/>
              <a:gd name="connsiteY0" fmla="*/ 0 h 1389122"/>
              <a:gd name="connsiteX1" fmla="*/ 95310 w 1313460"/>
              <a:gd name="connsiteY1" fmla="*/ 189657 h 1389122"/>
              <a:gd name="connsiteX2" fmla="*/ 112240 w 1313460"/>
              <a:gd name="connsiteY2" fmla="*/ 1029509 h 1389122"/>
              <a:gd name="connsiteX3" fmla="*/ 294430 w 1313460"/>
              <a:gd name="connsiteY3" fmla="*/ 1021461 h 1389122"/>
              <a:gd name="connsiteX4" fmla="*/ 277177 w 1313460"/>
              <a:gd name="connsiteY4" fmla="*/ 219210 h 1389122"/>
              <a:gd name="connsiteX5" fmla="*/ 456472 w 1313460"/>
              <a:gd name="connsiteY5" fmla="*/ 219276 h 1389122"/>
              <a:gd name="connsiteX6" fmla="*/ 446387 w 1313460"/>
              <a:gd name="connsiteY6" fmla="*/ 1031721 h 1389122"/>
              <a:gd name="connsiteX7" fmla="*/ 641066 w 1313460"/>
              <a:gd name="connsiteY7" fmla="*/ 1025696 h 1389122"/>
              <a:gd name="connsiteX8" fmla="*/ 641591 w 1313460"/>
              <a:gd name="connsiteY8" fmla="*/ 237304 h 1389122"/>
              <a:gd name="connsiteX9" fmla="*/ 813698 w 1313460"/>
              <a:gd name="connsiteY9" fmla="*/ 244397 h 1389122"/>
              <a:gd name="connsiteX10" fmla="*/ 847031 w 1313460"/>
              <a:gd name="connsiteY10" fmla="*/ 1050692 h 1389122"/>
              <a:gd name="connsiteX11" fmla="*/ 853812 w 1313460"/>
              <a:gd name="connsiteY11" fmla="*/ 1365984 h 1389122"/>
              <a:gd name="connsiteX12" fmla="*/ 1000469 w 1313460"/>
              <a:gd name="connsiteY12" fmla="*/ 1005510 h 1389122"/>
              <a:gd name="connsiteX13" fmla="*/ 1008576 w 1313460"/>
              <a:gd name="connsiteY13" fmla="*/ 225202 h 1389122"/>
              <a:gd name="connsiteX14" fmla="*/ 1178042 w 1313460"/>
              <a:gd name="connsiteY14" fmla="*/ 250323 h 1389122"/>
              <a:gd name="connsiteX15" fmla="*/ 1188466 w 1313460"/>
              <a:gd name="connsiteY15" fmla="*/ 1040082 h 1389122"/>
              <a:gd name="connsiteX16" fmla="*/ 1311948 w 1313460"/>
              <a:gd name="connsiteY16" fmla="*/ 1221338 h 1389122"/>
              <a:gd name="connsiteX17" fmla="*/ 1280405 w 1313460"/>
              <a:gd name="connsiteY17" fmla="*/ 1389122 h 1389122"/>
              <a:gd name="connsiteX0" fmla="*/ 0 w 1313460"/>
              <a:gd name="connsiteY0" fmla="*/ 0 h 1389122"/>
              <a:gd name="connsiteX1" fmla="*/ 95310 w 1313460"/>
              <a:gd name="connsiteY1" fmla="*/ 189657 h 1389122"/>
              <a:gd name="connsiteX2" fmla="*/ 112240 w 1313460"/>
              <a:gd name="connsiteY2" fmla="*/ 1029509 h 1389122"/>
              <a:gd name="connsiteX3" fmla="*/ 294430 w 1313460"/>
              <a:gd name="connsiteY3" fmla="*/ 1021461 h 1389122"/>
              <a:gd name="connsiteX4" fmla="*/ 277177 w 1313460"/>
              <a:gd name="connsiteY4" fmla="*/ 219210 h 1389122"/>
              <a:gd name="connsiteX5" fmla="*/ 456472 w 1313460"/>
              <a:gd name="connsiteY5" fmla="*/ 219276 h 1389122"/>
              <a:gd name="connsiteX6" fmla="*/ 446387 w 1313460"/>
              <a:gd name="connsiteY6" fmla="*/ 1031721 h 1389122"/>
              <a:gd name="connsiteX7" fmla="*/ 641066 w 1313460"/>
              <a:gd name="connsiteY7" fmla="*/ 1025696 h 1389122"/>
              <a:gd name="connsiteX8" fmla="*/ 641591 w 1313460"/>
              <a:gd name="connsiteY8" fmla="*/ 237304 h 1389122"/>
              <a:gd name="connsiteX9" fmla="*/ 813698 w 1313460"/>
              <a:gd name="connsiteY9" fmla="*/ 244397 h 1389122"/>
              <a:gd name="connsiteX10" fmla="*/ 847031 w 1313460"/>
              <a:gd name="connsiteY10" fmla="*/ 1050692 h 1389122"/>
              <a:gd name="connsiteX11" fmla="*/ 853812 w 1313460"/>
              <a:gd name="connsiteY11" fmla="*/ 1365984 h 1389122"/>
              <a:gd name="connsiteX12" fmla="*/ 1000469 w 1313460"/>
              <a:gd name="connsiteY12" fmla="*/ 1005510 h 1389122"/>
              <a:gd name="connsiteX13" fmla="*/ 1008576 w 1313460"/>
              <a:gd name="connsiteY13" fmla="*/ 225202 h 1389122"/>
              <a:gd name="connsiteX14" fmla="*/ 1178042 w 1313460"/>
              <a:gd name="connsiteY14" fmla="*/ 250323 h 1389122"/>
              <a:gd name="connsiteX15" fmla="*/ 1188466 w 1313460"/>
              <a:gd name="connsiteY15" fmla="*/ 1040082 h 1389122"/>
              <a:gd name="connsiteX16" fmla="*/ 1311948 w 1313460"/>
              <a:gd name="connsiteY16" fmla="*/ 1221338 h 1389122"/>
              <a:gd name="connsiteX17" fmla="*/ 1280405 w 1313460"/>
              <a:gd name="connsiteY17" fmla="*/ 1389122 h 1389122"/>
              <a:gd name="connsiteX0" fmla="*/ 0 w 1313460"/>
              <a:gd name="connsiteY0" fmla="*/ 0 h 1389122"/>
              <a:gd name="connsiteX1" fmla="*/ 95310 w 1313460"/>
              <a:gd name="connsiteY1" fmla="*/ 189657 h 1389122"/>
              <a:gd name="connsiteX2" fmla="*/ 112240 w 1313460"/>
              <a:gd name="connsiteY2" fmla="*/ 1029509 h 1389122"/>
              <a:gd name="connsiteX3" fmla="*/ 294430 w 1313460"/>
              <a:gd name="connsiteY3" fmla="*/ 1021461 h 1389122"/>
              <a:gd name="connsiteX4" fmla="*/ 277177 w 1313460"/>
              <a:gd name="connsiteY4" fmla="*/ 219210 h 1389122"/>
              <a:gd name="connsiteX5" fmla="*/ 456472 w 1313460"/>
              <a:gd name="connsiteY5" fmla="*/ 219276 h 1389122"/>
              <a:gd name="connsiteX6" fmla="*/ 446387 w 1313460"/>
              <a:gd name="connsiteY6" fmla="*/ 1031721 h 1389122"/>
              <a:gd name="connsiteX7" fmla="*/ 641066 w 1313460"/>
              <a:gd name="connsiteY7" fmla="*/ 1025696 h 1389122"/>
              <a:gd name="connsiteX8" fmla="*/ 641591 w 1313460"/>
              <a:gd name="connsiteY8" fmla="*/ 237304 h 1389122"/>
              <a:gd name="connsiteX9" fmla="*/ 813698 w 1313460"/>
              <a:gd name="connsiteY9" fmla="*/ 244397 h 1389122"/>
              <a:gd name="connsiteX10" fmla="*/ 847031 w 1313460"/>
              <a:gd name="connsiteY10" fmla="*/ 1050692 h 1389122"/>
              <a:gd name="connsiteX11" fmla="*/ 853812 w 1313460"/>
              <a:gd name="connsiteY11" fmla="*/ 1365984 h 1389122"/>
              <a:gd name="connsiteX12" fmla="*/ 1000469 w 1313460"/>
              <a:gd name="connsiteY12" fmla="*/ 1005510 h 1389122"/>
              <a:gd name="connsiteX13" fmla="*/ 1008576 w 1313460"/>
              <a:gd name="connsiteY13" fmla="*/ 225202 h 1389122"/>
              <a:gd name="connsiteX14" fmla="*/ 1178042 w 1313460"/>
              <a:gd name="connsiteY14" fmla="*/ 250323 h 1389122"/>
              <a:gd name="connsiteX15" fmla="*/ 1188466 w 1313460"/>
              <a:gd name="connsiteY15" fmla="*/ 1040082 h 1389122"/>
              <a:gd name="connsiteX16" fmla="*/ 1311948 w 1313460"/>
              <a:gd name="connsiteY16" fmla="*/ 1221338 h 1389122"/>
              <a:gd name="connsiteX17" fmla="*/ 1280405 w 1313460"/>
              <a:gd name="connsiteY17" fmla="*/ 1389122 h 1389122"/>
              <a:gd name="connsiteX0" fmla="*/ 0 w 1313460"/>
              <a:gd name="connsiteY0" fmla="*/ 0 h 1389122"/>
              <a:gd name="connsiteX1" fmla="*/ 105562 w 1313460"/>
              <a:gd name="connsiteY1" fmla="*/ 170202 h 1389122"/>
              <a:gd name="connsiteX2" fmla="*/ 112240 w 1313460"/>
              <a:gd name="connsiteY2" fmla="*/ 1029509 h 1389122"/>
              <a:gd name="connsiteX3" fmla="*/ 294430 w 1313460"/>
              <a:gd name="connsiteY3" fmla="*/ 1021461 h 1389122"/>
              <a:gd name="connsiteX4" fmla="*/ 277177 w 1313460"/>
              <a:gd name="connsiteY4" fmla="*/ 219210 h 1389122"/>
              <a:gd name="connsiteX5" fmla="*/ 456472 w 1313460"/>
              <a:gd name="connsiteY5" fmla="*/ 219276 h 1389122"/>
              <a:gd name="connsiteX6" fmla="*/ 446387 w 1313460"/>
              <a:gd name="connsiteY6" fmla="*/ 1031721 h 1389122"/>
              <a:gd name="connsiteX7" fmla="*/ 641066 w 1313460"/>
              <a:gd name="connsiteY7" fmla="*/ 1025696 h 1389122"/>
              <a:gd name="connsiteX8" fmla="*/ 641591 w 1313460"/>
              <a:gd name="connsiteY8" fmla="*/ 237304 h 1389122"/>
              <a:gd name="connsiteX9" fmla="*/ 813698 w 1313460"/>
              <a:gd name="connsiteY9" fmla="*/ 244397 h 1389122"/>
              <a:gd name="connsiteX10" fmla="*/ 847031 w 1313460"/>
              <a:gd name="connsiteY10" fmla="*/ 1050692 h 1389122"/>
              <a:gd name="connsiteX11" fmla="*/ 853812 w 1313460"/>
              <a:gd name="connsiteY11" fmla="*/ 1365984 h 1389122"/>
              <a:gd name="connsiteX12" fmla="*/ 1000469 w 1313460"/>
              <a:gd name="connsiteY12" fmla="*/ 1005510 h 1389122"/>
              <a:gd name="connsiteX13" fmla="*/ 1008576 w 1313460"/>
              <a:gd name="connsiteY13" fmla="*/ 225202 h 1389122"/>
              <a:gd name="connsiteX14" fmla="*/ 1178042 w 1313460"/>
              <a:gd name="connsiteY14" fmla="*/ 250323 h 1389122"/>
              <a:gd name="connsiteX15" fmla="*/ 1188466 w 1313460"/>
              <a:gd name="connsiteY15" fmla="*/ 1040082 h 1389122"/>
              <a:gd name="connsiteX16" fmla="*/ 1311948 w 1313460"/>
              <a:gd name="connsiteY16" fmla="*/ 1221338 h 1389122"/>
              <a:gd name="connsiteX17" fmla="*/ 1280405 w 1313460"/>
              <a:gd name="connsiteY17" fmla="*/ 1389122 h 1389122"/>
              <a:gd name="connsiteX0" fmla="*/ 0 w 1287826"/>
              <a:gd name="connsiteY0" fmla="*/ 0 h 1452352"/>
              <a:gd name="connsiteX1" fmla="*/ 79928 w 1287826"/>
              <a:gd name="connsiteY1" fmla="*/ 233432 h 1452352"/>
              <a:gd name="connsiteX2" fmla="*/ 86606 w 1287826"/>
              <a:gd name="connsiteY2" fmla="*/ 1092739 h 1452352"/>
              <a:gd name="connsiteX3" fmla="*/ 268796 w 1287826"/>
              <a:gd name="connsiteY3" fmla="*/ 1084691 h 1452352"/>
              <a:gd name="connsiteX4" fmla="*/ 251543 w 1287826"/>
              <a:gd name="connsiteY4" fmla="*/ 282440 h 1452352"/>
              <a:gd name="connsiteX5" fmla="*/ 430838 w 1287826"/>
              <a:gd name="connsiteY5" fmla="*/ 282506 h 1452352"/>
              <a:gd name="connsiteX6" fmla="*/ 420753 w 1287826"/>
              <a:gd name="connsiteY6" fmla="*/ 1094951 h 1452352"/>
              <a:gd name="connsiteX7" fmla="*/ 615432 w 1287826"/>
              <a:gd name="connsiteY7" fmla="*/ 1088926 h 1452352"/>
              <a:gd name="connsiteX8" fmla="*/ 615957 w 1287826"/>
              <a:gd name="connsiteY8" fmla="*/ 300534 h 1452352"/>
              <a:gd name="connsiteX9" fmla="*/ 788064 w 1287826"/>
              <a:gd name="connsiteY9" fmla="*/ 307627 h 1452352"/>
              <a:gd name="connsiteX10" fmla="*/ 821397 w 1287826"/>
              <a:gd name="connsiteY10" fmla="*/ 1113922 h 1452352"/>
              <a:gd name="connsiteX11" fmla="*/ 828178 w 1287826"/>
              <a:gd name="connsiteY11" fmla="*/ 1429214 h 1452352"/>
              <a:gd name="connsiteX12" fmla="*/ 974835 w 1287826"/>
              <a:gd name="connsiteY12" fmla="*/ 1068740 h 1452352"/>
              <a:gd name="connsiteX13" fmla="*/ 982942 w 1287826"/>
              <a:gd name="connsiteY13" fmla="*/ 288432 h 1452352"/>
              <a:gd name="connsiteX14" fmla="*/ 1152408 w 1287826"/>
              <a:gd name="connsiteY14" fmla="*/ 313553 h 1452352"/>
              <a:gd name="connsiteX15" fmla="*/ 1162832 w 1287826"/>
              <a:gd name="connsiteY15" fmla="*/ 1103312 h 1452352"/>
              <a:gd name="connsiteX16" fmla="*/ 1286314 w 1287826"/>
              <a:gd name="connsiteY16" fmla="*/ 1284568 h 1452352"/>
              <a:gd name="connsiteX17" fmla="*/ 1254771 w 1287826"/>
              <a:gd name="connsiteY17" fmla="*/ 1452352 h 1452352"/>
              <a:gd name="connsiteX0" fmla="*/ 0 w 1287826"/>
              <a:gd name="connsiteY0" fmla="*/ 0 h 1452352"/>
              <a:gd name="connsiteX1" fmla="*/ 79928 w 1287826"/>
              <a:gd name="connsiteY1" fmla="*/ 233432 h 1452352"/>
              <a:gd name="connsiteX2" fmla="*/ 86606 w 1287826"/>
              <a:gd name="connsiteY2" fmla="*/ 1092739 h 1452352"/>
              <a:gd name="connsiteX3" fmla="*/ 268796 w 1287826"/>
              <a:gd name="connsiteY3" fmla="*/ 1084691 h 1452352"/>
              <a:gd name="connsiteX4" fmla="*/ 251543 w 1287826"/>
              <a:gd name="connsiteY4" fmla="*/ 282440 h 1452352"/>
              <a:gd name="connsiteX5" fmla="*/ 430838 w 1287826"/>
              <a:gd name="connsiteY5" fmla="*/ 282506 h 1452352"/>
              <a:gd name="connsiteX6" fmla="*/ 420753 w 1287826"/>
              <a:gd name="connsiteY6" fmla="*/ 1094951 h 1452352"/>
              <a:gd name="connsiteX7" fmla="*/ 615432 w 1287826"/>
              <a:gd name="connsiteY7" fmla="*/ 1088926 h 1452352"/>
              <a:gd name="connsiteX8" fmla="*/ 615957 w 1287826"/>
              <a:gd name="connsiteY8" fmla="*/ 300534 h 1452352"/>
              <a:gd name="connsiteX9" fmla="*/ 788064 w 1287826"/>
              <a:gd name="connsiteY9" fmla="*/ 307627 h 1452352"/>
              <a:gd name="connsiteX10" fmla="*/ 821397 w 1287826"/>
              <a:gd name="connsiteY10" fmla="*/ 1113922 h 1452352"/>
              <a:gd name="connsiteX11" fmla="*/ 828178 w 1287826"/>
              <a:gd name="connsiteY11" fmla="*/ 1429214 h 1452352"/>
              <a:gd name="connsiteX12" fmla="*/ 974835 w 1287826"/>
              <a:gd name="connsiteY12" fmla="*/ 1068740 h 1452352"/>
              <a:gd name="connsiteX13" fmla="*/ 982942 w 1287826"/>
              <a:gd name="connsiteY13" fmla="*/ 288432 h 1452352"/>
              <a:gd name="connsiteX14" fmla="*/ 1152408 w 1287826"/>
              <a:gd name="connsiteY14" fmla="*/ 313553 h 1452352"/>
              <a:gd name="connsiteX15" fmla="*/ 1162832 w 1287826"/>
              <a:gd name="connsiteY15" fmla="*/ 1103312 h 1452352"/>
              <a:gd name="connsiteX16" fmla="*/ 1286314 w 1287826"/>
              <a:gd name="connsiteY16" fmla="*/ 1284568 h 1452352"/>
              <a:gd name="connsiteX17" fmla="*/ 1254771 w 1287826"/>
              <a:gd name="connsiteY17" fmla="*/ 1452352 h 1452352"/>
              <a:gd name="connsiteX0" fmla="*/ 0 w 1303207"/>
              <a:gd name="connsiteY0" fmla="*/ 0 h 1403713"/>
              <a:gd name="connsiteX1" fmla="*/ 95309 w 1303207"/>
              <a:gd name="connsiteY1" fmla="*/ 184793 h 1403713"/>
              <a:gd name="connsiteX2" fmla="*/ 101987 w 1303207"/>
              <a:gd name="connsiteY2" fmla="*/ 1044100 h 1403713"/>
              <a:gd name="connsiteX3" fmla="*/ 284177 w 1303207"/>
              <a:gd name="connsiteY3" fmla="*/ 1036052 h 1403713"/>
              <a:gd name="connsiteX4" fmla="*/ 266924 w 1303207"/>
              <a:gd name="connsiteY4" fmla="*/ 233801 h 1403713"/>
              <a:gd name="connsiteX5" fmla="*/ 446219 w 1303207"/>
              <a:gd name="connsiteY5" fmla="*/ 233867 h 1403713"/>
              <a:gd name="connsiteX6" fmla="*/ 436134 w 1303207"/>
              <a:gd name="connsiteY6" fmla="*/ 1046312 h 1403713"/>
              <a:gd name="connsiteX7" fmla="*/ 630813 w 1303207"/>
              <a:gd name="connsiteY7" fmla="*/ 1040287 h 1403713"/>
              <a:gd name="connsiteX8" fmla="*/ 631338 w 1303207"/>
              <a:gd name="connsiteY8" fmla="*/ 251895 h 1403713"/>
              <a:gd name="connsiteX9" fmla="*/ 803445 w 1303207"/>
              <a:gd name="connsiteY9" fmla="*/ 258988 h 1403713"/>
              <a:gd name="connsiteX10" fmla="*/ 836778 w 1303207"/>
              <a:gd name="connsiteY10" fmla="*/ 1065283 h 1403713"/>
              <a:gd name="connsiteX11" fmla="*/ 843559 w 1303207"/>
              <a:gd name="connsiteY11" fmla="*/ 1380575 h 1403713"/>
              <a:gd name="connsiteX12" fmla="*/ 990216 w 1303207"/>
              <a:gd name="connsiteY12" fmla="*/ 1020101 h 1403713"/>
              <a:gd name="connsiteX13" fmla="*/ 998323 w 1303207"/>
              <a:gd name="connsiteY13" fmla="*/ 239793 h 1403713"/>
              <a:gd name="connsiteX14" fmla="*/ 1167789 w 1303207"/>
              <a:gd name="connsiteY14" fmla="*/ 264914 h 1403713"/>
              <a:gd name="connsiteX15" fmla="*/ 1178213 w 1303207"/>
              <a:gd name="connsiteY15" fmla="*/ 1054673 h 1403713"/>
              <a:gd name="connsiteX16" fmla="*/ 1301695 w 1303207"/>
              <a:gd name="connsiteY16" fmla="*/ 1235929 h 1403713"/>
              <a:gd name="connsiteX17" fmla="*/ 1270152 w 1303207"/>
              <a:gd name="connsiteY17" fmla="*/ 1403713 h 1403713"/>
              <a:gd name="connsiteX0" fmla="*/ 15678 w 1318885"/>
              <a:gd name="connsiteY0" fmla="*/ 0 h 1403713"/>
              <a:gd name="connsiteX1" fmla="*/ 110987 w 1318885"/>
              <a:gd name="connsiteY1" fmla="*/ 184793 h 1403713"/>
              <a:gd name="connsiteX2" fmla="*/ 117665 w 1318885"/>
              <a:gd name="connsiteY2" fmla="*/ 1044100 h 1403713"/>
              <a:gd name="connsiteX3" fmla="*/ 299855 w 1318885"/>
              <a:gd name="connsiteY3" fmla="*/ 1036052 h 1403713"/>
              <a:gd name="connsiteX4" fmla="*/ 282602 w 1318885"/>
              <a:gd name="connsiteY4" fmla="*/ 233801 h 1403713"/>
              <a:gd name="connsiteX5" fmla="*/ 461897 w 1318885"/>
              <a:gd name="connsiteY5" fmla="*/ 233867 h 1403713"/>
              <a:gd name="connsiteX6" fmla="*/ 451812 w 1318885"/>
              <a:gd name="connsiteY6" fmla="*/ 1046312 h 1403713"/>
              <a:gd name="connsiteX7" fmla="*/ 646491 w 1318885"/>
              <a:gd name="connsiteY7" fmla="*/ 1040287 h 1403713"/>
              <a:gd name="connsiteX8" fmla="*/ 647016 w 1318885"/>
              <a:gd name="connsiteY8" fmla="*/ 251895 h 1403713"/>
              <a:gd name="connsiteX9" fmla="*/ 819123 w 1318885"/>
              <a:gd name="connsiteY9" fmla="*/ 258988 h 1403713"/>
              <a:gd name="connsiteX10" fmla="*/ 852456 w 1318885"/>
              <a:gd name="connsiteY10" fmla="*/ 1065283 h 1403713"/>
              <a:gd name="connsiteX11" fmla="*/ 859237 w 1318885"/>
              <a:gd name="connsiteY11" fmla="*/ 1380575 h 1403713"/>
              <a:gd name="connsiteX12" fmla="*/ 1005894 w 1318885"/>
              <a:gd name="connsiteY12" fmla="*/ 1020101 h 1403713"/>
              <a:gd name="connsiteX13" fmla="*/ 1014001 w 1318885"/>
              <a:gd name="connsiteY13" fmla="*/ 239793 h 1403713"/>
              <a:gd name="connsiteX14" fmla="*/ 1183467 w 1318885"/>
              <a:gd name="connsiteY14" fmla="*/ 264914 h 1403713"/>
              <a:gd name="connsiteX15" fmla="*/ 1193891 w 1318885"/>
              <a:gd name="connsiteY15" fmla="*/ 1054673 h 1403713"/>
              <a:gd name="connsiteX16" fmla="*/ 1317373 w 1318885"/>
              <a:gd name="connsiteY16" fmla="*/ 1235929 h 1403713"/>
              <a:gd name="connsiteX17" fmla="*/ 1285830 w 1318885"/>
              <a:gd name="connsiteY17" fmla="*/ 1403713 h 1403713"/>
              <a:gd name="connsiteX0" fmla="*/ 19284 w 1281476"/>
              <a:gd name="connsiteY0" fmla="*/ 0 h 1403713"/>
              <a:gd name="connsiteX1" fmla="*/ 73578 w 1281476"/>
              <a:gd name="connsiteY1" fmla="*/ 184793 h 1403713"/>
              <a:gd name="connsiteX2" fmla="*/ 80256 w 1281476"/>
              <a:gd name="connsiteY2" fmla="*/ 1044100 h 1403713"/>
              <a:gd name="connsiteX3" fmla="*/ 262446 w 1281476"/>
              <a:gd name="connsiteY3" fmla="*/ 1036052 h 1403713"/>
              <a:gd name="connsiteX4" fmla="*/ 245193 w 1281476"/>
              <a:gd name="connsiteY4" fmla="*/ 233801 h 1403713"/>
              <a:gd name="connsiteX5" fmla="*/ 424488 w 1281476"/>
              <a:gd name="connsiteY5" fmla="*/ 233867 h 1403713"/>
              <a:gd name="connsiteX6" fmla="*/ 414403 w 1281476"/>
              <a:gd name="connsiteY6" fmla="*/ 1046312 h 1403713"/>
              <a:gd name="connsiteX7" fmla="*/ 609082 w 1281476"/>
              <a:gd name="connsiteY7" fmla="*/ 1040287 h 1403713"/>
              <a:gd name="connsiteX8" fmla="*/ 609607 w 1281476"/>
              <a:gd name="connsiteY8" fmla="*/ 251895 h 1403713"/>
              <a:gd name="connsiteX9" fmla="*/ 781714 w 1281476"/>
              <a:gd name="connsiteY9" fmla="*/ 258988 h 1403713"/>
              <a:gd name="connsiteX10" fmla="*/ 815047 w 1281476"/>
              <a:gd name="connsiteY10" fmla="*/ 1065283 h 1403713"/>
              <a:gd name="connsiteX11" fmla="*/ 821828 w 1281476"/>
              <a:gd name="connsiteY11" fmla="*/ 1380575 h 1403713"/>
              <a:gd name="connsiteX12" fmla="*/ 968485 w 1281476"/>
              <a:gd name="connsiteY12" fmla="*/ 1020101 h 1403713"/>
              <a:gd name="connsiteX13" fmla="*/ 976592 w 1281476"/>
              <a:gd name="connsiteY13" fmla="*/ 239793 h 1403713"/>
              <a:gd name="connsiteX14" fmla="*/ 1146058 w 1281476"/>
              <a:gd name="connsiteY14" fmla="*/ 264914 h 1403713"/>
              <a:gd name="connsiteX15" fmla="*/ 1156482 w 1281476"/>
              <a:gd name="connsiteY15" fmla="*/ 1054673 h 1403713"/>
              <a:gd name="connsiteX16" fmla="*/ 1279964 w 1281476"/>
              <a:gd name="connsiteY16" fmla="*/ 1235929 h 1403713"/>
              <a:gd name="connsiteX17" fmla="*/ 1248421 w 1281476"/>
              <a:gd name="connsiteY17" fmla="*/ 1403713 h 1403713"/>
              <a:gd name="connsiteX0" fmla="*/ 16053 w 1314133"/>
              <a:gd name="connsiteY0" fmla="*/ 0 h 1393986"/>
              <a:gd name="connsiteX1" fmla="*/ 106235 w 1314133"/>
              <a:gd name="connsiteY1" fmla="*/ 175066 h 1393986"/>
              <a:gd name="connsiteX2" fmla="*/ 112913 w 1314133"/>
              <a:gd name="connsiteY2" fmla="*/ 1034373 h 1393986"/>
              <a:gd name="connsiteX3" fmla="*/ 295103 w 1314133"/>
              <a:gd name="connsiteY3" fmla="*/ 1026325 h 1393986"/>
              <a:gd name="connsiteX4" fmla="*/ 277850 w 1314133"/>
              <a:gd name="connsiteY4" fmla="*/ 224074 h 1393986"/>
              <a:gd name="connsiteX5" fmla="*/ 457145 w 1314133"/>
              <a:gd name="connsiteY5" fmla="*/ 224140 h 1393986"/>
              <a:gd name="connsiteX6" fmla="*/ 447060 w 1314133"/>
              <a:gd name="connsiteY6" fmla="*/ 1036585 h 1393986"/>
              <a:gd name="connsiteX7" fmla="*/ 641739 w 1314133"/>
              <a:gd name="connsiteY7" fmla="*/ 1030560 h 1393986"/>
              <a:gd name="connsiteX8" fmla="*/ 642264 w 1314133"/>
              <a:gd name="connsiteY8" fmla="*/ 242168 h 1393986"/>
              <a:gd name="connsiteX9" fmla="*/ 814371 w 1314133"/>
              <a:gd name="connsiteY9" fmla="*/ 249261 h 1393986"/>
              <a:gd name="connsiteX10" fmla="*/ 847704 w 1314133"/>
              <a:gd name="connsiteY10" fmla="*/ 1055556 h 1393986"/>
              <a:gd name="connsiteX11" fmla="*/ 854485 w 1314133"/>
              <a:gd name="connsiteY11" fmla="*/ 1370848 h 1393986"/>
              <a:gd name="connsiteX12" fmla="*/ 1001142 w 1314133"/>
              <a:gd name="connsiteY12" fmla="*/ 1010374 h 1393986"/>
              <a:gd name="connsiteX13" fmla="*/ 1009249 w 1314133"/>
              <a:gd name="connsiteY13" fmla="*/ 230066 h 1393986"/>
              <a:gd name="connsiteX14" fmla="*/ 1178715 w 1314133"/>
              <a:gd name="connsiteY14" fmla="*/ 255187 h 1393986"/>
              <a:gd name="connsiteX15" fmla="*/ 1189139 w 1314133"/>
              <a:gd name="connsiteY15" fmla="*/ 1044946 h 1393986"/>
              <a:gd name="connsiteX16" fmla="*/ 1312621 w 1314133"/>
              <a:gd name="connsiteY16" fmla="*/ 1226202 h 1393986"/>
              <a:gd name="connsiteX17" fmla="*/ 1281078 w 1314133"/>
              <a:gd name="connsiteY17" fmla="*/ 1393986 h 1393986"/>
              <a:gd name="connsiteX0" fmla="*/ 921 w 1299001"/>
              <a:gd name="connsiteY0" fmla="*/ 0 h 1393986"/>
              <a:gd name="connsiteX1" fmla="*/ 91103 w 1299001"/>
              <a:gd name="connsiteY1" fmla="*/ 175066 h 1393986"/>
              <a:gd name="connsiteX2" fmla="*/ 97781 w 1299001"/>
              <a:gd name="connsiteY2" fmla="*/ 1034373 h 1393986"/>
              <a:gd name="connsiteX3" fmla="*/ 279971 w 1299001"/>
              <a:gd name="connsiteY3" fmla="*/ 1026325 h 1393986"/>
              <a:gd name="connsiteX4" fmla="*/ 262718 w 1299001"/>
              <a:gd name="connsiteY4" fmla="*/ 224074 h 1393986"/>
              <a:gd name="connsiteX5" fmla="*/ 442013 w 1299001"/>
              <a:gd name="connsiteY5" fmla="*/ 224140 h 1393986"/>
              <a:gd name="connsiteX6" fmla="*/ 431928 w 1299001"/>
              <a:gd name="connsiteY6" fmla="*/ 1036585 h 1393986"/>
              <a:gd name="connsiteX7" fmla="*/ 626607 w 1299001"/>
              <a:gd name="connsiteY7" fmla="*/ 1030560 h 1393986"/>
              <a:gd name="connsiteX8" fmla="*/ 627132 w 1299001"/>
              <a:gd name="connsiteY8" fmla="*/ 242168 h 1393986"/>
              <a:gd name="connsiteX9" fmla="*/ 799239 w 1299001"/>
              <a:gd name="connsiteY9" fmla="*/ 249261 h 1393986"/>
              <a:gd name="connsiteX10" fmla="*/ 832572 w 1299001"/>
              <a:gd name="connsiteY10" fmla="*/ 1055556 h 1393986"/>
              <a:gd name="connsiteX11" fmla="*/ 839353 w 1299001"/>
              <a:gd name="connsiteY11" fmla="*/ 1370848 h 1393986"/>
              <a:gd name="connsiteX12" fmla="*/ 986010 w 1299001"/>
              <a:gd name="connsiteY12" fmla="*/ 1010374 h 1393986"/>
              <a:gd name="connsiteX13" fmla="*/ 994117 w 1299001"/>
              <a:gd name="connsiteY13" fmla="*/ 230066 h 1393986"/>
              <a:gd name="connsiteX14" fmla="*/ 1163583 w 1299001"/>
              <a:gd name="connsiteY14" fmla="*/ 255187 h 1393986"/>
              <a:gd name="connsiteX15" fmla="*/ 1174007 w 1299001"/>
              <a:gd name="connsiteY15" fmla="*/ 1044946 h 1393986"/>
              <a:gd name="connsiteX16" fmla="*/ 1297489 w 1299001"/>
              <a:gd name="connsiteY16" fmla="*/ 1226202 h 1393986"/>
              <a:gd name="connsiteX17" fmla="*/ 1265946 w 1299001"/>
              <a:gd name="connsiteY17" fmla="*/ 1393986 h 1393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99001" h="1393986">
                <a:moveTo>
                  <a:pt x="921" y="0"/>
                </a:moveTo>
                <a:cubicBezTo>
                  <a:pt x="-9711" y="161196"/>
                  <a:pt x="74960" y="2671"/>
                  <a:pt x="91103" y="175066"/>
                </a:cubicBezTo>
                <a:cubicBezTo>
                  <a:pt x="107246" y="347461"/>
                  <a:pt x="66303" y="892497"/>
                  <a:pt x="97781" y="1034373"/>
                </a:cubicBezTo>
                <a:cubicBezTo>
                  <a:pt x="129259" y="1176249"/>
                  <a:pt x="252481" y="1161375"/>
                  <a:pt x="279971" y="1026325"/>
                </a:cubicBezTo>
                <a:cubicBezTo>
                  <a:pt x="307461" y="891275"/>
                  <a:pt x="235711" y="357771"/>
                  <a:pt x="262718" y="224074"/>
                </a:cubicBezTo>
                <a:cubicBezTo>
                  <a:pt x="289725" y="90377"/>
                  <a:pt x="413811" y="88722"/>
                  <a:pt x="442013" y="224140"/>
                </a:cubicBezTo>
                <a:cubicBezTo>
                  <a:pt x="470215" y="359558"/>
                  <a:pt x="421669" y="984867"/>
                  <a:pt x="431928" y="1036585"/>
                </a:cubicBezTo>
                <a:cubicBezTo>
                  <a:pt x="442187" y="1088303"/>
                  <a:pt x="614579" y="1070550"/>
                  <a:pt x="626607" y="1030560"/>
                </a:cubicBezTo>
                <a:cubicBezTo>
                  <a:pt x="638635" y="990570"/>
                  <a:pt x="598360" y="372384"/>
                  <a:pt x="627132" y="242168"/>
                </a:cubicBezTo>
                <a:cubicBezTo>
                  <a:pt x="655904" y="111952"/>
                  <a:pt x="764999" y="113696"/>
                  <a:pt x="799239" y="249261"/>
                </a:cubicBezTo>
                <a:cubicBezTo>
                  <a:pt x="833479" y="384826"/>
                  <a:pt x="825886" y="868625"/>
                  <a:pt x="832572" y="1055556"/>
                </a:cubicBezTo>
                <a:cubicBezTo>
                  <a:pt x="839258" y="1242487"/>
                  <a:pt x="700136" y="1277859"/>
                  <a:pt x="839353" y="1370848"/>
                </a:cubicBezTo>
                <a:cubicBezTo>
                  <a:pt x="1083241" y="1379666"/>
                  <a:pt x="883317" y="1093500"/>
                  <a:pt x="986010" y="1010374"/>
                </a:cubicBezTo>
                <a:cubicBezTo>
                  <a:pt x="1088703" y="927248"/>
                  <a:pt x="964522" y="355930"/>
                  <a:pt x="994117" y="230066"/>
                </a:cubicBezTo>
                <a:cubicBezTo>
                  <a:pt x="1023712" y="104202"/>
                  <a:pt x="1133601" y="119374"/>
                  <a:pt x="1163583" y="255187"/>
                </a:cubicBezTo>
                <a:cubicBezTo>
                  <a:pt x="1193565" y="391000"/>
                  <a:pt x="1161943" y="917157"/>
                  <a:pt x="1174007" y="1044946"/>
                </a:cubicBezTo>
                <a:cubicBezTo>
                  <a:pt x="1186071" y="1172735"/>
                  <a:pt x="1276388" y="1181879"/>
                  <a:pt x="1297489" y="1226202"/>
                </a:cubicBezTo>
                <a:cubicBezTo>
                  <a:pt x="1302196" y="1261437"/>
                  <a:pt x="1297034" y="1320962"/>
                  <a:pt x="1265946" y="1393986"/>
                </a:cubicBezTo>
              </a:path>
            </a:pathLst>
          </a:custGeom>
          <a:noFill/>
          <a:ln>
            <a:solidFill>
              <a:srgbClr val="8A317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GB" sz="3200" dirty="0">
              <a:solidFill>
                <a:prstClr val="white"/>
              </a:solidFill>
              <a:latin typeface="Calibri" panose="020F0502020204030204"/>
            </a:endParaRPr>
          </a:p>
        </p:txBody>
      </p:sp>
      <p:sp>
        <p:nvSpPr>
          <p:cNvPr id="239" name="Rectangle 10">
            <a:extLst>
              <a:ext uri="{FF2B5EF4-FFF2-40B4-BE49-F238E27FC236}">
                <a16:creationId xmlns:a16="http://schemas.microsoft.com/office/drawing/2014/main" id="{17A7E541-A944-4894-9D18-D7D698604EF7}"/>
              </a:ext>
            </a:extLst>
          </p:cNvPr>
          <p:cNvSpPr/>
          <p:nvPr/>
        </p:nvSpPr>
        <p:spPr>
          <a:xfrm>
            <a:off x="2573782" y="5670319"/>
            <a:ext cx="75095" cy="613956"/>
          </a:xfrm>
          <a:prstGeom prst="rect">
            <a:avLst/>
          </a:prstGeom>
          <a:solidFill>
            <a:srgbClr val="E7A1D0"/>
          </a:solidFill>
          <a:ln>
            <a:solidFill>
              <a:srgbClr val="8A317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GB" sz="3200" dirty="0">
              <a:solidFill>
                <a:prstClr val="white"/>
              </a:solidFill>
              <a:latin typeface="Calibri" panose="020F0502020204030204"/>
            </a:endParaRPr>
          </a:p>
        </p:txBody>
      </p:sp>
      <p:sp>
        <p:nvSpPr>
          <p:cNvPr id="240" name="Rectangle 10">
            <a:extLst>
              <a:ext uri="{FF2B5EF4-FFF2-40B4-BE49-F238E27FC236}">
                <a16:creationId xmlns:a16="http://schemas.microsoft.com/office/drawing/2014/main" id="{4674E282-61F0-484D-8747-F8C88358FCE5}"/>
              </a:ext>
            </a:extLst>
          </p:cNvPr>
          <p:cNvSpPr/>
          <p:nvPr/>
        </p:nvSpPr>
        <p:spPr>
          <a:xfrm>
            <a:off x="2711899" y="5670319"/>
            <a:ext cx="75095" cy="613956"/>
          </a:xfrm>
          <a:prstGeom prst="rect">
            <a:avLst/>
          </a:prstGeom>
          <a:solidFill>
            <a:srgbClr val="E7A1D0"/>
          </a:solidFill>
          <a:ln>
            <a:solidFill>
              <a:srgbClr val="8A317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GB" sz="3200" dirty="0">
              <a:solidFill>
                <a:prstClr val="white"/>
              </a:solidFill>
              <a:latin typeface="Calibri" panose="020F0502020204030204"/>
            </a:endParaRPr>
          </a:p>
        </p:txBody>
      </p:sp>
      <p:sp>
        <p:nvSpPr>
          <p:cNvPr id="241" name="Rectangle 10">
            <a:extLst>
              <a:ext uri="{FF2B5EF4-FFF2-40B4-BE49-F238E27FC236}">
                <a16:creationId xmlns:a16="http://schemas.microsoft.com/office/drawing/2014/main" id="{9431479F-703D-401F-90F2-A602160136AD}"/>
              </a:ext>
            </a:extLst>
          </p:cNvPr>
          <p:cNvSpPr/>
          <p:nvPr/>
        </p:nvSpPr>
        <p:spPr>
          <a:xfrm>
            <a:off x="2851766" y="5670319"/>
            <a:ext cx="75095" cy="613956"/>
          </a:xfrm>
          <a:prstGeom prst="rect">
            <a:avLst/>
          </a:prstGeom>
          <a:solidFill>
            <a:srgbClr val="E7A1D0"/>
          </a:solidFill>
          <a:ln>
            <a:solidFill>
              <a:srgbClr val="8A317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GB" sz="3200" dirty="0">
              <a:solidFill>
                <a:prstClr val="white"/>
              </a:solidFill>
              <a:latin typeface="Calibri" panose="020F0502020204030204"/>
            </a:endParaRPr>
          </a:p>
        </p:txBody>
      </p:sp>
      <p:sp>
        <p:nvSpPr>
          <p:cNvPr id="242" name="Rectangle 10">
            <a:extLst>
              <a:ext uri="{FF2B5EF4-FFF2-40B4-BE49-F238E27FC236}">
                <a16:creationId xmlns:a16="http://schemas.microsoft.com/office/drawing/2014/main" id="{297C943A-7D85-4A36-830B-488A7316AC43}"/>
              </a:ext>
            </a:extLst>
          </p:cNvPr>
          <p:cNvSpPr/>
          <p:nvPr/>
        </p:nvSpPr>
        <p:spPr>
          <a:xfrm>
            <a:off x="3126247" y="5670319"/>
            <a:ext cx="75095" cy="613956"/>
          </a:xfrm>
          <a:prstGeom prst="rect">
            <a:avLst/>
          </a:prstGeom>
          <a:solidFill>
            <a:srgbClr val="E7A1D0"/>
          </a:solidFill>
          <a:ln>
            <a:solidFill>
              <a:srgbClr val="8A317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GB" sz="3200" dirty="0">
              <a:solidFill>
                <a:prstClr val="white"/>
              </a:solidFill>
              <a:latin typeface="Calibri" panose="020F0502020204030204"/>
            </a:endParaRPr>
          </a:p>
        </p:txBody>
      </p:sp>
      <p:sp>
        <p:nvSpPr>
          <p:cNvPr id="243" name="Rectangle 10">
            <a:extLst>
              <a:ext uri="{FF2B5EF4-FFF2-40B4-BE49-F238E27FC236}">
                <a16:creationId xmlns:a16="http://schemas.microsoft.com/office/drawing/2014/main" id="{874DB810-AF72-4BDF-8FD8-B4492B1C3A4C}"/>
              </a:ext>
            </a:extLst>
          </p:cNvPr>
          <p:cNvSpPr/>
          <p:nvPr/>
        </p:nvSpPr>
        <p:spPr>
          <a:xfrm>
            <a:off x="2989882" y="5670319"/>
            <a:ext cx="75095" cy="613956"/>
          </a:xfrm>
          <a:prstGeom prst="rect">
            <a:avLst/>
          </a:prstGeom>
          <a:solidFill>
            <a:srgbClr val="E7A1D0"/>
          </a:solidFill>
          <a:ln>
            <a:solidFill>
              <a:srgbClr val="8A317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GB" sz="3200" dirty="0">
              <a:solidFill>
                <a:prstClr val="white"/>
              </a:solidFill>
              <a:latin typeface="Calibri" panose="020F0502020204030204"/>
            </a:endParaRPr>
          </a:p>
        </p:txBody>
      </p:sp>
      <p:sp>
        <p:nvSpPr>
          <p:cNvPr id="244" name="Rectangle 10">
            <a:extLst>
              <a:ext uri="{FF2B5EF4-FFF2-40B4-BE49-F238E27FC236}">
                <a16:creationId xmlns:a16="http://schemas.microsoft.com/office/drawing/2014/main" id="{74942307-46FA-4F7D-ADF9-9DE8C997E48B}"/>
              </a:ext>
            </a:extLst>
          </p:cNvPr>
          <p:cNvSpPr/>
          <p:nvPr/>
        </p:nvSpPr>
        <p:spPr>
          <a:xfrm>
            <a:off x="2301335" y="5671949"/>
            <a:ext cx="75095" cy="613956"/>
          </a:xfrm>
          <a:prstGeom prst="rect">
            <a:avLst/>
          </a:prstGeom>
          <a:solidFill>
            <a:srgbClr val="E7A1D0"/>
          </a:solidFill>
          <a:ln>
            <a:solidFill>
              <a:srgbClr val="8A317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GB" sz="3200" dirty="0">
              <a:solidFill>
                <a:prstClr val="white"/>
              </a:solidFill>
              <a:latin typeface="Calibri" panose="020F0502020204030204"/>
            </a:endParaRPr>
          </a:p>
        </p:txBody>
      </p:sp>
      <p:sp>
        <p:nvSpPr>
          <p:cNvPr id="245" name="Rectangle 10">
            <a:extLst>
              <a:ext uri="{FF2B5EF4-FFF2-40B4-BE49-F238E27FC236}">
                <a16:creationId xmlns:a16="http://schemas.microsoft.com/office/drawing/2014/main" id="{6043F3DD-B4AD-4C9E-8B78-2B89E80F3762}"/>
              </a:ext>
            </a:extLst>
          </p:cNvPr>
          <p:cNvSpPr/>
          <p:nvPr/>
        </p:nvSpPr>
        <p:spPr>
          <a:xfrm>
            <a:off x="2438435" y="5671949"/>
            <a:ext cx="75095" cy="613956"/>
          </a:xfrm>
          <a:prstGeom prst="rect">
            <a:avLst/>
          </a:prstGeom>
          <a:solidFill>
            <a:srgbClr val="E7A1D0"/>
          </a:solidFill>
          <a:ln>
            <a:solidFill>
              <a:srgbClr val="8A317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GB" sz="3200" dirty="0">
              <a:solidFill>
                <a:prstClr val="white"/>
              </a:solidFill>
              <a:latin typeface="Calibri" panose="020F0502020204030204"/>
            </a:endParaRPr>
          </a:p>
        </p:txBody>
      </p:sp>
      <p:sp>
        <p:nvSpPr>
          <p:cNvPr id="246" name="TextBox 245">
            <a:extLst>
              <a:ext uri="{FF2B5EF4-FFF2-40B4-BE49-F238E27FC236}">
                <a16:creationId xmlns:a16="http://schemas.microsoft.com/office/drawing/2014/main" id="{27B5515B-9951-4CDA-A01B-097778CD7F2C}"/>
              </a:ext>
            </a:extLst>
          </p:cNvPr>
          <p:cNvSpPr txBox="1"/>
          <p:nvPr/>
        </p:nvSpPr>
        <p:spPr>
          <a:xfrm>
            <a:off x="2132131" y="5200001"/>
            <a:ext cx="314510" cy="307777"/>
          </a:xfrm>
          <a:prstGeom prst="rect">
            <a:avLst/>
          </a:prstGeom>
          <a:noFill/>
          <a:ln>
            <a:noFill/>
          </a:ln>
          <a:effectLst/>
        </p:spPr>
        <p:txBody>
          <a:bodyPr wrap="none" rtlCol="0">
            <a:spAutoFit/>
          </a:bodyPr>
          <a:lstStyle/>
          <a:p>
            <a:pPr defTabSz="1219170" fontAlgn="base">
              <a:spcBef>
                <a:spcPct val="0"/>
              </a:spcBef>
              <a:spcAft>
                <a:spcPct val="0"/>
              </a:spcAft>
            </a:pPr>
            <a:r>
              <a:rPr lang="en-GB" sz="1400" b="1" dirty="0">
                <a:solidFill>
                  <a:srgbClr val="8A3177"/>
                </a:solidFill>
                <a:latin typeface="Arial" panose="020B0604020202020204" pitchFamily="34" charset="0"/>
                <a:ea typeface="ヒラギノ角ゴ Pro W3" charset="-128"/>
                <a:cs typeface="Arial" panose="020B0604020202020204" pitchFamily="34" charset="0"/>
              </a:rPr>
              <a:t>N</a:t>
            </a:r>
          </a:p>
        </p:txBody>
      </p:sp>
      <p:sp>
        <p:nvSpPr>
          <p:cNvPr id="247" name="TextBox 246">
            <a:extLst>
              <a:ext uri="{FF2B5EF4-FFF2-40B4-BE49-F238E27FC236}">
                <a16:creationId xmlns:a16="http://schemas.microsoft.com/office/drawing/2014/main" id="{48CFB2AC-4334-459B-8B0F-6ACCDF89FFCE}"/>
              </a:ext>
            </a:extLst>
          </p:cNvPr>
          <p:cNvSpPr txBox="1"/>
          <p:nvPr/>
        </p:nvSpPr>
        <p:spPr>
          <a:xfrm>
            <a:off x="3075887" y="6483492"/>
            <a:ext cx="314510" cy="307777"/>
          </a:xfrm>
          <a:prstGeom prst="rect">
            <a:avLst/>
          </a:prstGeom>
          <a:noFill/>
          <a:ln>
            <a:noFill/>
          </a:ln>
          <a:effectLst/>
        </p:spPr>
        <p:txBody>
          <a:bodyPr wrap="none" rtlCol="0">
            <a:spAutoFit/>
          </a:bodyPr>
          <a:lstStyle/>
          <a:p>
            <a:pPr defTabSz="1219170" fontAlgn="base">
              <a:spcBef>
                <a:spcPct val="0"/>
              </a:spcBef>
              <a:spcAft>
                <a:spcPct val="0"/>
              </a:spcAft>
            </a:pPr>
            <a:r>
              <a:rPr lang="en-GB" sz="1400" b="1" dirty="0">
                <a:solidFill>
                  <a:srgbClr val="8A3177"/>
                </a:solidFill>
                <a:latin typeface="Arial" panose="020B0604020202020204" pitchFamily="34" charset="0"/>
                <a:ea typeface="ヒラギノ角ゴ Pro W3" charset="-128"/>
                <a:cs typeface="Arial" panose="020B0604020202020204" pitchFamily="34" charset="0"/>
              </a:rPr>
              <a:t>C</a:t>
            </a:r>
          </a:p>
        </p:txBody>
      </p:sp>
      <p:sp>
        <p:nvSpPr>
          <p:cNvPr id="248" name="Oval 247">
            <a:extLst>
              <a:ext uri="{FF2B5EF4-FFF2-40B4-BE49-F238E27FC236}">
                <a16:creationId xmlns:a16="http://schemas.microsoft.com/office/drawing/2014/main" id="{D177C333-73D9-4DEA-8422-26C761EFC79A}"/>
              </a:ext>
            </a:extLst>
          </p:cNvPr>
          <p:cNvSpPr>
            <a:spLocks noChangeAspect="1"/>
          </p:cNvSpPr>
          <p:nvPr/>
        </p:nvSpPr>
        <p:spPr>
          <a:xfrm>
            <a:off x="2346838" y="5626978"/>
            <a:ext cx="530983" cy="472541"/>
          </a:xfrm>
          <a:prstGeom prst="ellipse">
            <a:avLst/>
          </a:prstGeom>
          <a:solidFill>
            <a:srgbClr val="FFD966"/>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GB" sz="3200">
              <a:solidFill>
                <a:prstClr val="white"/>
              </a:solidFill>
              <a:latin typeface="Calibri" panose="020F0502020204030204"/>
            </a:endParaRPr>
          </a:p>
        </p:txBody>
      </p:sp>
      <p:sp>
        <p:nvSpPr>
          <p:cNvPr id="6" name="TextBox 5">
            <a:extLst>
              <a:ext uri="{FF2B5EF4-FFF2-40B4-BE49-F238E27FC236}">
                <a16:creationId xmlns:a16="http://schemas.microsoft.com/office/drawing/2014/main" id="{A825AF0C-E25F-4C6F-A10C-DFC8DC73B5B4}"/>
              </a:ext>
            </a:extLst>
          </p:cNvPr>
          <p:cNvSpPr txBox="1"/>
          <p:nvPr/>
        </p:nvSpPr>
        <p:spPr>
          <a:xfrm>
            <a:off x="5291713" y="1947121"/>
            <a:ext cx="660758" cy="502766"/>
          </a:xfrm>
          <a:prstGeom prst="rect">
            <a:avLst/>
          </a:prstGeom>
          <a:noFill/>
        </p:spPr>
        <p:txBody>
          <a:bodyPr wrap="none" rtlCol="0">
            <a:spAutoFit/>
          </a:bodyPr>
          <a:lstStyle/>
          <a:p>
            <a:pPr defTabSz="1219170" fontAlgn="base">
              <a:spcBef>
                <a:spcPct val="0"/>
              </a:spcBef>
              <a:spcAft>
                <a:spcPct val="0"/>
              </a:spcAft>
            </a:pPr>
            <a:r>
              <a:rPr lang="en-GB" sz="2667" b="1" dirty="0">
                <a:solidFill>
                  <a:prstClr val="black"/>
                </a:solidFill>
                <a:latin typeface="Arial" charset="0"/>
                <a:ea typeface="ヒラギノ角ゴ Pro W3" charset="-128"/>
              </a:rPr>
              <a:t>M1</a:t>
            </a:r>
          </a:p>
        </p:txBody>
      </p:sp>
      <p:sp>
        <p:nvSpPr>
          <p:cNvPr id="273" name="TextBox 272">
            <a:extLst>
              <a:ext uri="{FF2B5EF4-FFF2-40B4-BE49-F238E27FC236}">
                <a16:creationId xmlns:a16="http://schemas.microsoft.com/office/drawing/2014/main" id="{C2960435-72F7-486A-9425-525DF9B5A8D5}"/>
              </a:ext>
            </a:extLst>
          </p:cNvPr>
          <p:cNvSpPr txBox="1"/>
          <p:nvPr/>
        </p:nvSpPr>
        <p:spPr>
          <a:xfrm>
            <a:off x="3430543" y="1585711"/>
            <a:ext cx="660758" cy="502766"/>
          </a:xfrm>
          <a:prstGeom prst="rect">
            <a:avLst/>
          </a:prstGeom>
          <a:noFill/>
        </p:spPr>
        <p:txBody>
          <a:bodyPr wrap="none" rtlCol="0">
            <a:spAutoFit/>
          </a:bodyPr>
          <a:lstStyle/>
          <a:p>
            <a:pPr defTabSz="1219170" fontAlgn="base">
              <a:spcBef>
                <a:spcPct val="0"/>
              </a:spcBef>
              <a:spcAft>
                <a:spcPct val="0"/>
              </a:spcAft>
            </a:pPr>
            <a:r>
              <a:rPr lang="en-GB" sz="2667" b="1" dirty="0">
                <a:solidFill>
                  <a:prstClr val="black"/>
                </a:solidFill>
                <a:latin typeface="Arial" charset="0"/>
                <a:ea typeface="ヒラギノ角ゴ Pro W3" charset="-128"/>
              </a:rPr>
              <a:t>M2</a:t>
            </a:r>
          </a:p>
        </p:txBody>
      </p:sp>
      <p:sp>
        <p:nvSpPr>
          <p:cNvPr id="274" name="TextBox 273">
            <a:extLst>
              <a:ext uri="{FF2B5EF4-FFF2-40B4-BE49-F238E27FC236}">
                <a16:creationId xmlns:a16="http://schemas.microsoft.com/office/drawing/2014/main" id="{1D193CA3-01C5-4D8A-BDDC-C1FC38F8311C}"/>
              </a:ext>
            </a:extLst>
          </p:cNvPr>
          <p:cNvSpPr txBox="1"/>
          <p:nvPr/>
        </p:nvSpPr>
        <p:spPr>
          <a:xfrm>
            <a:off x="3434827" y="2912357"/>
            <a:ext cx="660758" cy="502766"/>
          </a:xfrm>
          <a:prstGeom prst="rect">
            <a:avLst/>
          </a:prstGeom>
          <a:noFill/>
        </p:spPr>
        <p:txBody>
          <a:bodyPr wrap="none" rtlCol="0">
            <a:spAutoFit/>
          </a:bodyPr>
          <a:lstStyle/>
          <a:p>
            <a:pPr defTabSz="1219170" fontAlgn="base">
              <a:spcBef>
                <a:spcPct val="0"/>
              </a:spcBef>
              <a:spcAft>
                <a:spcPct val="0"/>
              </a:spcAft>
            </a:pPr>
            <a:r>
              <a:rPr lang="en-GB" sz="2667" b="1" dirty="0">
                <a:solidFill>
                  <a:prstClr val="black"/>
                </a:solidFill>
                <a:latin typeface="Arial" charset="0"/>
                <a:ea typeface="ヒラギノ角ゴ Pro W3" charset="-128"/>
              </a:rPr>
              <a:t>M3</a:t>
            </a:r>
          </a:p>
        </p:txBody>
      </p:sp>
      <p:sp>
        <p:nvSpPr>
          <p:cNvPr id="275" name="TextBox 274">
            <a:extLst>
              <a:ext uri="{FF2B5EF4-FFF2-40B4-BE49-F238E27FC236}">
                <a16:creationId xmlns:a16="http://schemas.microsoft.com/office/drawing/2014/main" id="{66596C3A-D9A3-44C9-A069-195B240F6BCE}"/>
              </a:ext>
            </a:extLst>
          </p:cNvPr>
          <p:cNvSpPr txBox="1"/>
          <p:nvPr/>
        </p:nvSpPr>
        <p:spPr>
          <a:xfrm>
            <a:off x="3455076" y="4372009"/>
            <a:ext cx="660758" cy="502766"/>
          </a:xfrm>
          <a:prstGeom prst="rect">
            <a:avLst/>
          </a:prstGeom>
          <a:noFill/>
        </p:spPr>
        <p:txBody>
          <a:bodyPr wrap="none" rtlCol="0">
            <a:spAutoFit/>
          </a:bodyPr>
          <a:lstStyle/>
          <a:p>
            <a:pPr defTabSz="1219170" fontAlgn="base">
              <a:spcBef>
                <a:spcPct val="0"/>
              </a:spcBef>
              <a:spcAft>
                <a:spcPct val="0"/>
              </a:spcAft>
            </a:pPr>
            <a:r>
              <a:rPr lang="en-GB" sz="2667" b="1" dirty="0">
                <a:solidFill>
                  <a:prstClr val="black"/>
                </a:solidFill>
                <a:latin typeface="Arial" charset="0"/>
                <a:ea typeface="ヒラギノ角ゴ Pro W3" charset="-128"/>
              </a:rPr>
              <a:t>M4</a:t>
            </a:r>
          </a:p>
        </p:txBody>
      </p:sp>
      <p:sp>
        <p:nvSpPr>
          <p:cNvPr id="276" name="TextBox 275">
            <a:extLst>
              <a:ext uri="{FF2B5EF4-FFF2-40B4-BE49-F238E27FC236}">
                <a16:creationId xmlns:a16="http://schemas.microsoft.com/office/drawing/2014/main" id="{0C12B308-1E14-48AF-9E89-933F4C0C1B92}"/>
              </a:ext>
            </a:extLst>
          </p:cNvPr>
          <p:cNvSpPr txBox="1"/>
          <p:nvPr/>
        </p:nvSpPr>
        <p:spPr>
          <a:xfrm>
            <a:off x="3430541" y="5694999"/>
            <a:ext cx="660758" cy="502766"/>
          </a:xfrm>
          <a:prstGeom prst="rect">
            <a:avLst/>
          </a:prstGeom>
          <a:noFill/>
        </p:spPr>
        <p:txBody>
          <a:bodyPr wrap="none" rtlCol="0">
            <a:spAutoFit/>
          </a:bodyPr>
          <a:lstStyle/>
          <a:p>
            <a:pPr defTabSz="1219170" fontAlgn="base">
              <a:spcBef>
                <a:spcPct val="0"/>
              </a:spcBef>
              <a:spcAft>
                <a:spcPct val="0"/>
              </a:spcAft>
            </a:pPr>
            <a:r>
              <a:rPr lang="en-GB" sz="2667" b="1" dirty="0">
                <a:solidFill>
                  <a:prstClr val="black"/>
                </a:solidFill>
                <a:latin typeface="Arial" charset="0"/>
                <a:ea typeface="ヒラギノ角ゴ Pro W3" charset="-128"/>
              </a:rPr>
              <a:t>M5</a:t>
            </a:r>
          </a:p>
        </p:txBody>
      </p:sp>
      <p:sp>
        <p:nvSpPr>
          <p:cNvPr id="220" name="TextBox 219">
            <a:extLst>
              <a:ext uri="{FF2B5EF4-FFF2-40B4-BE49-F238E27FC236}">
                <a16:creationId xmlns:a16="http://schemas.microsoft.com/office/drawing/2014/main" id="{FDCD944B-0776-41F4-B21B-67EFC055D539}"/>
              </a:ext>
            </a:extLst>
          </p:cNvPr>
          <p:cNvSpPr txBox="1"/>
          <p:nvPr/>
        </p:nvSpPr>
        <p:spPr>
          <a:xfrm>
            <a:off x="7002175" y="1252383"/>
            <a:ext cx="4988307" cy="2239844"/>
          </a:xfrm>
          <a:prstGeom prst="rect">
            <a:avLst/>
          </a:prstGeom>
          <a:noFill/>
        </p:spPr>
        <p:txBody>
          <a:bodyPr wrap="square" rtlCol="0">
            <a:spAutoFit/>
          </a:bodyPr>
          <a:lstStyle/>
          <a:p>
            <a:pPr marL="457189" indent="-457189" defTabSz="1219170" fontAlgn="base">
              <a:lnSpc>
                <a:spcPct val="150000"/>
              </a:lnSpc>
              <a:spcBef>
                <a:spcPct val="0"/>
              </a:spcBef>
              <a:spcAft>
                <a:spcPct val="0"/>
              </a:spcAft>
              <a:buFont typeface="Arial" panose="020B0604020202020204" pitchFamily="34" charset="0"/>
              <a:buChar char="•"/>
            </a:pPr>
            <a:r>
              <a:rPr lang="en-GB" sz="2400" dirty="0">
                <a:solidFill>
                  <a:prstClr val="black"/>
                </a:solidFill>
                <a:latin typeface="Arial" charset="0"/>
                <a:ea typeface="ヒラギノ角ゴ Pro W3" charset="-128"/>
              </a:rPr>
              <a:t>Orthosteric ligands might lack of subtype selectivity</a:t>
            </a:r>
          </a:p>
          <a:p>
            <a:pPr marL="457189" indent="-457189" defTabSz="1219170" fontAlgn="base">
              <a:lnSpc>
                <a:spcPct val="150000"/>
              </a:lnSpc>
              <a:spcBef>
                <a:spcPct val="0"/>
              </a:spcBef>
              <a:spcAft>
                <a:spcPct val="0"/>
              </a:spcAft>
              <a:buFont typeface="Arial" panose="020B0604020202020204" pitchFamily="34" charset="0"/>
              <a:buChar char="•"/>
            </a:pPr>
            <a:r>
              <a:rPr lang="en-GB" sz="2400" dirty="0">
                <a:solidFill>
                  <a:prstClr val="black"/>
                </a:solidFill>
                <a:latin typeface="Arial" charset="0"/>
                <a:ea typeface="ヒラギノ角ゴ Pro W3" charset="-128"/>
              </a:rPr>
              <a:t>Need for subtype-selective ligands</a:t>
            </a:r>
          </a:p>
        </p:txBody>
      </p:sp>
      <p:cxnSp>
        <p:nvCxnSpPr>
          <p:cNvPr id="3" name="Straight Arrow Connector 2">
            <a:extLst>
              <a:ext uri="{FF2B5EF4-FFF2-40B4-BE49-F238E27FC236}">
                <a16:creationId xmlns:a16="http://schemas.microsoft.com/office/drawing/2014/main" id="{1D8A79BD-FD0B-4EF9-962A-0B708A83023E}"/>
              </a:ext>
            </a:extLst>
          </p:cNvPr>
          <p:cNvCxnSpPr/>
          <p:nvPr/>
        </p:nvCxnSpPr>
        <p:spPr>
          <a:xfrm>
            <a:off x="9264352" y="3429001"/>
            <a:ext cx="0" cy="1346876"/>
          </a:xfrm>
          <a:prstGeom prst="straightConnector1">
            <a:avLst/>
          </a:prstGeom>
          <a:ln w="38100">
            <a:solidFill>
              <a:srgbClr val="FF0000"/>
            </a:solidFill>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4" name="TextBox 3">
            <a:extLst>
              <a:ext uri="{FF2B5EF4-FFF2-40B4-BE49-F238E27FC236}">
                <a16:creationId xmlns:a16="http://schemas.microsoft.com/office/drawing/2014/main" id="{B0C859E2-A771-41AF-A322-B20321FA5727}"/>
              </a:ext>
            </a:extLst>
          </p:cNvPr>
          <p:cNvSpPr txBox="1"/>
          <p:nvPr/>
        </p:nvSpPr>
        <p:spPr>
          <a:xfrm>
            <a:off x="7777469" y="4769114"/>
            <a:ext cx="4213013" cy="584775"/>
          </a:xfrm>
          <a:prstGeom prst="rect">
            <a:avLst/>
          </a:prstGeom>
          <a:noFill/>
        </p:spPr>
        <p:txBody>
          <a:bodyPr wrap="none" rtlCol="0">
            <a:spAutoFit/>
          </a:bodyPr>
          <a:lstStyle/>
          <a:p>
            <a:pPr defTabSz="1219170" fontAlgn="base">
              <a:spcBef>
                <a:spcPct val="0"/>
              </a:spcBef>
              <a:spcAft>
                <a:spcPct val="0"/>
              </a:spcAft>
            </a:pPr>
            <a:r>
              <a:rPr lang="en-GB" sz="3200" b="1" dirty="0">
                <a:solidFill>
                  <a:srgbClr val="FF0000"/>
                </a:solidFill>
                <a:latin typeface="Arial" charset="0"/>
                <a:ea typeface="ヒラギノ角ゴ Pro W3" charset="-128"/>
              </a:rPr>
              <a:t>M1 allosteric ligands</a:t>
            </a:r>
          </a:p>
        </p:txBody>
      </p:sp>
    </p:spTree>
    <p:custDataLst>
      <p:tags r:id="rId1"/>
    </p:custDataLst>
    <p:extLst>
      <p:ext uri="{BB962C8B-B14F-4D97-AF65-F5344CB8AC3E}">
        <p14:creationId xmlns:p14="http://schemas.microsoft.com/office/powerpoint/2010/main" val="512047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277"/>
                                        </p:tgtEl>
                                        <p:attrNameLst>
                                          <p:attrName>style.visibility</p:attrName>
                                        </p:attrNameLst>
                                      </p:cBhvr>
                                      <p:to>
                                        <p:strVal val="visible"/>
                                      </p:to>
                                    </p:set>
                                  </p:childTnLst>
                                </p:cTn>
                              </p:par>
                              <p:par>
                                <p:cTn id="7" presetID="0" presetClass="path" presetSubtype="0" accel="50000" decel="50000" fill="hold" grpId="0" nodeType="withEffect">
                                  <p:stCondLst>
                                    <p:cond delay="0"/>
                                  </p:stCondLst>
                                  <p:childTnLst>
                                    <p:animMotion origin="layout" path="M 0.43386 -0.52006 L 0.43386 -0.51944 C 0.42101 -0.47067 0.41216 -0.42253 0.39393 -0.38148 C 0.38993 -0.37222 0.38472 -0.36574 0.38021 -0.35802 C 0.37743 -0.3537 0.37483 -0.34845 0.3717 -0.34537 C 0.36684 -0.34105 0.36146 -0.3395 0.35643 -0.33611 C 0.31702 -0.34135 0.33889 -0.33611 0.28212 -0.36111 C 0.27431 -0.3645 0.2665 -0.36975 0.25851 -0.37191 L 0.23403 -0.37808 C 0.21111 -0.38487 0.18837 -0.39506 0.16511 -0.39845 L 0.12379 -0.40493 C 0.10243 -0.39907 0.08091 -0.39506 0.05955 -0.38765 C 0.04254 -0.38179 0.02865 -0.37438 0.01528 -0.35154 C 0.00556 -0.33518 0.00434 -0.32561 -0.00087 -0.30463 C -0.00173 -0.28364 -0.00208 -0.28302 -0.00087 -0.25956 C -0.00052 -0.25463 0.00035 -0.2503 0.0007 -0.24567 C 0.00104 -0.24135 0.00104 -0.23734 0.00156 -0.23302 C 0.00191 -0.22901 0.00261 -0.22469 0.00313 -0.22037 C 0.00365 -0.21605 0.00417 -0.21111 0.00469 -0.20648 C 0.00434 -0.19506 0.00434 -0.18333 0.00382 -0.17222 C 0.00382 -0.16944 0.00365 -0.16666 0.00313 -0.16419 C 0.00104 -0.15401 -0.00225 -0.14537 -0.00399 -0.13487 C -0.00451 -0.13055 -0.00503 -0.12654 -0.00521 -0.12222 C -0.00503 -0.1108 -0.00573 -0.10123 -0.00156 -0.09259 C -0.00034 -0.09012 0.00156 -0.08919 0.00313 -0.08796 C 0.00469 -0.07438 0.00417 -0.08179 0.00226 -0.05833 C 0.00209 -0.05586 -2.22222E-6 -0.04629 -2.22222E-6 -0.04567 C -0.00017 -0.04444 -2.22222E-6 -0.04351 -2.22222E-6 -0.04259 L -2.22222E-6 -0.04197 L -2.22222E-6 -4.07407E-6 " pathEditMode="relative" rAng="0" ptsTypes="AAAAAAAAAAAAAAAAAAAAAAAAAAAAAA">
                                      <p:cBhvr>
                                        <p:cTn id="8" dur="2000" fill="hold"/>
                                        <p:tgtEl>
                                          <p:spTgt spid="277"/>
                                        </p:tgtEl>
                                        <p:attrNameLst>
                                          <p:attrName>ppt_x</p:attrName>
                                          <p:attrName>ppt_y</p:attrName>
                                        </p:attrNameLst>
                                      </p:cBhvr>
                                      <p:rCtr x="-21962" y="25988"/>
                                    </p:animMotion>
                                  </p:childTnLst>
                                </p:cTn>
                              </p:par>
                            </p:childTnLst>
                          </p:cTn>
                        </p:par>
                        <p:par>
                          <p:cTn id="9" fill="hold">
                            <p:stCondLst>
                              <p:cond delay="2000"/>
                            </p:stCondLst>
                            <p:childTnLst>
                              <p:par>
                                <p:cTn id="10" presetID="1" presetClass="entr" presetSubtype="0" fill="hold" grpId="0" nodeType="afterEffect">
                                  <p:stCondLst>
                                    <p:cond delay="0"/>
                                  </p:stCondLst>
                                  <p:childTnLst>
                                    <p:set>
                                      <p:cBhvr>
                                        <p:cTn id="11" dur="1" fill="hold">
                                          <p:stCondLst>
                                            <p:cond delay="0"/>
                                          </p:stCondLst>
                                        </p:cTn>
                                        <p:tgtEl>
                                          <p:spTgt spid="248"/>
                                        </p:tgtEl>
                                        <p:attrNameLst>
                                          <p:attrName>style.visibility</p:attrName>
                                        </p:attrNameLst>
                                      </p:cBhvr>
                                      <p:to>
                                        <p:strVal val="visible"/>
                                      </p:to>
                                    </p:set>
                                  </p:childTnLst>
                                </p:cTn>
                              </p:par>
                            </p:childTnLst>
                          </p:cTn>
                        </p:par>
                        <p:par>
                          <p:cTn id="12" fill="hold">
                            <p:stCondLst>
                              <p:cond delay="2000"/>
                            </p:stCondLst>
                            <p:childTnLst>
                              <p:par>
                                <p:cTn id="13" presetID="1" presetClass="entr" presetSubtype="0" fill="hold" grpId="0" nodeType="afterEffect">
                                  <p:stCondLst>
                                    <p:cond delay="0"/>
                                  </p:stCondLst>
                                  <p:childTnLst>
                                    <p:set>
                                      <p:cBhvr>
                                        <p:cTn id="14" dur="1" fill="hold">
                                          <p:stCondLst>
                                            <p:cond delay="0"/>
                                          </p:stCondLst>
                                        </p:cTn>
                                        <p:tgtEl>
                                          <p:spTgt spid="237"/>
                                        </p:tgtEl>
                                        <p:attrNameLst>
                                          <p:attrName>style.visibility</p:attrName>
                                        </p:attrNameLst>
                                      </p:cBhvr>
                                      <p:to>
                                        <p:strVal val="visible"/>
                                      </p:to>
                                    </p:set>
                                  </p:childTnLst>
                                </p:cTn>
                              </p:par>
                            </p:childTnLst>
                          </p:cTn>
                        </p:par>
                        <p:par>
                          <p:cTn id="15" fill="hold">
                            <p:stCondLst>
                              <p:cond delay="2000"/>
                            </p:stCondLst>
                            <p:childTnLst>
                              <p:par>
                                <p:cTn id="16" presetID="1" presetClass="entr" presetSubtype="0" fill="hold" grpId="0" nodeType="afterEffect">
                                  <p:stCondLst>
                                    <p:cond delay="0"/>
                                  </p:stCondLst>
                                  <p:childTnLst>
                                    <p:set>
                                      <p:cBhvr>
                                        <p:cTn id="17" dur="1" fill="hold">
                                          <p:stCondLst>
                                            <p:cond delay="0"/>
                                          </p:stCondLst>
                                        </p:cTn>
                                        <p:tgtEl>
                                          <p:spTgt spid="215"/>
                                        </p:tgtEl>
                                        <p:attrNameLst>
                                          <p:attrName>style.visibility</p:attrName>
                                        </p:attrNameLst>
                                      </p:cBhvr>
                                      <p:to>
                                        <p:strVal val="visible"/>
                                      </p:to>
                                    </p:set>
                                  </p:childTnLst>
                                </p:cTn>
                              </p:par>
                            </p:childTnLst>
                          </p:cTn>
                        </p:par>
                        <p:par>
                          <p:cTn id="18" fill="hold">
                            <p:stCondLst>
                              <p:cond delay="2000"/>
                            </p:stCondLst>
                            <p:childTnLst>
                              <p:par>
                                <p:cTn id="19" presetID="1" presetClass="entr" presetSubtype="0"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2"/>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grpId="0" nodeType="afterEffect">
                                  <p:stCondLst>
                                    <p:cond delay="250"/>
                                  </p:stCondLst>
                                  <p:childTnLst>
                                    <p:set>
                                      <p:cBhvr>
                                        <p:cTn id="27" dur="1" fill="hold">
                                          <p:stCondLst>
                                            <p:cond delay="0"/>
                                          </p:stCondLst>
                                        </p:cTn>
                                        <p:tgtEl>
                                          <p:spTgt spid="217"/>
                                        </p:tgtEl>
                                        <p:attrNameLst>
                                          <p:attrName>style.visibility</p:attrName>
                                        </p:attrNameLst>
                                      </p:cBhvr>
                                      <p:to>
                                        <p:strVal val="visible"/>
                                      </p:to>
                                    </p:set>
                                  </p:childTnLst>
                                </p:cTn>
                              </p:par>
                            </p:childTnLst>
                          </p:cTn>
                        </p:par>
                        <p:par>
                          <p:cTn id="28" fill="hold">
                            <p:stCondLst>
                              <p:cond delay="250"/>
                            </p:stCondLst>
                            <p:childTnLst>
                              <p:par>
                                <p:cTn id="29" presetID="1" presetClass="entr" presetSubtype="0" fill="hold" grpId="0" nodeType="afterEffect">
                                  <p:stCondLst>
                                    <p:cond delay="250"/>
                                  </p:stCondLst>
                                  <p:childTnLst>
                                    <p:set>
                                      <p:cBhvr>
                                        <p:cTn id="30" dur="1" fill="hold">
                                          <p:stCondLst>
                                            <p:cond delay="0"/>
                                          </p:stCondLst>
                                        </p:cTn>
                                        <p:tgtEl>
                                          <p:spTgt spid="203"/>
                                        </p:tgtEl>
                                        <p:attrNameLst>
                                          <p:attrName>style.visibility</p:attrName>
                                        </p:attrNameLst>
                                      </p:cBhvr>
                                      <p:to>
                                        <p:strVal val="visible"/>
                                      </p:to>
                                    </p:set>
                                  </p:childTnLst>
                                </p:cTn>
                              </p:par>
                            </p:childTnLst>
                          </p:cTn>
                        </p:par>
                        <p:par>
                          <p:cTn id="31" fill="hold">
                            <p:stCondLst>
                              <p:cond delay="500"/>
                            </p:stCondLst>
                            <p:childTnLst>
                              <p:par>
                                <p:cTn id="32" presetID="1" presetClass="entr" presetSubtype="0" fill="hold" grpId="0" nodeType="afterEffect">
                                  <p:stCondLst>
                                    <p:cond delay="250"/>
                                  </p:stCondLst>
                                  <p:childTnLst>
                                    <p:set>
                                      <p:cBhvr>
                                        <p:cTn id="33" dur="1" fill="hold">
                                          <p:stCondLst>
                                            <p:cond delay="0"/>
                                          </p:stCondLst>
                                        </p:cTn>
                                        <p:tgtEl>
                                          <p:spTgt spid="216"/>
                                        </p:tgtEl>
                                        <p:attrNameLst>
                                          <p:attrName>style.visibility</p:attrName>
                                        </p:attrNameLst>
                                      </p:cBhvr>
                                      <p:to>
                                        <p:strVal val="visible"/>
                                      </p:to>
                                    </p:set>
                                  </p:childTnLst>
                                </p:cTn>
                              </p:par>
                            </p:childTnLst>
                          </p:cTn>
                        </p:par>
                        <p:par>
                          <p:cTn id="34" fill="hold">
                            <p:stCondLst>
                              <p:cond delay="750"/>
                            </p:stCondLst>
                            <p:childTnLst>
                              <p:par>
                                <p:cTn id="35" presetID="1" presetClass="entr" presetSubtype="0" fill="hold" grpId="0" nodeType="afterEffect">
                                  <p:stCondLst>
                                    <p:cond delay="250"/>
                                  </p:stCondLst>
                                  <p:childTnLst>
                                    <p:set>
                                      <p:cBhvr>
                                        <p:cTn id="36" dur="1" fill="hold">
                                          <p:stCondLst>
                                            <p:cond delay="0"/>
                                          </p:stCondLst>
                                        </p:cTn>
                                        <p:tgtEl>
                                          <p:spTgt spid="204"/>
                                        </p:tgtEl>
                                        <p:attrNameLst>
                                          <p:attrName>style.visibility</p:attrName>
                                        </p:attrNameLst>
                                      </p:cBhvr>
                                      <p:to>
                                        <p:strVal val="visible"/>
                                      </p:to>
                                    </p:set>
                                  </p:childTnLst>
                                </p:cTn>
                              </p:par>
                            </p:childTnLst>
                          </p:cTn>
                        </p:par>
                        <p:par>
                          <p:cTn id="37" fill="hold">
                            <p:stCondLst>
                              <p:cond delay="1000"/>
                            </p:stCondLst>
                            <p:childTnLst>
                              <p:par>
                                <p:cTn id="38" presetID="1" presetClass="entr" presetSubtype="0" fill="hold" grpId="0" nodeType="afterEffect">
                                  <p:stCondLst>
                                    <p:cond delay="250"/>
                                  </p:stCondLst>
                                  <p:childTnLst>
                                    <p:set>
                                      <p:cBhvr>
                                        <p:cTn id="39" dur="1" fill="hold">
                                          <p:stCondLst>
                                            <p:cond delay="0"/>
                                          </p:stCondLst>
                                        </p:cTn>
                                        <p:tgtEl>
                                          <p:spTgt spid="218"/>
                                        </p:tgtEl>
                                        <p:attrNameLst>
                                          <p:attrName>style.visibility</p:attrName>
                                        </p:attrNameLst>
                                      </p:cBhvr>
                                      <p:to>
                                        <p:strVal val="visible"/>
                                      </p:to>
                                    </p:set>
                                  </p:childTnLst>
                                </p:cTn>
                              </p:par>
                              <p:par>
                                <p:cTn id="40" presetID="1" presetClass="entr" presetSubtype="0" fill="hold" nodeType="withEffect">
                                  <p:stCondLst>
                                    <p:cond delay="250"/>
                                  </p:stCondLst>
                                  <p:childTnLst>
                                    <p:set>
                                      <p:cBhvr>
                                        <p:cTn id="41" dur="1" fill="hold">
                                          <p:stCondLst>
                                            <p:cond delay="0"/>
                                          </p:stCondLst>
                                        </p:cTn>
                                        <p:tgtEl>
                                          <p:spTgt spid="220">
                                            <p:txEl>
                                              <p:pRg st="0" end="0"/>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220">
                                            <p:txEl>
                                              <p:pRg st="1" end="1"/>
                                            </p:tx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nodeType="click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wipe(up)">
                                      <p:cBhvr>
                                        <p:cTn id="50" dur="500"/>
                                        <p:tgtEl>
                                          <p:spTgt spid="3"/>
                                        </p:tgtEl>
                                      </p:cBhvr>
                                    </p:animEffect>
                                  </p:childTnLst>
                                </p:cTn>
                              </p:par>
                            </p:childTnLst>
                          </p:cTn>
                        </p:par>
                        <p:par>
                          <p:cTn id="51" fill="hold">
                            <p:stCondLst>
                              <p:cond delay="500"/>
                            </p:stCondLst>
                            <p:childTnLst>
                              <p:par>
                                <p:cTn id="52" presetID="1" presetClass="entr" presetSubtype="0" fill="hold" grpId="0" nodeType="afterEffect">
                                  <p:stCondLst>
                                    <p:cond delay="0"/>
                                  </p:stCondLst>
                                  <p:childTnLst>
                                    <p:set>
                                      <p:cBhvr>
                                        <p:cTn id="53" dur="1" fill="hold">
                                          <p:stCondLst>
                                            <p:cond delay="0"/>
                                          </p:stCondLst>
                                        </p:cTn>
                                        <p:tgtEl>
                                          <p:spTgt spid="4"/>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2"/>
                                        </p:tgtEl>
                                        <p:attrNameLst>
                                          <p:attrName>style.visibility</p:attrName>
                                        </p:attrNameLst>
                                      </p:cBhvr>
                                      <p:to>
                                        <p:strVal val="visible"/>
                                      </p:to>
                                    </p:set>
                                  </p:childTnLst>
                                </p:cTn>
                              </p:par>
                              <p:par>
                                <p:cTn id="58" presetID="0" presetClass="path" presetSubtype="0" accel="50000" decel="50000" fill="hold" grpId="1" nodeType="withEffect">
                                  <p:stCondLst>
                                    <p:cond delay="0"/>
                                  </p:stCondLst>
                                  <p:childTnLst>
                                    <p:animMotion origin="layout" path="M 0.0069 -0.00671 L 0.0069 -0.00671 C 0.00378 -0.00555 0.00052 -0.0044 -0.00247 -0.00301 C -0.00365 -0.00254 -0.00469 -0.00231 -0.0056 -0.00116 C -0.01328 0.00787 -0.00299 0.00232 -0.01497 0.01181 C -0.01836 0.01435 -0.022 0.01551 -0.02539 0.01736 C -0.02956 0.02199 -0.03333 0.02709 -0.03789 0.03033 C -0.03958 0.03125 -0.04141 0.03148 -0.0431 0.03218 C -0.0582 0.04398 -0.04713 0.03704 -0.06601 0.04329 C -0.09088 0.05139 -0.07044 0.04769 -0.09726 0.0507 L -0.12539 0.04699 C -0.13971 0.04537 -0.15391 0.04537 -0.1681 0.04329 C -0.17448 0.04213 -0.1806 0.03959 -0.18685 0.03773 C -0.20065 0.02014 -0.20638 0.01667 -0.21497 -0.01227 C -0.21797 -0.02199 -0.21849 -0.03333 -0.22018 -0.04375 C -0.21914 -0.05856 -0.21875 -0.07361 -0.21706 -0.08819 C -0.21393 -0.11574 -0.21016 -0.13194 -0.20143 -0.15486 C -0.1987 -0.16227 -0.1957 -0.16921 -0.19206 -0.17523 C -0.18945 -0.17986 -0.18568 -0.18217 -0.18268 -0.18634 C -0.17669 -0.19491 -0.17383 -0.20278 -0.17122 -0.21597 C -0.16901 -0.22754 -0.16601 -0.25116 -0.16601 -0.25116 C -0.16575 -0.26111 -0.16445 -0.27106 -0.16497 -0.28079 C -0.16588 -0.29606 -0.16823 -0.31065 -0.17018 -0.32523 C -0.17253 -0.34166 -0.17552 -0.35393 -0.1806 -0.36782 C -0.18529 -0.38079 -0.18841 -0.38796 -0.19622 -0.39375 C -0.19818 -0.39537 -0.20039 -0.39514 -0.20247 -0.3956 C -0.20807 -0.39259 -0.21393 -0.39074 -0.21914 -0.38634 C -0.22031 -0.38565 -0.22044 -0.38241 -0.22122 -0.38079 C -0.22305 -0.37778 -0.23138 -0.36829 -0.23268 -0.36782 C -0.24101 -0.36597 -0.24935 -0.36782 -0.25768 -0.36782 L -0.25768 -0.36782 " pathEditMode="relative" ptsTypes="AAAAAAAAAAAAAAAAAAAAAAAAAAAAAAA">
                                      <p:cBhvr>
                                        <p:cTn id="59" dur="2000" fill="hold"/>
                                        <p:tgtEl>
                                          <p:spTgt spid="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202" grpId="0" animBg="1"/>
      <p:bldP spid="203" grpId="0" animBg="1"/>
      <p:bldP spid="204" grpId="0" animBg="1"/>
      <p:bldP spid="216" grpId="0" animBg="1"/>
      <p:bldP spid="217" grpId="0" animBg="1"/>
      <p:bldP spid="218" grpId="0" animBg="1"/>
      <p:bldP spid="277" grpId="0" animBg="1"/>
      <p:bldP spid="277" grpId="1" animBg="1"/>
      <p:bldP spid="8" grpId="0" animBg="1"/>
      <p:bldP spid="215" grpId="0" animBg="1"/>
      <p:bldP spid="237" grpId="0" animBg="1"/>
      <p:bldP spid="248"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4" descr="Shape, circle&#10;&#10;Description automatically generated">
            <a:extLst>
              <a:ext uri="{FF2B5EF4-FFF2-40B4-BE49-F238E27FC236}">
                <a16:creationId xmlns:a16="http://schemas.microsoft.com/office/drawing/2014/main" id="{035DDC98-75E0-4CE0-B09F-B6A408FD5028}"/>
              </a:ext>
            </a:extLst>
          </p:cNvPr>
          <p:cNvPicPr>
            <a:picLocks noChangeAspect="1"/>
          </p:cNvPicPr>
          <p:nvPr/>
        </p:nvPicPr>
        <p:blipFill rotWithShape="1">
          <a:blip r:embed="rId3" cstate="email">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4289973" y="3748422"/>
            <a:ext cx="1181332" cy="1209086"/>
          </a:xfrm>
          <a:prstGeom prst="ellipse">
            <a:avLst/>
          </a:prstGeom>
        </p:spPr>
      </p:pic>
      <p:pic>
        <p:nvPicPr>
          <p:cNvPr id="16" name="Picture 15" descr="Shape, circle&#10;&#10;Description automatically generated">
            <a:extLst>
              <a:ext uri="{FF2B5EF4-FFF2-40B4-BE49-F238E27FC236}">
                <a16:creationId xmlns:a16="http://schemas.microsoft.com/office/drawing/2014/main" id="{604303CF-C60F-4872-A4A0-30E32EF8575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380047" y="3940444"/>
            <a:ext cx="1113950" cy="1142394"/>
          </a:xfrm>
          <a:prstGeom prst="ellipse">
            <a:avLst/>
          </a:prstGeom>
        </p:spPr>
      </p:pic>
      <p:pic>
        <p:nvPicPr>
          <p:cNvPr id="15" name="Picture 14" descr="Shape, circle&#10;&#10;Description automatically generated">
            <a:extLst>
              <a:ext uri="{FF2B5EF4-FFF2-40B4-BE49-F238E27FC236}">
                <a16:creationId xmlns:a16="http://schemas.microsoft.com/office/drawing/2014/main" id="{7D9EA56A-4DE6-4248-9E9B-926A6794A21C}"/>
              </a:ext>
            </a:extLst>
          </p:cNvPr>
          <p:cNvPicPr>
            <a:picLocks noChangeAspect="1"/>
          </p:cNvPicPr>
          <p:nvPr/>
        </p:nvPicPr>
        <p:blipFill rotWithShape="1">
          <a:blip r:embed="rId5" cstate="email">
            <a:duotone>
              <a:srgbClr val="ED7D31">
                <a:shade val="45000"/>
                <a:satMod val="135000"/>
              </a:srgbClr>
              <a:prstClr val="white"/>
            </a:duotone>
            <a:extLst>
              <a:ext uri="{28A0092B-C50C-407E-A947-70E740481C1C}">
                <a14:useLocalDpi xmlns:a14="http://schemas.microsoft.com/office/drawing/2010/main"/>
              </a:ext>
            </a:extLst>
          </a:blip>
          <a:srcRect l="76651" t="1593" r="10076" b="81378"/>
          <a:stretch/>
        </p:blipFill>
        <p:spPr>
          <a:xfrm>
            <a:off x="6384023" y="4440374"/>
            <a:ext cx="813042" cy="834486"/>
          </a:xfrm>
          <a:prstGeom prst="flowChartConnector">
            <a:avLst/>
          </a:prstGeom>
        </p:spPr>
      </p:pic>
      <p:grpSp>
        <p:nvGrpSpPr>
          <p:cNvPr id="36" name="Group 35">
            <a:extLst>
              <a:ext uri="{FF2B5EF4-FFF2-40B4-BE49-F238E27FC236}">
                <a16:creationId xmlns:a16="http://schemas.microsoft.com/office/drawing/2014/main" id="{EDA36521-D63E-43A2-A8C5-588ED095D487}"/>
              </a:ext>
            </a:extLst>
          </p:cNvPr>
          <p:cNvGrpSpPr/>
          <p:nvPr/>
        </p:nvGrpSpPr>
        <p:grpSpPr>
          <a:xfrm>
            <a:off x="-306317" y="1651531"/>
            <a:ext cx="12524239" cy="2795263"/>
            <a:chOff x="-306317" y="1651531"/>
            <a:chExt cx="12524239" cy="2795263"/>
          </a:xfrm>
        </p:grpSpPr>
        <p:pic>
          <p:nvPicPr>
            <p:cNvPr id="18" name="Picture 17">
              <a:extLst>
                <a:ext uri="{FF2B5EF4-FFF2-40B4-BE49-F238E27FC236}">
                  <a16:creationId xmlns:a16="http://schemas.microsoft.com/office/drawing/2014/main" id="{BEB9D1DD-066E-40A5-B4A8-57D6AF842E1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465075" y="1657951"/>
              <a:ext cx="4137236" cy="2788843"/>
            </a:xfrm>
            <a:prstGeom prst="rect">
              <a:avLst/>
            </a:prstGeom>
          </p:spPr>
        </p:pic>
        <p:pic>
          <p:nvPicPr>
            <p:cNvPr id="19" name="Picture 18">
              <a:extLst>
                <a:ext uri="{FF2B5EF4-FFF2-40B4-BE49-F238E27FC236}">
                  <a16:creationId xmlns:a16="http://schemas.microsoft.com/office/drawing/2014/main" id="{74ADDA9F-3F69-41CC-9106-CEBD6CA94E2D}"/>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7492814" y="1651537"/>
              <a:ext cx="813042" cy="2788843"/>
            </a:xfrm>
            <a:prstGeom prst="rect">
              <a:avLst/>
            </a:prstGeom>
          </p:spPr>
        </p:pic>
        <p:pic>
          <p:nvPicPr>
            <p:cNvPr id="20" name="Picture 19">
              <a:extLst>
                <a:ext uri="{FF2B5EF4-FFF2-40B4-BE49-F238E27FC236}">
                  <a16:creationId xmlns:a16="http://schemas.microsoft.com/office/drawing/2014/main" id="{DE3A697C-1C24-467F-AA85-0790EA39643C}"/>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8308405" y="1651537"/>
              <a:ext cx="813042" cy="2788843"/>
            </a:xfrm>
            <a:prstGeom prst="rect">
              <a:avLst/>
            </a:prstGeom>
          </p:spPr>
        </p:pic>
        <p:pic>
          <p:nvPicPr>
            <p:cNvPr id="21" name="Picture 20">
              <a:extLst>
                <a:ext uri="{FF2B5EF4-FFF2-40B4-BE49-F238E27FC236}">
                  <a16:creationId xmlns:a16="http://schemas.microsoft.com/office/drawing/2014/main" id="{CDBD318A-6FFD-4F5A-86C7-6941DBE85878}"/>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9121447" y="1651536"/>
              <a:ext cx="813042" cy="2788843"/>
            </a:xfrm>
            <a:prstGeom prst="rect">
              <a:avLst/>
            </a:prstGeom>
          </p:spPr>
        </p:pic>
        <p:pic>
          <p:nvPicPr>
            <p:cNvPr id="22" name="Picture 21">
              <a:extLst>
                <a:ext uri="{FF2B5EF4-FFF2-40B4-BE49-F238E27FC236}">
                  <a16:creationId xmlns:a16="http://schemas.microsoft.com/office/drawing/2014/main" id="{52EC6F51-F847-43C2-91AA-B73B5D502D95}"/>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9776247" y="1651535"/>
              <a:ext cx="813042" cy="2788843"/>
            </a:xfrm>
            <a:prstGeom prst="rect">
              <a:avLst/>
            </a:prstGeom>
          </p:spPr>
        </p:pic>
        <p:pic>
          <p:nvPicPr>
            <p:cNvPr id="23" name="Picture 22">
              <a:extLst>
                <a:ext uri="{FF2B5EF4-FFF2-40B4-BE49-F238E27FC236}">
                  <a16:creationId xmlns:a16="http://schemas.microsoft.com/office/drawing/2014/main" id="{F5B42F59-64FC-42F7-B295-55F8266FBBA4}"/>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0591838" y="1651535"/>
              <a:ext cx="813042" cy="2788843"/>
            </a:xfrm>
            <a:prstGeom prst="rect">
              <a:avLst/>
            </a:prstGeom>
          </p:spPr>
        </p:pic>
        <p:pic>
          <p:nvPicPr>
            <p:cNvPr id="24" name="Picture 23">
              <a:extLst>
                <a:ext uri="{FF2B5EF4-FFF2-40B4-BE49-F238E27FC236}">
                  <a16:creationId xmlns:a16="http://schemas.microsoft.com/office/drawing/2014/main" id="{579AFD2C-D421-4C0B-A4CB-6536B3BEBF63}"/>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1404880" y="1651534"/>
              <a:ext cx="813042" cy="2788843"/>
            </a:xfrm>
            <a:prstGeom prst="rect">
              <a:avLst/>
            </a:prstGeom>
          </p:spPr>
        </p:pic>
        <p:pic>
          <p:nvPicPr>
            <p:cNvPr id="26" name="Picture 25">
              <a:extLst>
                <a:ext uri="{FF2B5EF4-FFF2-40B4-BE49-F238E27FC236}">
                  <a16:creationId xmlns:a16="http://schemas.microsoft.com/office/drawing/2014/main" id="{90A81506-FEAF-472F-B5AF-18504F67342E}"/>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306317" y="1651534"/>
              <a:ext cx="813042" cy="2788843"/>
            </a:xfrm>
            <a:prstGeom prst="rect">
              <a:avLst/>
            </a:prstGeom>
          </p:spPr>
        </p:pic>
        <p:pic>
          <p:nvPicPr>
            <p:cNvPr id="27" name="Picture 26">
              <a:extLst>
                <a:ext uri="{FF2B5EF4-FFF2-40B4-BE49-F238E27FC236}">
                  <a16:creationId xmlns:a16="http://schemas.microsoft.com/office/drawing/2014/main" id="{C54A5EF8-1AE2-4A7E-9C03-94FACB516E87}"/>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506725" y="1651533"/>
              <a:ext cx="813042" cy="2788843"/>
            </a:xfrm>
            <a:prstGeom prst="rect">
              <a:avLst/>
            </a:prstGeom>
          </p:spPr>
        </p:pic>
        <p:pic>
          <p:nvPicPr>
            <p:cNvPr id="28" name="Picture 27">
              <a:extLst>
                <a:ext uri="{FF2B5EF4-FFF2-40B4-BE49-F238E27FC236}">
                  <a16:creationId xmlns:a16="http://schemas.microsoft.com/office/drawing/2014/main" id="{A9FFBA2E-07A2-4D6D-8EB0-A88660E887E2}"/>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161525" y="1651532"/>
              <a:ext cx="813042" cy="2788843"/>
            </a:xfrm>
            <a:prstGeom prst="rect">
              <a:avLst/>
            </a:prstGeom>
          </p:spPr>
        </p:pic>
        <p:pic>
          <p:nvPicPr>
            <p:cNvPr id="29" name="Picture 28">
              <a:extLst>
                <a:ext uri="{FF2B5EF4-FFF2-40B4-BE49-F238E27FC236}">
                  <a16:creationId xmlns:a16="http://schemas.microsoft.com/office/drawing/2014/main" id="{2AAFF327-CE44-4AB8-B2A8-5BD661117511}"/>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977116" y="1651532"/>
              <a:ext cx="813042" cy="2788843"/>
            </a:xfrm>
            <a:prstGeom prst="rect">
              <a:avLst/>
            </a:prstGeom>
          </p:spPr>
        </p:pic>
        <p:pic>
          <p:nvPicPr>
            <p:cNvPr id="30" name="Picture 29">
              <a:extLst>
                <a:ext uri="{FF2B5EF4-FFF2-40B4-BE49-F238E27FC236}">
                  <a16:creationId xmlns:a16="http://schemas.microsoft.com/office/drawing/2014/main" id="{E20A66BE-4DB2-49E9-AE00-A73D26520BA5}"/>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2790158" y="1651531"/>
              <a:ext cx="813042" cy="2788843"/>
            </a:xfrm>
            <a:prstGeom prst="rect">
              <a:avLst/>
            </a:prstGeom>
          </p:spPr>
        </p:pic>
      </p:grpSp>
      <p:pic>
        <p:nvPicPr>
          <p:cNvPr id="37" name="Picture 36" descr="Shape, circle&#10;&#10;Description automatically generated">
            <a:extLst>
              <a:ext uri="{FF2B5EF4-FFF2-40B4-BE49-F238E27FC236}">
                <a16:creationId xmlns:a16="http://schemas.microsoft.com/office/drawing/2014/main" id="{8B9F684E-2E9B-4A9E-8AC8-25D038956F0C}"/>
              </a:ext>
            </a:extLst>
          </p:cNvPr>
          <p:cNvPicPr>
            <a:picLocks noChangeAspect="1"/>
          </p:cNvPicPr>
          <p:nvPr/>
        </p:nvPicPr>
        <p:blipFill rotWithShape="1">
          <a:blip r:embed="rId5" cstate="email">
            <a:duotone>
              <a:schemeClr val="accent6">
                <a:shade val="45000"/>
                <a:satMod val="135000"/>
              </a:schemeClr>
              <a:prstClr val="white"/>
            </a:duotone>
            <a:extLst>
              <a:ext uri="{28A0092B-C50C-407E-A947-70E740481C1C}">
                <a14:useLocalDpi xmlns:a14="http://schemas.microsoft.com/office/drawing/2010/main"/>
              </a:ext>
            </a:extLst>
          </a:blip>
          <a:srcRect l="46493" t="57054" r="32069" b="16416"/>
          <a:stretch/>
        </p:blipFill>
        <p:spPr>
          <a:xfrm>
            <a:off x="5533693" y="5060334"/>
            <a:ext cx="1313176" cy="1300130"/>
          </a:xfrm>
          <a:prstGeom prst="flowChartConnector">
            <a:avLst/>
          </a:prstGeom>
        </p:spPr>
      </p:pic>
      <p:cxnSp>
        <p:nvCxnSpPr>
          <p:cNvPr id="39" name="Straight Arrow Connector 38">
            <a:extLst>
              <a:ext uri="{FF2B5EF4-FFF2-40B4-BE49-F238E27FC236}">
                <a16:creationId xmlns:a16="http://schemas.microsoft.com/office/drawing/2014/main" id="{18766A2B-07F2-4F74-96C6-1D7E401A3B3D}"/>
              </a:ext>
            </a:extLst>
          </p:cNvPr>
          <p:cNvCxnSpPr/>
          <p:nvPr/>
        </p:nvCxnSpPr>
        <p:spPr>
          <a:xfrm>
            <a:off x="7074583" y="5351318"/>
            <a:ext cx="1211904" cy="466344"/>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44809621-475F-4915-948D-581DAFE9F931}"/>
              </a:ext>
            </a:extLst>
          </p:cNvPr>
          <p:cNvSpPr>
            <a:spLocks noChangeAspect="1"/>
          </p:cNvSpPr>
          <p:nvPr/>
        </p:nvSpPr>
        <p:spPr>
          <a:xfrm>
            <a:off x="5973678" y="2059181"/>
            <a:ext cx="475488" cy="475488"/>
          </a:xfrm>
          <a:prstGeom prst="ellipse">
            <a:avLst/>
          </a:prstGeom>
          <a:ln w="28575"/>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42" name="Oval 41">
            <a:extLst>
              <a:ext uri="{FF2B5EF4-FFF2-40B4-BE49-F238E27FC236}">
                <a16:creationId xmlns:a16="http://schemas.microsoft.com/office/drawing/2014/main" id="{4776955A-E44D-43F3-9A74-3ACAEF2C82B3}"/>
              </a:ext>
            </a:extLst>
          </p:cNvPr>
          <p:cNvSpPr>
            <a:spLocks noChangeAspect="1"/>
          </p:cNvSpPr>
          <p:nvPr/>
        </p:nvSpPr>
        <p:spPr>
          <a:xfrm>
            <a:off x="5231142" y="2187330"/>
            <a:ext cx="475488" cy="475488"/>
          </a:xfrm>
          <a:prstGeom prst="ellipse">
            <a:avLst/>
          </a:prstGeom>
          <a:solidFill>
            <a:schemeClr val="accent6">
              <a:lumMod val="60000"/>
              <a:lumOff val="40000"/>
            </a:schemeClr>
          </a:solidFill>
          <a:ln w="28575">
            <a:solidFill>
              <a:schemeClr val="accent6">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pic>
        <p:nvPicPr>
          <p:cNvPr id="46" name="Picture 45" descr="Shape, circle&#10;&#10;Description automatically generated">
            <a:extLst>
              <a:ext uri="{FF2B5EF4-FFF2-40B4-BE49-F238E27FC236}">
                <a16:creationId xmlns:a16="http://schemas.microsoft.com/office/drawing/2014/main" id="{013932CD-1ADB-4BEB-9CD4-7244D392CE85}"/>
              </a:ext>
            </a:extLst>
          </p:cNvPr>
          <p:cNvPicPr>
            <a:picLocks noChangeAspect="1"/>
          </p:cNvPicPr>
          <p:nvPr/>
        </p:nvPicPr>
        <p:blipFill rotWithShape="1">
          <a:blip r:embed="rId8" cstate="email">
            <a:duotone>
              <a:schemeClr val="accent3">
                <a:shade val="45000"/>
                <a:satMod val="135000"/>
              </a:schemeClr>
              <a:prstClr val="white"/>
            </a:duotone>
            <a:extLst>
              <a:ext uri="{28A0092B-C50C-407E-A947-70E740481C1C}">
                <a14:useLocalDpi xmlns:a14="http://schemas.microsoft.com/office/drawing/2010/main"/>
              </a:ext>
            </a:extLst>
          </a:blip>
          <a:srcRect/>
          <a:stretch/>
        </p:blipFill>
        <p:spPr>
          <a:xfrm>
            <a:off x="4323352" y="4894317"/>
            <a:ext cx="1046259" cy="1065276"/>
          </a:xfrm>
          <a:prstGeom prst="ellipse">
            <a:avLst/>
          </a:prstGeom>
        </p:spPr>
      </p:pic>
      <p:pic>
        <p:nvPicPr>
          <p:cNvPr id="47" name="Picture 46" descr="Shape, circle&#10;&#10;Description automatically generated">
            <a:extLst>
              <a:ext uri="{FF2B5EF4-FFF2-40B4-BE49-F238E27FC236}">
                <a16:creationId xmlns:a16="http://schemas.microsoft.com/office/drawing/2014/main" id="{F5BD8ED6-CA5F-4251-8F65-FAFBD361C85E}"/>
              </a:ext>
            </a:extLst>
          </p:cNvPr>
          <p:cNvPicPr>
            <a:picLocks noChangeAspect="1"/>
          </p:cNvPicPr>
          <p:nvPr/>
        </p:nvPicPr>
        <p:blipFill rotWithShape="1">
          <a:blip r:embed="rId9" cstate="email">
            <a:duotone>
              <a:schemeClr val="accent2">
                <a:shade val="45000"/>
                <a:satMod val="135000"/>
              </a:schemeClr>
              <a:prstClr val="white"/>
            </a:duotone>
            <a:extLst>
              <a:ext uri="{28A0092B-C50C-407E-A947-70E740481C1C}">
                <a14:useLocalDpi xmlns:a14="http://schemas.microsoft.com/office/drawing/2010/main"/>
              </a:ext>
            </a:extLst>
          </a:blip>
          <a:srcRect/>
          <a:stretch/>
        </p:blipFill>
        <p:spPr>
          <a:xfrm>
            <a:off x="3041817" y="4167364"/>
            <a:ext cx="1403029" cy="1380506"/>
          </a:xfrm>
          <a:prstGeom prst="ellipse">
            <a:avLst/>
          </a:prstGeom>
        </p:spPr>
      </p:pic>
      <p:cxnSp>
        <p:nvCxnSpPr>
          <p:cNvPr id="48" name="Straight Arrow Connector 47">
            <a:extLst>
              <a:ext uri="{FF2B5EF4-FFF2-40B4-BE49-F238E27FC236}">
                <a16:creationId xmlns:a16="http://schemas.microsoft.com/office/drawing/2014/main" id="{2682B3CC-F53F-4CDD-BAC6-1111F1E95410}"/>
              </a:ext>
            </a:extLst>
          </p:cNvPr>
          <p:cNvCxnSpPr>
            <a:cxnSpLocks/>
          </p:cNvCxnSpPr>
          <p:nvPr/>
        </p:nvCxnSpPr>
        <p:spPr>
          <a:xfrm flipH="1">
            <a:off x="2094952" y="5283167"/>
            <a:ext cx="981012" cy="661070"/>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2F1C9B35-53CB-4C01-BA78-3C5F32CB9F7C}"/>
              </a:ext>
            </a:extLst>
          </p:cNvPr>
          <p:cNvSpPr txBox="1"/>
          <p:nvPr/>
        </p:nvSpPr>
        <p:spPr>
          <a:xfrm>
            <a:off x="7922346" y="5944237"/>
            <a:ext cx="2548390" cy="400110"/>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Good or bad?</a:t>
            </a:r>
          </a:p>
        </p:txBody>
      </p:sp>
      <p:pic>
        <p:nvPicPr>
          <p:cNvPr id="2050" name="Picture 2">
            <a:extLst>
              <a:ext uri="{FF2B5EF4-FFF2-40B4-BE49-F238E27FC236}">
                <a16:creationId xmlns:a16="http://schemas.microsoft.com/office/drawing/2014/main" id="{97296C7B-9593-4F27-9CF0-573248211F89}"/>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7756521" y="-5272"/>
            <a:ext cx="4684247" cy="3747398"/>
          </a:xfrm>
          <a:prstGeom prst="rect">
            <a:avLst/>
          </a:prstGeom>
          <a:noFill/>
          <a:extLst>
            <a:ext uri="{909E8E84-426E-40DD-AFC4-6F175D3DCCD1}">
              <a14:hiddenFill xmlns:a14="http://schemas.microsoft.com/office/drawing/2010/main">
                <a:solidFill>
                  <a:srgbClr val="FFFFFF"/>
                </a:solidFill>
              </a14:hiddenFill>
            </a:ext>
          </a:extLst>
        </p:spPr>
      </p:pic>
      <p:sp>
        <p:nvSpPr>
          <p:cNvPr id="52" name="TextBox 51">
            <a:extLst>
              <a:ext uri="{FF2B5EF4-FFF2-40B4-BE49-F238E27FC236}">
                <a16:creationId xmlns:a16="http://schemas.microsoft.com/office/drawing/2014/main" id="{7362F72D-09D0-4719-8D64-E10286E115A9}"/>
              </a:ext>
            </a:extLst>
          </p:cNvPr>
          <p:cNvSpPr txBox="1"/>
          <p:nvPr/>
        </p:nvSpPr>
        <p:spPr>
          <a:xfrm>
            <a:off x="1109442" y="5995912"/>
            <a:ext cx="2548390" cy="400110"/>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Good or bad?</a:t>
            </a:r>
          </a:p>
        </p:txBody>
      </p:sp>
      <p:pic>
        <p:nvPicPr>
          <p:cNvPr id="53" name="Graphic 52" descr="Sad face outline with solid fill">
            <a:extLst>
              <a:ext uri="{FF2B5EF4-FFF2-40B4-BE49-F238E27FC236}">
                <a16:creationId xmlns:a16="http://schemas.microsoft.com/office/drawing/2014/main" id="{D93E6F43-7095-4D2F-9283-69CE80B90717}"/>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8225516" y="1450714"/>
            <a:ext cx="1080000" cy="1080000"/>
          </a:xfrm>
          <a:prstGeom prst="rect">
            <a:avLst/>
          </a:prstGeom>
        </p:spPr>
      </p:pic>
      <p:sp>
        <p:nvSpPr>
          <p:cNvPr id="54" name="TextBox 53">
            <a:extLst>
              <a:ext uri="{FF2B5EF4-FFF2-40B4-BE49-F238E27FC236}">
                <a16:creationId xmlns:a16="http://schemas.microsoft.com/office/drawing/2014/main" id="{54AE5138-F719-4E71-AA16-17DD55D9438F}"/>
              </a:ext>
            </a:extLst>
          </p:cNvPr>
          <p:cNvSpPr txBox="1"/>
          <p:nvPr/>
        </p:nvSpPr>
        <p:spPr>
          <a:xfrm>
            <a:off x="968371" y="5981439"/>
            <a:ext cx="2008883" cy="400110"/>
          </a:xfrm>
          <a:prstGeom prst="rect">
            <a:avLst/>
          </a:prstGeom>
          <a:noFill/>
        </p:spPr>
        <p:txBody>
          <a:bodyPr wrap="none" rtlCol="0">
            <a:spAutoFit/>
          </a:bodyPr>
          <a:lstStyle/>
          <a:p>
            <a:r>
              <a:rPr lang="en-GB" sz="2000" dirty="0">
                <a:latin typeface="Arial" panose="020B0604020202020204" pitchFamily="34" charset="0"/>
                <a:cs typeface="Arial" panose="020B0604020202020204" pitchFamily="34" charset="0"/>
              </a:rPr>
              <a:t>Neuroprotection</a:t>
            </a:r>
          </a:p>
        </p:txBody>
      </p:sp>
      <p:pic>
        <p:nvPicPr>
          <p:cNvPr id="56" name="Graphic 55" descr="Smiling face outline with solid fill">
            <a:extLst>
              <a:ext uri="{FF2B5EF4-FFF2-40B4-BE49-F238E27FC236}">
                <a16:creationId xmlns:a16="http://schemas.microsoft.com/office/drawing/2014/main" id="{18B5F9B3-CAA2-4DF2-A19A-028BDB30E9FE}"/>
              </a:ext>
            </a:extLst>
          </p:cNvPr>
          <p:cNvPicPr>
            <a:picLocks noChangeAspect="1"/>
          </p:cNvPicPr>
          <p:nvPr/>
        </p:nvPicPr>
        <p:blipFill>
          <a:blip r:embed="rId13">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8228397" y="1450713"/>
            <a:ext cx="1080000" cy="1080000"/>
          </a:xfrm>
          <a:prstGeom prst="rect">
            <a:avLst/>
          </a:prstGeom>
        </p:spPr>
      </p:pic>
      <p:sp>
        <p:nvSpPr>
          <p:cNvPr id="34" name="Rectangle 33">
            <a:extLst>
              <a:ext uri="{FF2B5EF4-FFF2-40B4-BE49-F238E27FC236}">
                <a16:creationId xmlns:a16="http://schemas.microsoft.com/office/drawing/2014/main" id="{854F1ECD-E675-4459-884C-4385E01AC9FB}"/>
              </a:ext>
            </a:extLst>
          </p:cNvPr>
          <p:cNvSpPr/>
          <p:nvPr/>
        </p:nvSpPr>
        <p:spPr bwMode="auto">
          <a:xfrm>
            <a:off x="0" y="-1"/>
            <a:ext cx="12192000" cy="1032000"/>
          </a:xfrm>
          <a:prstGeom prst="rect">
            <a:avLst/>
          </a:prstGeom>
          <a:gradFill>
            <a:gsLst>
              <a:gs pos="39000">
                <a:srgbClr val="00355F">
                  <a:lumMod val="21000"/>
                  <a:lumOff val="79000"/>
                </a:srgbClr>
              </a:gs>
              <a:gs pos="20000">
                <a:srgbClr val="FFFFFF"/>
              </a:gs>
              <a:gs pos="52000">
                <a:srgbClr val="00355F">
                  <a:lumMod val="78000"/>
                  <a:lumOff val="22000"/>
                </a:srgbClr>
              </a:gs>
              <a:gs pos="69000">
                <a:srgbClr val="00355F"/>
              </a:gs>
            </a:gsLst>
            <a:lin ang="10800000" scaled="1"/>
          </a:gra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GB" sz="3200">
              <a:latin typeface="Arial" charset="0"/>
              <a:ea typeface="ＭＳ Ｐゴシック" charset="-128"/>
              <a:cs typeface="ＭＳ Ｐゴシック" charset="-128"/>
            </a:endParaRPr>
          </a:p>
        </p:txBody>
      </p:sp>
      <p:sp>
        <p:nvSpPr>
          <p:cNvPr id="35" name="Title 1">
            <a:extLst>
              <a:ext uri="{FF2B5EF4-FFF2-40B4-BE49-F238E27FC236}">
                <a16:creationId xmlns:a16="http://schemas.microsoft.com/office/drawing/2014/main" id="{471F7D13-1477-4AC2-BCB2-996DEEC80E9E}"/>
              </a:ext>
            </a:extLst>
          </p:cNvPr>
          <p:cNvSpPr txBox="1">
            <a:spLocks/>
          </p:cNvSpPr>
          <p:nvPr/>
        </p:nvSpPr>
        <p:spPr>
          <a:xfrm>
            <a:off x="2543606" y="286707"/>
            <a:ext cx="9409045" cy="934843"/>
          </a:xfrm>
          <a:prstGeom prst="rect">
            <a:avLst/>
          </a:prstGeom>
        </p:spPr>
        <p:txBody>
          <a:bodyPr>
            <a:normAutofit/>
          </a:bodyPr>
          <a:lstStyle>
            <a:lvl1pPr algn="l" rtl="0" eaLnBrk="1" fontAlgn="base" hangingPunct="1">
              <a:lnSpc>
                <a:spcPct val="90000"/>
              </a:lnSpc>
              <a:spcBef>
                <a:spcPct val="0"/>
              </a:spcBef>
              <a:spcAft>
                <a:spcPct val="0"/>
              </a:spcAft>
              <a:defRPr sz="2800" b="1" spc="-10">
                <a:solidFill>
                  <a:srgbClr val="003560"/>
                </a:solidFill>
                <a:latin typeface="Arial" charset="0"/>
                <a:ea typeface="Arial" charset="0"/>
                <a:cs typeface="Arial" charset="0"/>
              </a:defRPr>
            </a:lvl1pPr>
            <a:lvl2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2pPr>
            <a:lvl3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3pPr>
            <a:lvl4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4pPr>
            <a:lvl5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5pPr>
            <a:lvl6pPr marL="457200"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6pPr>
            <a:lvl7pPr marL="914400"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7pPr>
            <a:lvl8pPr marL="1371600"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8pPr>
            <a:lvl9pPr marL="1828800"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9pPr>
          </a:lstStyle>
          <a:p>
            <a:r>
              <a:rPr lang="en-GB" sz="3200" kern="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M1 </a:t>
            </a:r>
            <a:r>
              <a:rPr lang="en-GB" sz="3200" kern="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mAChR</a:t>
            </a:r>
            <a:r>
              <a:rPr lang="en-GB" sz="3200" kern="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signalling pathways</a:t>
            </a:r>
          </a:p>
        </p:txBody>
      </p:sp>
      <p:pic>
        <p:nvPicPr>
          <p:cNvPr id="38" name="Picture 37">
            <a:extLst>
              <a:ext uri="{FF2B5EF4-FFF2-40B4-BE49-F238E27FC236}">
                <a16:creationId xmlns:a16="http://schemas.microsoft.com/office/drawing/2014/main" id="{01DC7C01-CC6F-46E4-BA2F-6F366037A640}"/>
              </a:ext>
            </a:extLst>
          </p:cNvPr>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17026" y="28447"/>
            <a:ext cx="2340405" cy="960107"/>
          </a:xfrm>
          <a:prstGeom prst="rect">
            <a:avLst/>
          </a:prstGeom>
        </p:spPr>
      </p:pic>
      <p:sp>
        <p:nvSpPr>
          <p:cNvPr id="40" name="TextBox 39">
            <a:extLst>
              <a:ext uri="{FF2B5EF4-FFF2-40B4-BE49-F238E27FC236}">
                <a16:creationId xmlns:a16="http://schemas.microsoft.com/office/drawing/2014/main" id="{20B90B23-8A96-42EB-B574-B9206B33EEF4}"/>
              </a:ext>
            </a:extLst>
          </p:cNvPr>
          <p:cNvSpPr txBox="1"/>
          <p:nvPr/>
        </p:nvSpPr>
        <p:spPr>
          <a:xfrm>
            <a:off x="7550254" y="5817326"/>
            <a:ext cx="2548390" cy="707886"/>
          </a:xfrm>
          <a:prstGeom prst="rect">
            <a:avLst/>
          </a:prstGeom>
          <a:noFill/>
        </p:spPr>
        <p:txBody>
          <a:bodyPr wrap="square" rtlCol="0">
            <a:spAutoFit/>
          </a:bodyPr>
          <a:lstStyle/>
          <a:p>
            <a:pPr algn="ctr"/>
            <a:r>
              <a:rPr lang="en-GB" sz="2000" b="1" dirty="0">
                <a:latin typeface="Arial" panose="020B0604020202020204" pitchFamily="34" charset="0"/>
                <a:cs typeface="Arial" panose="020B0604020202020204" pitchFamily="34" charset="0"/>
              </a:rPr>
              <a:t>G protein signalling</a:t>
            </a:r>
          </a:p>
        </p:txBody>
      </p:sp>
      <p:sp>
        <p:nvSpPr>
          <p:cNvPr id="43" name="TextBox 42">
            <a:extLst>
              <a:ext uri="{FF2B5EF4-FFF2-40B4-BE49-F238E27FC236}">
                <a16:creationId xmlns:a16="http://schemas.microsoft.com/office/drawing/2014/main" id="{82146EAA-C753-4903-BDBD-4A8B1BE8B1F2}"/>
              </a:ext>
            </a:extLst>
          </p:cNvPr>
          <p:cNvSpPr txBox="1"/>
          <p:nvPr/>
        </p:nvSpPr>
        <p:spPr>
          <a:xfrm>
            <a:off x="659519" y="6079026"/>
            <a:ext cx="3448235" cy="707886"/>
          </a:xfrm>
          <a:prstGeom prst="rect">
            <a:avLst/>
          </a:prstGeom>
          <a:noFill/>
        </p:spPr>
        <p:txBody>
          <a:bodyPr wrap="square" rtlCol="0">
            <a:spAutoFit/>
          </a:bodyPr>
          <a:lstStyle/>
          <a:p>
            <a:pPr algn="ctr"/>
            <a:r>
              <a:rPr lang="en-GB" sz="2000" b="1" dirty="0">
                <a:latin typeface="Arial" panose="020B0604020202020204" pitchFamily="34" charset="0"/>
                <a:cs typeface="Arial" panose="020B0604020202020204" pitchFamily="34" charset="0"/>
              </a:rPr>
              <a:t>Phosphorylation/</a:t>
            </a:r>
            <a:r>
              <a:rPr lang="en-GB" sz="2000" b="1" dirty="0" err="1">
                <a:latin typeface="Arial" panose="020B0604020202020204" pitchFamily="34" charset="0"/>
                <a:cs typeface="Arial" panose="020B0604020202020204" pitchFamily="34" charset="0"/>
              </a:rPr>
              <a:t>arrestin</a:t>
            </a:r>
            <a:r>
              <a:rPr lang="en-GB" sz="2000" b="1" dirty="0">
                <a:latin typeface="Arial" panose="020B0604020202020204" pitchFamily="34" charset="0"/>
                <a:cs typeface="Arial" panose="020B0604020202020204" pitchFamily="34" charset="0"/>
              </a:rPr>
              <a:t> signalling</a:t>
            </a:r>
          </a:p>
        </p:txBody>
      </p:sp>
      <p:pic>
        <p:nvPicPr>
          <p:cNvPr id="44" name="Picture 43" descr="A close up of text on a white background&#10;&#10;Description automatically generated">
            <a:extLst>
              <a:ext uri="{FF2B5EF4-FFF2-40B4-BE49-F238E27FC236}">
                <a16:creationId xmlns:a16="http://schemas.microsoft.com/office/drawing/2014/main" id="{198FDC00-CDC0-4C17-B567-BF07AFCA848F}"/>
              </a:ext>
            </a:extLst>
          </p:cNvPr>
          <p:cNvPicPr>
            <a:picLocks noChangeAspect="1"/>
          </p:cNvPicPr>
          <p:nvPr/>
        </p:nvPicPr>
        <p:blipFill rotWithShape="1">
          <a:blip r:embed="rId16" cstate="email">
            <a:extLst>
              <a:ext uri="{28A0092B-C50C-407E-A947-70E740481C1C}">
                <a14:useLocalDpi xmlns:a14="http://schemas.microsoft.com/office/drawing/2010/main"/>
              </a:ext>
            </a:extLst>
          </a:blip>
          <a:srcRect/>
          <a:stretch/>
        </p:blipFill>
        <p:spPr>
          <a:xfrm>
            <a:off x="-121578" y="2226588"/>
            <a:ext cx="2255424" cy="2281527"/>
          </a:xfrm>
          <a:prstGeom prst="rect">
            <a:avLst/>
          </a:prstGeom>
        </p:spPr>
      </p:pic>
      <p:graphicFrame>
        <p:nvGraphicFramePr>
          <p:cNvPr id="50" name="Object 49">
            <a:extLst>
              <a:ext uri="{FF2B5EF4-FFF2-40B4-BE49-F238E27FC236}">
                <a16:creationId xmlns:a16="http://schemas.microsoft.com/office/drawing/2014/main" id="{A741DED6-529A-4608-B364-44FD92324E32}"/>
              </a:ext>
            </a:extLst>
          </p:cNvPr>
          <p:cNvGraphicFramePr>
            <a:graphicFrameLocks noChangeAspect="1"/>
          </p:cNvGraphicFramePr>
          <p:nvPr/>
        </p:nvGraphicFramePr>
        <p:xfrm>
          <a:off x="-62262" y="4225440"/>
          <a:ext cx="2491857" cy="2098840"/>
        </p:xfrm>
        <a:graphic>
          <a:graphicData uri="http://schemas.openxmlformats.org/presentationml/2006/ole">
            <mc:AlternateContent xmlns:mc="http://schemas.openxmlformats.org/markup-compatibility/2006">
              <mc:Choice xmlns:v="urn:schemas-microsoft-com:vml" Requires="v">
                <p:oleObj name="Prism 9" r:id="rId17" imgW="2811219" imgH="2366950" progId="Prism9.Document">
                  <p:embed/>
                </p:oleObj>
              </mc:Choice>
              <mc:Fallback>
                <p:oleObj name="Prism 9" r:id="rId17" imgW="2811219" imgH="2366950" progId="Prism9.Document">
                  <p:embed/>
                  <p:pic>
                    <p:nvPicPr>
                      <p:cNvPr id="50" name="Object 49">
                        <a:extLst>
                          <a:ext uri="{FF2B5EF4-FFF2-40B4-BE49-F238E27FC236}">
                            <a16:creationId xmlns:a16="http://schemas.microsoft.com/office/drawing/2014/main" id="{A741DED6-529A-4608-B364-44FD92324E32}"/>
                          </a:ext>
                        </a:extLst>
                      </p:cNvPr>
                      <p:cNvPicPr/>
                      <p:nvPr/>
                    </p:nvPicPr>
                    <p:blipFill>
                      <a:blip r:embed="rId18"/>
                      <a:stretch>
                        <a:fillRect/>
                      </a:stretch>
                    </p:blipFill>
                    <p:spPr>
                      <a:xfrm>
                        <a:off x="-62262" y="4225440"/>
                        <a:ext cx="2491857" cy="2098840"/>
                      </a:xfrm>
                      <a:prstGeom prst="rect">
                        <a:avLst/>
                      </a:prstGeom>
                    </p:spPr>
                  </p:pic>
                </p:oleObj>
              </mc:Fallback>
            </mc:AlternateContent>
          </a:graphicData>
        </a:graphic>
      </p:graphicFrame>
      <p:pic>
        <p:nvPicPr>
          <p:cNvPr id="51" name="Picture 50">
            <a:extLst>
              <a:ext uri="{FF2B5EF4-FFF2-40B4-BE49-F238E27FC236}">
                <a16:creationId xmlns:a16="http://schemas.microsoft.com/office/drawing/2014/main" id="{B858419A-049A-49C4-AB36-555CC51CFCAA}"/>
              </a:ext>
            </a:extLst>
          </p:cNvPr>
          <p:cNvPicPr>
            <a:picLocks noChangeAspect="1"/>
          </p:cNvPicPr>
          <p:nvPr/>
        </p:nvPicPr>
        <p:blipFill rotWithShape="1">
          <a:blip r:embed="rId19" cstate="email">
            <a:extLst>
              <a:ext uri="{28A0092B-C50C-407E-A947-70E740481C1C}">
                <a14:useLocalDpi xmlns:a14="http://schemas.microsoft.com/office/drawing/2010/main"/>
              </a:ext>
            </a:extLst>
          </a:blip>
          <a:srcRect t="46971" r="49749" b="-744"/>
          <a:stretch/>
        </p:blipFill>
        <p:spPr>
          <a:xfrm>
            <a:off x="7697130" y="3604642"/>
            <a:ext cx="2418869" cy="2174455"/>
          </a:xfrm>
          <a:prstGeom prst="rect">
            <a:avLst/>
          </a:prstGeom>
        </p:spPr>
      </p:pic>
      <p:grpSp>
        <p:nvGrpSpPr>
          <p:cNvPr id="55" name="Group 54">
            <a:extLst>
              <a:ext uri="{FF2B5EF4-FFF2-40B4-BE49-F238E27FC236}">
                <a16:creationId xmlns:a16="http://schemas.microsoft.com/office/drawing/2014/main" id="{71D5E090-8CB1-49B1-841C-C1F86212ED5C}"/>
              </a:ext>
            </a:extLst>
          </p:cNvPr>
          <p:cNvGrpSpPr>
            <a:grpSpLocks noChangeAspect="1"/>
          </p:cNvGrpSpPr>
          <p:nvPr/>
        </p:nvGrpSpPr>
        <p:grpSpPr>
          <a:xfrm>
            <a:off x="10087415" y="3665736"/>
            <a:ext cx="2278657" cy="1587511"/>
            <a:chOff x="6156604" y="3331622"/>
            <a:chExt cx="2258142" cy="1573219"/>
          </a:xfrm>
        </p:grpSpPr>
        <p:pic>
          <p:nvPicPr>
            <p:cNvPr id="57" name="Picture 56">
              <a:extLst>
                <a:ext uri="{FF2B5EF4-FFF2-40B4-BE49-F238E27FC236}">
                  <a16:creationId xmlns:a16="http://schemas.microsoft.com/office/drawing/2014/main" id="{4D314046-332B-4B03-AEE5-908F5CFFEC74}"/>
                </a:ext>
              </a:extLst>
            </p:cNvPr>
            <p:cNvPicPr>
              <a:picLocks noChangeAspect="1"/>
            </p:cNvPicPr>
            <p:nvPr/>
          </p:nvPicPr>
          <p:blipFill rotWithShape="1">
            <a:blip r:embed="rId20" cstate="email">
              <a:extLst>
                <a:ext uri="{28A0092B-C50C-407E-A947-70E740481C1C}">
                  <a14:useLocalDpi xmlns:a14="http://schemas.microsoft.com/office/drawing/2010/main"/>
                </a:ext>
              </a:extLst>
            </a:blip>
            <a:srcRect l="65246" b="59286"/>
            <a:stretch/>
          </p:blipFill>
          <p:spPr>
            <a:xfrm>
              <a:off x="6156604" y="3331622"/>
              <a:ext cx="2258142" cy="1573219"/>
            </a:xfrm>
            <a:prstGeom prst="rect">
              <a:avLst/>
            </a:prstGeom>
          </p:spPr>
        </p:pic>
        <p:sp>
          <p:nvSpPr>
            <p:cNvPr id="58" name="Rectangle 57">
              <a:extLst>
                <a:ext uri="{FF2B5EF4-FFF2-40B4-BE49-F238E27FC236}">
                  <a16:creationId xmlns:a16="http://schemas.microsoft.com/office/drawing/2014/main" id="{B59F28DC-EE65-45A3-82A7-BD8A7267C54A}"/>
                </a:ext>
              </a:extLst>
            </p:cNvPr>
            <p:cNvSpPr/>
            <p:nvPr/>
          </p:nvSpPr>
          <p:spPr>
            <a:xfrm>
              <a:off x="7079799" y="3383234"/>
              <a:ext cx="504056" cy="152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TextBox 58">
              <a:extLst>
                <a:ext uri="{FF2B5EF4-FFF2-40B4-BE49-F238E27FC236}">
                  <a16:creationId xmlns:a16="http://schemas.microsoft.com/office/drawing/2014/main" id="{A51073FE-FAA4-4514-AD6B-0FD8C7F18762}"/>
                </a:ext>
              </a:extLst>
            </p:cNvPr>
            <p:cNvSpPr txBox="1"/>
            <p:nvPr/>
          </p:nvSpPr>
          <p:spPr>
            <a:xfrm>
              <a:off x="6968697" y="3337607"/>
              <a:ext cx="771532" cy="244004"/>
            </a:xfrm>
            <a:prstGeom prst="rect">
              <a:avLst/>
            </a:prstGeom>
            <a:noFill/>
          </p:spPr>
          <p:txBody>
            <a:bodyPr wrap="square" rtlCol="0">
              <a:spAutoFit/>
            </a:bodyPr>
            <a:lstStyle/>
            <a:p>
              <a:r>
                <a:rPr lang="en-GB" sz="1000" b="1" dirty="0"/>
                <a:t>activation</a:t>
              </a:r>
            </a:p>
          </p:txBody>
        </p:sp>
      </p:grpSp>
    </p:spTree>
    <p:extLst>
      <p:ext uri="{BB962C8B-B14F-4D97-AF65-F5344CB8AC3E}">
        <p14:creationId xmlns:p14="http://schemas.microsoft.com/office/powerpoint/2010/main" val="3441289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1+#ppt_w/2"/>
                                          </p:val>
                                        </p:tav>
                                        <p:tav tm="100000">
                                          <p:val>
                                            <p:strVal val="#ppt_x"/>
                                          </p:val>
                                        </p:tav>
                                      </p:tavLst>
                                    </p:anim>
                                    <p:anim calcmode="lin" valueType="num">
                                      <p:cBhvr additive="base">
                                        <p:cTn id="8" dur="500" fill="hold"/>
                                        <p:tgtEl>
                                          <p:spTgt spid="4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mph" presetSubtype="0" fill="hold" nodeType="clickEffect">
                                  <p:stCondLst>
                                    <p:cond delay="0"/>
                                  </p:stCondLst>
                                  <p:childTnLst>
                                    <p:animRot by="21600000">
                                      <p:cBhvr>
                                        <p:cTn id="12" dur="3000" fill="hold"/>
                                        <p:tgtEl>
                                          <p:spTgt spid="16"/>
                                        </p:tgtEl>
                                        <p:attrNameLst>
                                          <p:attrName>r</p:attrName>
                                        </p:attrNameLst>
                                      </p:cBhvr>
                                    </p:animRot>
                                  </p:childTnLst>
                                </p:cTn>
                              </p:par>
                            </p:childTnLst>
                          </p:cTn>
                        </p:par>
                      </p:childTnLst>
                    </p:cTn>
                  </p:par>
                  <p:par>
                    <p:cTn id="13" fill="hold">
                      <p:stCondLst>
                        <p:cond delay="indefinite"/>
                      </p:stCondLst>
                      <p:childTnLst>
                        <p:par>
                          <p:cTn id="14" fill="hold">
                            <p:stCondLst>
                              <p:cond delay="0"/>
                            </p:stCondLst>
                            <p:childTnLst>
                              <p:par>
                                <p:cTn id="15" presetID="8" presetClass="emph" presetSubtype="0" fill="hold" nodeType="clickEffect">
                                  <p:stCondLst>
                                    <p:cond delay="0"/>
                                  </p:stCondLst>
                                  <p:childTnLst>
                                    <p:animRot by="21600000">
                                      <p:cBhvr>
                                        <p:cTn id="16" dur="2000" fill="hold"/>
                                        <p:tgtEl>
                                          <p:spTgt spid="15"/>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8" presetClass="emph" presetSubtype="0" fill="hold" nodeType="clickEffect">
                                  <p:stCondLst>
                                    <p:cond delay="0"/>
                                  </p:stCondLst>
                                  <p:childTnLst>
                                    <p:animRot by="21600000">
                                      <p:cBhvr>
                                        <p:cTn id="20" dur="2000" fill="hold"/>
                                        <p:tgtEl>
                                          <p:spTgt spid="37"/>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41"/>
                                        </p:tgtEl>
                                        <p:attrNameLst>
                                          <p:attrName>style.visibility</p:attrName>
                                        </p:attrNameLst>
                                      </p:cBhvr>
                                      <p:to>
                                        <p:strVal val="hidden"/>
                                      </p:to>
                                    </p:set>
                                  </p:childTnLst>
                                </p:cTn>
                              </p:par>
                              <p:par>
                                <p:cTn id="25" presetID="2" presetClass="entr" presetSubtype="3" fill="hold" grpId="0" nodeType="withEffect">
                                  <p:stCondLst>
                                    <p:cond delay="0"/>
                                  </p:stCondLst>
                                  <p:childTnLst>
                                    <p:set>
                                      <p:cBhvr>
                                        <p:cTn id="26" dur="1" fill="hold">
                                          <p:stCondLst>
                                            <p:cond delay="0"/>
                                          </p:stCondLst>
                                        </p:cTn>
                                        <p:tgtEl>
                                          <p:spTgt spid="42"/>
                                        </p:tgtEl>
                                        <p:attrNameLst>
                                          <p:attrName>style.visibility</p:attrName>
                                        </p:attrNameLst>
                                      </p:cBhvr>
                                      <p:to>
                                        <p:strVal val="visible"/>
                                      </p:to>
                                    </p:set>
                                    <p:anim calcmode="lin" valueType="num">
                                      <p:cBhvr additive="base">
                                        <p:cTn id="27" dur="500" fill="hold"/>
                                        <p:tgtEl>
                                          <p:spTgt spid="42"/>
                                        </p:tgtEl>
                                        <p:attrNameLst>
                                          <p:attrName>ppt_x</p:attrName>
                                        </p:attrNameLst>
                                      </p:cBhvr>
                                      <p:tavLst>
                                        <p:tav tm="0">
                                          <p:val>
                                            <p:strVal val="1+#ppt_w/2"/>
                                          </p:val>
                                        </p:tav>
                                        <p:tav tm="100000">
                                          <p:val>
                                            <p:strVal val="#ppt_x"/>
                                          </p:val>
                                        </p:tav>
                                      </p:tavLst>
                                    </p:anim>
                                    <p:anim calcmode="lin" valueType="num">
                                      <p:cBhvr additive="base">
                                        <p:cTn id="28" dur="500" fill="hold"/>
                                        <p:tgtEl>
                                          <p:spTgt spid="42"/>
                                        </p:tgtEl>
                                        <p:attrNameLst>
                                          <p:attrName>ppt_y</p:attrName>
                                        </p:attrNameLst>
                                      </p:cBhvr>
                                      <p:tavLst>
                                        <p:tav tm="0">
                                          <p:val>
                                            <p:strVal val="0-#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8" presetClass="emph" presetSubtype="0" repeatCount="2000" fill="hold" nodeType="clickEffect">
                                  <p:stCondLst>
                                    <p:cond delay="0"/>
                                  </p:stCondLst>
                                  <p:childTnLst>
                                    <p:animRot by="21600000">
                                      <p:cBhvr>
                                        <p:cTn id="32" dur="2000" fill="hold"/>
                                        <p:tgtEl>
                                          <p:spTgt spid="45"/>
                                        </p:tgtEl>
                                        <p:attrNameLst>
                                          <p:attrName>r</p:attrName>
                                        </p:attrNameLst>
                                      </p:cBhvr>
                                    </p:animRot>
                                  </p:childTnLst>
                                </p:cTn>
                              </p:par>
                            </p:childTnLst>
                          </p:cTn>
                        </p:par>
                      </p:childTnLst>
                    </p:cTn>
                  </p:par>
                  <p:par>
                    <p:cTn id="33" fill="hold">
                      <p:stCondLst>
                        <p:cond delay="indefinite"/>
                      </p:stCondLst>
                      <p:childTnLst>
                        <p:par>
                          <p:cTn id="34" fill="hold">
                            <p:stCondLst>
                              <p:cond delay="0"/>
                            </p:stCondLst>
                            <p:childTnLst>
                              <p:par>
                                <p:cTn id="35" presetID="8" presetClass="emph" presetSubtype="0" repeatCount="2000" fill="hold" nodeType="clickEffect">
                                  <p:stCondLst>
                                    <p:cond delay="0"/>
                                  </p:stCondLst>
                                  <p:childTnLst>
                                    <p:animRot by="21600000">
                                      <p:cBhvr>
                                        <p:cTn id="36" dur="2000" fill="hold"/>
                                        <p:tgtEl>
                                          <p:spTgt spid="46"/>
                                        </p:tgtEl>
                                        <p:attrNameLst>
                                          <p:attrName>r</p:attrName>
                                        </p:attrNameLst>
                                      </p:cBhvr>
                                    </p:animRot>
                                  </p:childTnLst>
                                </p:cTn>
                              </p:par>
                            </p:childTnLst>
                          </p:cTn>
                        </p:par>
                      </p:childTnLst>
                    </p:cTn>
                  </p:par>
                  <p:par>
                    <p:cTn id="37" fill="hold">
                      <p:stCondLst>
                        <p:cond delay="indefinite"/>
                      </p:stCondLst>
                      <p:childTnLst>
                        <p:par>
                          <p:cTn id="38" fill="hold">
                            <p:stCondLst>
                              <p:cond delay="0"/>
                            </p:stCondLst>
                            <p:childTnLst>
                              <p:par>
                                <p:cTn id="39" presetID="8" presetClass="emph" presetSubtype="0" repeatCount="2000" fill="hold" nodeType="clickEffect">
                                  <p:stCondLst>
                                    <p:cond delay="0"/>
                                  </p:stCondLst>
                                  <p:childTnLst>
                                    <p:animRot by="21600000">
                                      <p:cBhvr>
                                        <p:cTn id="40" dur="2000" fill="hold"/>
                                        <p:tgtEl>
                                          <p:spTgt spid="47"/>
                                        </p:tgtEl>
                                        <p:attrNameLst>
                                          <p:attrName>r</p:attrName>
                                        </p:attrNameLst>
                                      </p:cBhvr>
                                    </p:animRo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1" nodeType="clickEffect">
                                  <p:stCondLst>
                                    <p:cond delay="0"/>
                                  </p:stCondLst>
                                  <p:childTnLst>
                                    <p:set>
                                      <p:cBhvr>
                                        <p:cTn id="54" dur="1" fill="hold">
                                          <p:stCondLst>
                                            <p:cond delay="0"/>
                                          </p:stCondLst>
                                        </p:cTn>
                                        <p:tgtEl>
                                          <p:spTgt spid="49"/>
                                        </p:tgtEl>
                                        <p:attrNameLst>
                                          <p:attrName>style.visibility</p:attrName>
                                        </p:attrNameLst>
                                      </p:cBhvr>
                                      <p:to>
                                        <p:strVal val="hidden"/>
                                      </p:to>
                                    </p:set>
                                  </p:childTnLst>
                                </p:cTn>
                              </p:par>
                              <p:par>
                                <p:cTn id="55" presetID="1" presetClass="exit" presetSubtype="0" fill="hold" grpId="1" nodeType="withEffect">
                                  <p:stCondLst>
                                    <p:cond delay="0"/>
                                  </p:stCondLst>
                                  <p:childTnLst>
                                    <p:set>
                                      <p:cBhvr>
                                        <p:cTn id="56" dur="1" fill="hold">
                                          <p:stCondLst>
                                            <p:cond delay="0"/>
                                          </p:stCondLst>
                                        </p:cTn>
                                        <p:tgtEl>
                                          <p:spTgt spid="52"/>
                                        </p:tgtEl>
                                        <p:attrNameLst>
                                          <p:attrName>style.visibility</p:attrName>
                                        </p:attrNameLst>
                                      </p:cBhvr>
                                      <p:to>
                                        <p:strVal val="hidden"/>
                                      </p:to>
                                    </p:set>
                                  </p:childTnLst>
                                </p:cTn>
                              </p:par>
                              <p:par>
                                <p:cTn id="57" presetID="10" presetClass="entr" presetSubtype="0" fill="hold" grpId="2" nodeType="withEffect">
                                  <p:stCondLst>
                                    <p:cond delay="0"/>
                                  </p:stCondLst>
                                  <p:childTnLst>
                                    <p:set>
                                      <p:cBhvr>
                                        <p:cTn id="58" dur="1" fill="hold">
                                          <p:stCondLst>
                                            <p:cond delay="0"/>
                                          </p:stCondLst>
                                        </p:cTn>
                                        <p:tgtEl>
                                          <p:spTgt spid="40"/>
                                        </p:tgtEl>
                                        <p:attrNameLst>
                                          <p:attrName>style.visibility</p:attrName>
                                        </p:attrNameLst>
                                      </p:cBhvr>
                                      <p:to>
                                        <p:strVal val="visible"/>
                                      </p:to>
                                    </p:set>
                                    <p:animEffect transition="in" filter="fade">
                                      <p:cBhvr>
                                        <p:cTn id="59" dur="500"/>
                                        <p:tgtEl>
                                          <p:spTgt spid="40"/>
                                        </p:tgtEl>
                                      </p:cBhvr>
                                    </p:animEffect>
                                  </p:childTnLst>
                                </p:cTn>
                              </p:par>
                              <p:par>
                                <p:cTn id="60" presetID="10" presetClass="entr" presetSubtype="0" fill="hold" grpId="2"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500"/>
                                        <p:tgtEl>
                                          <p:spTgt spid="43"/>
                                        </p:tgtEl>
                                      </p:cBhvr>
                                    </p:animEffec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44"/>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50"/>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55"/>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51"/>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xit" presetSubtype="0" fill="hold" nodeType="clickEffect">
                                  <p:stCondLst>
                                    <p:cond delay="0"/>
                                  </p:stCondLst>
                                  <p:childTnLst>
                                    <p:set>
                                      <p:cBhvr>
                                        <p:cTn id="76" dur="1" fill="hold">
                                          <p:stCondLst>
                                            <p:cond delay="0"/>
                                          </p:stCondLst>
                                        </p:cTn>
                                        <p:tgtEl>
                                          <p:spTgt spid="44"/>
                                        </p:tgtEl>
                                        <p:attrNameLst>
                                          <p:attrName>style.visibility</p:attrName>
                                        </p:attrNameLst>
                                      </p:cBhvr>
                                      <p:to>
                                        <p:strVal val="hidden"/>
                                      </p:to>
                                    </p:set>
                                  </p:childTnLst>
                                </p:cTn>
                              </p:par>
                              <p:par>
                                <p:cTn id="77" presetID="1" presetClass="exit" presetSubtype="0" fill="hold" nodeType="withEffect">
                                  <p:stCondLst>
                                    <p:cond delay="0"/>
                                  </p:stCondLst>
                                  <p:childTnLst>
                                    <p:set>
                                      <p:cBhvr>
                                        <p:cTn id="78" dur="1" fill="hold">
                                          <p:stCondLst>
                                            <p:cond delay="0"/>
                                          </p:stCondLst>
                                        </p:cTn>
                                        <p:tgtEl>
                                          <p:spTgt spid="50"/>
                                        </p:tgtEl>
                                        <p:attrNameLst>
                                          <p:attrName>style.visibility</p:attrName>
                                        </p:attrNameLst>
                                      </p:cBhvr>
                                      <p:to>
                                        <p:strVal val="hidden"/>
                                      </p:to>
                                    </p:set>
                                  </p:childTnLst>
                                </p:cTn>
                              </p:par>
                              <p:par>
                                <p:cTn id="79" presetID="1" presetClass="exit" presetSubtype="0" fill="hold" nodeType="withEffect">
                                  <p:stCondLst>
                                    <p:cond delay="0"/>
                                  </p:stCondLst>
                                  <p:childTnLst>
                                    <p:set>
                                      <p:cBhvr>
                                        <p:cTn id="80" dur="1" fill="hold">
                                          <p:stCondLst>
                                            <p:cond delay="0"/>
                                          </p:stCondLst>
                                        </p:cTn>
                                        <p:tgtEl>
                                          <p:spTgt spid="55"/>
                                        </p:tgtEl>
                                        <p:attrNameLst>
                                          <p:attrName>style.visibility</p:attrName>
                                        </p:attrNameLst>
                                      </p:cBhvr>
                                      <p:to>
                                        <p:strVal val="hidden"/>
                                      </p:to>
                                    </p:set>
                                  </p:childTnLst>
                                </p:cTn>
                              </p:par>
                              <p:par>
                                <p:cTn id="81" presetID="1" presetClass="exit" presetSubtype="0" fill="hold" nodeType="withEffect">
                                  <p:stCondLst>
                                    <p:cond delay="0"/>
                                  </p:stCondLst>
                                  <p:childTnLst>
                                    <p:set>
                                      <p:cBhvr>
                                        <p:cTn id="82" dur="1" fill="hold">
                                          <p:stCondLst>
                                            <p:cond delay="0"/>
                                          </p:stCondLst>
                                        </p:cTn>
                                        <p:tgtEl>
                                          <p:spTgt spid="51"/>
                                        </p:tgtEl>
                                        <p:attrNameLst>
                                          <p:attrName>style.visibility</p:attrName>
                                        </p:attrNameLst>
                                      </p:cBhvr>
                                      <p:to>
                                        <p:strVal val="hidden"/>
                                      </p:to>
                                    </p:set>
                                  </p:childTnLst>
                                </p:cTn>
                              </p:par>
                              <p:par>
                                <p:cTn id="83" presetID="1" presetClass="exit" presetSubtype="0" fill="hold" grpId="3" nodeType="withEffect">
                                  <p:stCondLst>
                                    <p:cond delay="0"/>
                                  </p:stCondLst>
                                  <p:childTnLst>
                                    <p:set>
                                      <p:cBhvr>
                                        <p:cTn id="84" dur="1" fill="hold">
                                          <p:stCondLst>
                                            <p:cond delay="0"/>
                                          </p:stCondLst>
                                        </p:cTn>
                                        <p:tgtEl>
                                          <p:spTgt spid="40"/>
                                        </p:tgtEl>
                                        <p:attrNameLst>
                                          <p:attrName>style.visibility</p:attrName>
                                        </p:attrNameLst>
                                      </p:cBhvr>
                                      <p:to>
                                        <p:strVal val="hidden"/>
                                      </p:to>
                                    </p:set>
                                  </p:childTnLst>
                                </p:cTn>
                              </p:par>
                              <p:par>
                                <p:cTn id="85" presetID="1" presetClass="exit" presetSubtype="0" fill="hold" grpId="3" nodeType="withEffect">
                                  <p:stCondLst>
                                    <p:cond delay="0"/>
                                  </p:stCondLst>
                                  <p:childTnLst>
                                    <p:set>
                                      <p:cBhvr>
                                        <p:cTn id="86" dur="1" fill="hold">
                                          <p:stCondLst>
                                            <p:cond delay="0"/>
                                          </p:stCondLst>
                                        </p:cTn>
                                        <p:tgtEl>
                                          <p:spTgt spid="43"/>
                                        </p:tgtEl>
                                        <p:attrNameLst>
                                          <p:attrName>style.visibility</p:attrName>
                                        </p:attrNameLst>
                                      </p:cBhvr>
                                      <p:to>
                                        <p:strVal val="hidden"/>
                                      </p:to>
                                    </p:set>
                                  </p:childTnLst>
                                </p:cTn>
                              </p:par>
                              <p:par>
                                <p:cTn id="87" presetID="1" presetClass="exit" presetSubtype="0" fill="hold" nodeType="withEffect">
                                  <p:stCondLst>
                                    <p:cond delay="0"/>
                                  </p:stCondLst>
                                  <p:childTnLst>
                                    <p:set>
                                      <p:cBhvr>
                                        <p:cTn id="88" dur="1" fill="hold">
                                          <p:stCondLst>
                                            <p:cond delay="0"/>
                                          </p:stCondLst>
                                        </p:cTn>
                                        <p:tgtEl>
                                          <p:spTgt spid="39"/>
                                        </p:tgtEl>
                                        <p:attrNameLst>
                                          <p:attrName>style.visibility</p:attrName>
                                        </p:attrNameLst>
                                      </p:cBhvr>
                                      <p:to>
                                        <p:strVal val="hidden"/>
                                      </p:to>
                                    </p:set>
                                  </p:childTnLst>
                                </p:cTn>
                              </p:par>
                              <p:par>
                                <p:cTn id="89" presetID="1" presetClass="exit" presetSubtype="0" fill="hold" nodeType="withEffect">
                                  <p:stCondLst>
                                    <p:cond delay="0"/>
                                  </p:stCondLst>
                                  <p:childTnLst>
                                    <p:set>
                                      <p:cBhvr>
                                        <p:cTn id="90" dur="1" fill="hold">
                                          <p:stCondLst>
                                            <p:cond delay="0"/>
                                          </p:stCondLst>
                                        </p:cTn>
                                        <p:tgtEl>
                                          <p:spTgt spid="48"/>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1" presetClass="exit" presetSubtype="0" fill="hold" grpId="1" nodeType="clickEffect">
                                  <p:stCondLst>
                                    <p:cond delay="0"/>
                                  </p:stCondLst>
                                  <p:childTnLst>
                                    <p:set>
                                      <p:cBhvr>
                                        <p:cTn id="94" dur="1" fill="hold">
                                          <p:stCondLst>
                                            <p:cond delay="0"/>
                                          </p:stCondLst>
                                        </p:cTn>
                                        <p:tgtEl>
                                          <p:spTgt spid="42"/>
                                        </p:tgtEl>
                                        <p:attrNameLst>
                                          <p:attrName>style.visibility</p:attrName>
                                        </p:attrNameLst>
                                      </p:cBhvr>
                                      <p:to>
                                        <p:strVal val="hidden"/>
                                      </p:to>
                                    </p:set>
                                  </p:childTnLst>
                                </p:cTn>
                              </p:par>
                              <p:par>
                                <p:cTn id="95" presetID="42" presetClass="exit" presetSubtype="0" fill="hold" nodeType="withEffect">
                                  <p:stCondLst>
                                    <p:cond delay="0"/>
                                  </p:stCondLst>
                                  <p:childTnLst>
                                    <p:animEffect transition="out" filter="fade">
                                      <p:cBhvr>
                                        <p:cTn id="96" dur="1000"/>
                                        <p:tgtEl>
                                          <p:spTgt spid="45"/>
                                        </p:tgtEl>
                                      </p:cBhvr>
                                    </p:animEffect>
                                    <p:anim calcmode="lin" valueType="num">
                                      <p:cBhvr>
                                        <p:cTn id="97" dur="1000"/>
                                        <p:tgtEl>
                                          <p:spTgt spid="45"/>
                                        </p:tgtEl>
                                        <p:attrNameLst>
                                          <p:attrName>ppt_x</p:attrName>
                                        </p:attrNameLst>
                                      </p:cBhvr>
                                      <p:tavLst>
                                        <p:tav tm="0">
                                          <p:val>
                                            <p:strVal val="ppt_x"/>
                                          </p:val>
                                        </p:tav>
                                        <p:tav tm="100000">
                                          <p:val>
                                            <p:strVal val="ppt_x"/>
                                          </p:val>
                                        </p:tav>
                                      </p:tavLst>
                                    </p:anim>
                                    <p:anim calcmode="lin" valueType="num">
                                      <p:cBhvr>
                                        <p:cTn id="98" dur="1000"/>
                                        <p:tgtEl>
                                          <p:spTgt spid="45"/>
                                        </p:tgtEl>
                                        <p:attrNameLst>
                                          <p:attrName>ppt_y</p:attrName>
                                        </p:attrNameLst>
                                      </p:cBhvr>
                                      <p:tavLst>
                                        <p:tav tm="0">
                                          <p:val>
                                            <p:strVal val="ppt_y"/>
                                          </p:val>
                                        </p:tav>
                                        <p:tav tm="100000">
                                          <p:val>
                                            <p:strVal val="ppt_y+.1"/>
                                          </p:val>
                                        </p:tav>
                                      </p:tavLst>
                                    </p:anim>
                                    <p:set>
                                      <p:cBhvr>
                                        <p:cTn id="99" dur="1" fill="hold">
                                          <p:stCondLst>
                                            <p:cond delay="999"/>
                                          </p:stCondLst>
                                        </p:cTn>
                                        <p:tgtEl>
                                          <p:spTgt spid="45"/>
                                        </p:tgtEl>
                                        <p:attrNameLst>
                                          <p:attrName>style.visibility</p:attrName>
                                        </p:attrNameLst>
                                      </p:cBhvr>
                                      <p:to>
                                        <p:strVal val="hidden"/>
                                      </p:to>
                                    </p:set>
                                  </p:childTnLst>
                                </p:cTn>
                              </p:par>
                              <p:par>
                                <p:cTn id="100" presetID="42" presetClass="exit" presetSubtype="0" fill="hold" nodeType="withEffect">
                                  <p:stCondLst>
                                    <p:cond delay="0"/>
                                  </p:stCondLst>
                                  <p:childTnLst>
                                    <p:animEffect transition="out" filter="fade">
                                      <p:cBhvr>
                                        <p:cTn id="101" dur="1000"/>
                                        <p:tgtEl>
                                          <p:spTgt spid="46"/>
                                        </p:tgtEl>
                                      </p:cBhvr>
                                    </p:animEffect>
                                    <p:anim calcmode="lin" valueType="num">
                                      <p:cBhvr>
                                        <p:cTn id="102" dur="1000"/>
                                        <p:tgtEl>
                                          <p:spTgt spid="46"/>
                                        </p:tgtEl>
                                        <p:attrNameLst>
                                          <p:attrName>ppt_x</p:attrName>
                                        </p:attrNameLst>
                                      </p:cBhvr>
                                      <p:tavLst>
                                        <p:tav tm="0">
                                          <p:val>
                                            <p:strVal val="ppt_x"/>
                                          </p:val>
                                        </p:tav>
                                        <p:tav tm="100000">
                                          <p:val>
                                            <p:strVal val="ppt_x"/>
                                          </p:val>
                                        </p:tav>
                                      </p:tavLst>
                                    </p:anim>
                                    <p:anim calcmode="lin" valueType="num">
                                      <p:cBhvr>
                                        <p:cTn id="103" dur="1000"/>
                                        <p:tgtEl>
                                          <p:spTgt spid="46"/>
                                        </p:tgtEl>
                                        <p:attrNameLst>
                                          <p:attrName>ppt_y</p:attrName>
                                        </p:attrNameLst>
                                      </p:cBhvr>
                                      <p:tavLst>
                                        <p:tav tm="0">
                                          <p:val>
                                            <p:strVal val="ppt_y"/>
                                          </p:val>
                                        </p:tav>
                                        <p:tav tm="100000">
                                          <p:val>
                                            <p:strVal val="ppt_y+.1"/>
                                          </p:val>
                                        </p:tav>
                                      </p:tavLst>
                                    </p:anim>
                                    <p:set>
                                      <p:cBhvr>
                                        <p:cTn id="104" dur="1" fill="hold">
                                          <p:stCondLst>
                                            <p:cond delay="999"/>
                                          </p:stCondLst>
                                        </p:cTn>
                                        <p:tgtEl>
                                          <p:spTgt spid="46"/>
                                        </p:tgtEl>
                                        <p:attrNameLst>
                                          <p:attrName>style.visibility</p:attrName>
                                        </p:attrNameLst>
                                      </p:cBhvr>
                                      <p:to>
                                        <p:strVal val="hidden"/>
                                      </p:to>
                                    </p:set>
                                  </p:childTnLst>
                                </p:cTn>
                              </p:par>
                              <p:par>
                                <p:cTn id="105" presetID="42" presetClass="exit" presetSubtype="0" fill="hold" nodeType="withEffect">
                                  <p:stCondLst>
                                    <p:cond delay="0"/>
                                  </p:stCondLst>
                                  <p:childTnLst>
                                    <p:animEffect transition="out" filter="fade">
                                      <p:cBhvr>
                                        <p:cTn id="106" dur="1000"/>
                                        <p:tgtEl>
                                          <p:spTgt spid="47"/>
                                        </p:tgtEl>
                                      </p:cBhvr>
                                    </p:animEffect>
                                    <p:anim calcmode="lin" valueType="num">
                                      <p:cBhvr>
                                        <p:cTn id="107" dur="1000"/>
                                        <p:tgtEl>
                                          <p:spTgt spid="47"/>
                                        </p:tgtEl>
                                        <p:attrNameLst>
                                          <p:attrName>ppt_x</p:attrName>
                                        </p:attrNameLst>
                                      </p:cBhvr>
                                      <p:tavLst>
                                        <p:tav tm="0">
                                          <p:val>
                                            <p:strVal val="ppt_x"/>
                                          </p:val>
                                        </p:tav>
                                        <p:tav tm="100000">
                                          <p:val>
                                            <p:strVal val="ppt_x"/>
                                          </p:val>
                                        </p:tav>
                                      </p:tavLst>
                                    </p:anim>
                                    <p:anim calcmode="lin" valueType="num">
                                      <p:cBhvr>
                                        <p:cTn id="108" dur="1000"/>
                                        <p:tgtEl>
                                          <p:spTgt spid="47"/>
                                        </p:tgtEl>
                                        <p:attrNameLst>
                                          <p:attrName>ppt_y</p:attrName>
                                        </p:attrNameLst>
                                      </p:cBhvr>
                                      <p:tavLst>
                                        <p:tav tm="0">
                                          <p:val>
                                            <p:strVal val="ppt_y"/>
                                          </p:val>
                                        </p:tav>
                                        <p:tav tm="100000">
                                          <p:val>
                                            <p:strVal val="ppt_y+.1"/>
                                          </p:val>
                                        </p:tav>
                                      </p:tavLst>
                                    </p:anim>
                                    <p:set>
                                      <p:cBhvr>
                                        <p:cTn id="109" dur="1" fill="hold">
                                          <p:stCondLst>
                                            <p:cond delay="999"/>
                                          </p:stCondLst>
                                        </p:cTn>
                                        <p:tgtEl>
                                          <p:spTgt spid="47"/>
                                        </p:tgtEl>
                                        <p:attrNameLst>
                                          <p:attrName>style.visibility</p:attrName>
                                        </p:attrNameLst>
                                      </p:cBhvr>
                                      <p:to>
                                        <p:strVal val="hidden"/>
                                      </p:to>
                                    </p:set>
                                  </p:child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nodeType="clickEffect">
                                  <p:stCondLst>
                                    <p:cond delay="0"/>
                                  </p:stCondLst>
                                  <p:childTnLst>
                                    <p:set>
                                      <p:cBhvr>
                                        <p:cTn id="113" dur="1" fill="hold">
                                          <p:stCondLst>
                                            <p:cond delay="0"/>
                                          </p:stCondLst>
                                        </p:cTn>
                                        <p:tgtEl>
                                          <p:spTgt spid="2050"/>
                                        </p:tgtEl>
                                        <p:attrNameLst>
                                          <p:attrName>style.visibility</p:attrName>
                                        </p:attrNameLst>
                                      </p:cBhvr>
                                      <p:to>
                                        <p:strVal val="visible"/>
                                      </p:to>
                                    </p:set>
                                    <p:animEffect transition="in" filter="fade">
                                      <p:cBhvr>
                                        <p:cTn id="114" dur="500"/>
                                        <p:tgtEl>
                                          <p:spTgt spid="2050"/>
                                        </p:tgtEl>
                                      </p:cBhvr>
                                    </p:animEffect>
                                  </p:child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nodeType="clickEffect">
                                  <p:stCondLst>
                                    <p:cond delay="0"/>
                                  </p:stCondLst>
                                  <p:childTnLst>
                                    <p:set>
                                      <p:cBhvr>
                                        <p:cTn id="118" dur="1" fill="hold">
                                          <p:stCondLst>
                                            <p:cond delay="0"/>
                                          </p:stCondLst>
                                        </p:cTn>
                                        <p:tgtEl>
                                          <p:spTgt spid="53"/>
                                        </p:tgtEl>
                                        <p:attrNameLst>
                                          <p:attrName>style.visibility</p:attrName>
                                        </p:attrNameLst>
                                      </p:cBhvr>
                                      <p:to>
                                        <p:strVal val="visible"/>
                                      </p:to>
                                    </p:set>
                                    <p:animEffect transition="in" filter="fade">
                                      <p:cBhvr>
                                        <p:cTn id="119" dur="500"/>
                                        <p:tgtEl>
                                          <p:spTgt spid="53"/>
                                        </p:tgtEl>
                                      </p:cBhvr>
                                    </p:animEffect>
                                  </p:childTnLst>
                                </p:cTn>
                              </p:par>
                            </p:childTnLst>
                          </p:cTn>
                        </p:par>
                      </p:childTnLst>
                    </p:cTn>
                  </p:par>
                  <p:par>
                    <p:cTn id="120" fill="hold">
                      <p:stCondLst>
                        <p:cond delay="indefinite"/>
                      </p:stCondLst>
                      <p:childTnLst>
                        <p:par>
                          <p:cTn id="121" fill="hold">
                            <p:stCondLst>
                              <p:cond delay="0"/>
                            </p:stCondLst>
                            <p:childTnLst>
                              <p:par>
                                <p:cTn id="122" presetID="42" presetClass="entr" presetSubtype="0" fill="hold" nodeType="clickEffect">
                                  <p:stCondLst>
                                    <p:cond delay="0"/>
                                  </p:stCondLst>
                                  <p:childTnLst>
                                    <p:set>
                                      <p:cBhvr>
                                        <p:cTn id="123" dur="1" fill="hold">
                                          <p:stCondLst>
                                            <p:cond delay="0"/>
                                          </p:stCondLst>
                                        </p:cTn>
                                        <p:tgtEl>
                                          <p:spTgt spid="45"/>
                                        </p:tgtEl>
                                        <p:attrNameLst>
                                          <p:attrName>style.visibility</p:attrName>
                                        </p:attrNameLst>
                                      </p:cBhvr>
                                      <p:to>
                                        <p:strVal val="visible"/>
                                      </p:to>
                                    </p:set>
                                    <p:animEffect transition="in" filter="fade">
                                      <p:cBhvr>
                                        <p:cTn id="124" dur="1000"/>
                                        <p:tgtEl>
                                          <p:spTgt spid="45"/>
                                        </p:tgtEl>
                                      </p:cBhvr>
                                    </p:animEffect>
                                    <p:anim calcmode="lin" valueType="num">
                                      <p:cBhvr>
                                        <p:cTn id="125" dur="1000" fill="hold"/>
                                        <p:tgtEl>
                                          <p:spTgt spid="45"/>
                                        </p:tgtEl>
                                        <p:attrNameLst>
                                          <p:attrName>ppt_x</p:attrName>
                                        </p:attrNameLst>
                                      </p:cBhvr>
                                      <p:tavLst>
                                        <p:tav tm="0">
                                          <p:val>
                                            <p:strVal val="#ppt_x"/>
                                          </p:val>
                                        </p:tav>
                                        <p:tav tm="100000">
                                          <p:val>
                                            <p:strVal val="#ppt_x"/>
                                          </p:val>
                                        </p:tav>
                                      </p:tavLst>
                                    </p:anim>
                                    <p:anim calcmode="lin" valueType="num">
                                      <p:cBhvr>
                                        <p:cTn id="126" dur="1000" fill="hold"/>
                                        <p:tgtEl>
                                          <p:spTgt spid="45"/>
                                        </p:tgtEl>
                                        <p:attrNameLst>
                                          <p:attrName>ppt_y</p:attrName>
                                        </p:attrNameLst>
                                      </p:cBhvr>
                                      <p:tavLst>
                                        <p:tav tm="0">
                                          <p:val>
                                            <p:strVal val="#ppt_y+.1"/>
                                          </p:val>
                                        </p:tav>
                                        <p:tav tm="100000">
                                          <p:val>
                                            <p:strVal val="#ppt_y"/>
                                          </p:val>
                                        </p:tav>
                                      </p:tavLst>
                                    </p:anim>
                                  </p:childTnLst>
                                </p:cTn>
                              </p:par>
                              <p:par>
                                <p:cTn id="127" presetID="42" presetClass="entr" presetSubtype="0" fill="hold" nodeType="withEffect">
                                  <p:stCondLst>
                                    <p:cond delay="0"/>
                                  </p:stCondLst>
                                  <p:childTnLst>
                                    <p:set>
                                      <p:cBhvr>
                                        <p:cTn id="128" dur="1" fill="hold">
                                          <p:stCondLst>
                                            <p:cond delay="0"/>
                                          </p:stCondLst>
                                        </p:cTn>
                                        <p:tgtEl>
                                          <p:spTgt spid="46"/>
                                        </p:tgtEl>
                                        <p:attrNameLst>
                                          <p:attrName>style.visibility</p:attrName>
                                        </p:attrNameLst>
                                      </p:cBhvr>
                                      <p:to>
                                        <p:strVal val="visible"/>
                                      </p:to>
                                    </p:set>
                                    <p:animEffect transition="in" filter="fade">
                                      <p:cBhvr>
                                        <p:cTn id="129" dur="1000"/>
                                        <p:tgtEl>
                                          <p:spTgt spid="46"/>
                                        </p:tgtEl>
                                      </p:cBhvr>
                                    </p:animEffect>
                                    <p:anim calcmode="lin" valueType="num">
                                      <p:cBhvr>
                                        <p:cTn id="130" dur="1000" fill="hold"/>
                                        <p:tgtEl>
                                          <p:spTgt spid="46"/>
                                        </p:tgtEl>
                                        <p:attrNameLst>
                                          <p:attrName>ppt_x</p:attrName>
                                        </p:attrNameLst>
                                      </p:cBhvr>
                                      <p:tavLst>
                                        <p:tav tm="0">
                                          <p:val>
                                            <p:strVal val="#ppt_x"/>
                                          </p:val>
                                        </p:tav>
                                        <p:tav tm="100000">
                                          <p:val>
                                            <p:strVal val="#ppt_x"/>
                                          </p:val>
                                        </p:tav>
                                      </p:tavLst>
                                    </p:anim>
                                    <p:anim calcmode="lin" valueType="num">
                                      <p:cBhvr>
                                        <p:cTn id="131" dur="1000" fill="hold"/>
                                        <p:tgtEl>
                                          <p:spTgt spid="46"/>
                                        </p:tgtEl>
                                        <p:attrNameLst>
                                          <p:attrName>ppt_y</p:attrName>
                                        </p:attrNameLst>
                                      </p:cBhvr>
                                      <p:tavLst>
                                        <p:tav tm="0">
                                          <p:val>
                                            <p:strVal val="#ppt_y+.1"/>
                                          </p:val>
                                        </p:tav>
                                        <p:tav tm="100000">
                                          <p:val>
                                            <p:strVal val="#ppt_y"/>
                                          </p:val>
                                        </p:tav>
                                      </p:tavLst>
                                    </p:anim>
                                  </p:childTnLst>
                                </p:cTn>
                              </p:par>
                              <p:par>
                                <p:cTn id="132" presetID="42" presetClass="entr" presetSubtype="0"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Effect transition="in" filter="fade">
                                      <p:cBhvr>
                                        <p:cTn id="134" dur="1000"/>
                                        <p:tgtEl>
                                          <p:spTgt spid="47"/>
                                        </p:tgtEl>
                                      </p:cBhvr>
                                    </p:animEffect>
                                    <p:anim calcmode="lin" valueType="num">
                                      <p:cBhvr>
                                        <p:cTn id="135" dur="1000" fill="hold"/>
                                        <p:tgtEl>
                                          <p:spTgt spid="47"/>
                                        </p:tgtEl>
                                        <p:attrNameLst>
                                          <p:attrName>ppt_x</p:attrName>
                                        </p:attrNameLst>
                                      </p:cBhvr>
                                      <p:tavLst>
                                        <p:tav tm="0">
                                          <p:val>
                                            <p:strVal val="#ppt_x"/>
                                          </p:val>
                                        </p:tav>
                                        <p:tav tm="100000">
                                          <p:val>
                                            <p:strVal val="#ppt_x"/>
                                          </p:val>
                                        </p:tav>
                                      </p:tavLst>
                                    </p:anim>
                                    <p:anim calcmode="lin" valueType="num">
                                      <p:cBhvr>
                                        <p:cTn id="136" dur="1000" fill="hold"/>
                                        <p:tgtEl>
                                          <p:spTgt spid="47"/>
                                        </p:tgtEl>
                                        <p:attrNameLst>
                                          <p:attrName>ppt_y</p:attrName>
                                        </p:attrNameLst>
                                      </p:cBhvr>
                                      <p:tavLst>
                                        <p:tav tm="0">
                                          <p:val>
                                            <p:strVal val="#ppt_y+.1"/>
                                          </p:val>
                                        </p:tav>
                                        <p:tav tm="100000">
                                          <p:val>
                                            <p:strVal val="#ppt_y"/>
                                          </p:val>
                                        </p:tav>
                                      </p:tavLst>
                                    </p:anim>
                                  </p:childTnLst>
                                </p:cTn>
                              </p:par>
                              <p:par>
                                <p:cTn id="137" presetID="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53" presetClass="entr" presetSubtype="16" fill="hold" grpId="0" nodeType="clickEffect">
                                  <p:stCondLst>
                                    <p:cond delay="0"/>
                                  </p:stCondLst>
                                  <p:childTnLst>
                                    <p:set>
                                      <p:cBhvr>
                                        <p:cTn id="142" dur="1" fill="hold">
                                          <p:stCondLst>
                                            <p:cond delay="0"/>
                                          </p:stCondLst>
                                        </p:cTn>
                                        <p:tgtEl>
                                          <p:spTgt spid="54"/>
                                        </p:tgtEl>
                                        <p:attrNameLst>
                                          <p:attrName>style.visibility</p:attrName>
                                        </p:attrNameLst>
                                      </p:cBhvr>
                                      <p:to>
                                        <p:strVal val="visible"/>
                                      </p:to>
                                    </p:set>
                                    <p:anim calcmode="lin" valueType="num">
                                      <p:cBhvr>
                                        <p:cTn id="143" dur="500" fill="hold"/>
                                        <p:tgtEl>
                                          <p:spTgt spid="54"/>
                                        </p:tgtEl>
                                        <p:attrNameLst>
                                          <p:attrName>ppt_w</p:attrName>
                                        </p:attrNameLst>
                                      </p:cBhvr>
                                      <p:tavLst>
                                        <p:tav tm="0">
                                          <p:val>
                                            <p:fltVal val="0"/>
                                          </p:val>
                                        </p:tav>
                                        <p:tav tm="100000">
                                          <p:val>
                                            <p:strVal val="#ppt_w"/>
                                          </p:val>
                                        </p:tav>
                                      </p:tavLst>
                                    </p:anim>
                                    <p:anim calcmode="lin" valueType="num">
                                      <p:cBhvr>
                                        <p:cTn id="144" dur="500" fill="hold"/>
                                        <p:tgtEl>
                                          <p:spTgt spid="54"/>
                                        </p:tgtEl>
                                        <p:attrNameLst>
                                          <p:attrName>ppt_h</p:attrName>
                                        </p:attrNameLst>
                                      </p:cBhvr>
                                      <p:tavLst>
                                        <p:tav tm="0">
                                          <p:val>
                                            <p:fltVal val="0"/>
                                          </p:val>
                                        </p:tav>
                                        <p:tav tm="100000">
                                          <p:val>
                                            <p:strVal val="#ppt_h"/>
                                          </p:val>
                                        </p:tav>
                                      </p:tavLst>
                                    </p:anim>
                                    <p:animEffect transition="in" filter="fade">
                                      <p:cBhvr>
                                        <p:cTn id="145" dur="500"/>
                                        <p:tgtEl>
                                          <p:spTgt spid="54"/>
                                        </p:tgtEl>
                                      </p:cBhvr>
                                    </p:animEffect>
                                  </p:childTnLst>
                                </p:cTn>
                              </p:par>
                              <p:par>
                                <p:cTn id="146" presetID="10" presetClass="entr" presetSubtype="0" fill="hold" nodeType="withEffect">
                                  <p:stCondLst>
                                    <p:cond delay="0"/>
                                  </p:stCondLst>
                                  <p:childTnLst>
                                    <p:set>
                                      <p:cBhvr>
                                        <p:cTn id="147" dur="1" fill="hold">
                                          <p:stCondLst>
                                            <p:cond delay="0"/>
                                          </p:stCondLst>
                                        </p:cTn>
                                        <p:tgtEl>
                                          <p:spTgt spid="56"/>
                                        </p:tgtEl>
                                        <p:attrNameLst>
                                          <p:attrName>style.visibility</p:attrName>
                                        </p:attrNameLst>
                                      </p:cBhvr>
                                      <p:to>
                                        <p:strVal val="visible"/>
                                      </p:to>
                                    </p:set>
                                    <p:animEffect transition="in" filter="fade">
                                      <p:cBhvr>
                                        <p:cTn id="148" dur="500"/>
                                        <p:tgtEl>
                                          <p:spTgt spid="56"/>
                                        </p:tgtEl>
                                      </p:cBhvr>
                                    </p:animEffect>
                                  </p:childTnLst>
                                </p:cTn>
                              </p:par>
                              <p:par>
                                <p:cTn id="149" presetID="10" presetClass="exit" presetSubtype="0" fill="hold" nodeType="withEffect">
                                  <p:stCondLst>
                                    <p:cond delay="0"/>
                                  </p:stCondLst>
                                  <p:childTnLst>
                                    <p:animEffect transition="out" filter="fade">
                                      <p:cBhvr>
                                        <p:cTn id="150" dur="500"/>
                                        <p:tgtEl>
                                          <p:spTgt spid="53"/>
                                        </p:tgtEl>
                                      </p:cBhvr>
                                    </p:animEffect>
                                    <p:set>
                                      <p:cBhvr>
                                        <p:cTn id="151" dur="1" fill="hold">
                                          <p:stCondLst>
                                            <p:cond delay="499"/>
                                          </p:stCondLst>
                                        </p:cTn>
                                        <p:tgtEl>
                                          <p:spTgt spid="53"/>
                                        </p:tgtEl>
                                        <p:attrNameLst>
                                          <p:attrName>style.visibility</p:attrName>
                                        </p:attrNameLst>
                                      </p:cBhvr>
                                      <p:to>
                                        <p:strVal val="hidden"/>
                                      </p:to>
                                    </p:set>
                                  </p:childTnLst>
                                </p:cTn>
                              </p:par>
                              <p:par>
                                <p:cTn id="152" presetID="1" presetClass="entr" presetSubtype="0" fill="hold" grpId="0" nodeType="withEffect">
                                  <p:stCondLst>
                                    <p:cond delay="0"/>
                                  </p:stCondLst>
                                  <p:childTnLst>
                                    <p:set>
                                      <p:cBhvr>
                                        <p:cTn id="153" dur="1" fill="hold">
                                          <p:stCondLst>
                                            <p:cond delay="0"/>
                                          </p:stCondLst>
                                        </p:cTn>
                                        <p:tgtEl>
                                          <p:spTgt spid="40"/>
                                        </p:tgtEl>
                                        <p:attrNameLst>
                                          <p:attrName>style.visibility</p:attrName>
                                        </p:attrNameLst>
                                      </p:cBhvr>
                                      <p:to>
                                        <p:strVal val="visible"/>
                                      </p:to>
                                    </p:set>
                                  </p:childTnLst>
                                </p:cTn>
                              </p:par>
                              <p:par>
                                <p:cTn id="154" presetID="1" presetClass="exit" presetSubtype="0" fill="hold" grpId="1" nodeType="withEffect">
                                  <p:stCondLst>
                                    <p:cond delay="0"/>
                                  </p:stCondLst>
                                  <p:childTnLst>
                                    <p:set>
                                      <p:cBhvr>
                                        <p:cTn id="155" dur="1" fill="hold">
                                          <p:stCondLst>
                                            <p:cond delay="0"/>
                                          </p:stCondLst>
                                        </p:cTn>
                                        <p:tgtEl>
                                          <p:spTgt spid="40"/>
                                        </p:tgtEl>
                                        <p:attrNameLst>
                                          <p:attrName>style.visibility</p:attrName>
                                        </p:attrNameLst>
                                      </p:cBhvr>
                                      <p:to>
                                        <p:strVal val="hidden"/>
                                      </p:to>
                                    </p:set>
                                  </p:childTnLst>
                                </p:cTn>
                              </p:par>
                              <p:par>
                                <p:cTn id="156" presetID="1" presetClass="entr" presetSubtype="0" fill="hold" grpId="0" nodeType="withEffect">
                                  <p:stCondLst>
                                    <p:cond delay="0"/>
                                  </p:stCondLst>
                                  <p:childTnLst>
                                    <p:set>
                                      <p:cBhvr>
                                        <p:cTn id="157" dur="1" fill="hold">
                                          <p:stCondLst>
                                            <p:cond delay="0"/>
                                          </p:stCondLst>
                                        </p:cTn>
                                        <p:tgtEl>
                                          <p:spTgt spid="43"/>
                                        </p:tgtEl>
                                        <p:attrNameLst>
                                          <p:attrName>style.visibility</p:attrName>
                                        </p:attrNameLst>
                                      </p:cBhvr>
                                      <p:to>
                                        <p:strVal val="visible"/>
                                      </p:to>
                                    </p:set>
                                  </p:childTnLst>
                                </p:cTn>
                              </p:par>
                              <p:par>
                                <p:cTn id="158" presetID="1" presetClass="exit" presetSubtype="0" fill="hold" grpId="1" nodeType="withEffect">
                                  <p:stCondLst>
                                    <p:cond delay="0"/>
                                  </p:stCondLst>
                                  <p:childTnLst>
                                    <p:set>
                                      <p:cBhvr>
                                        <p:cTn id="159" dur="1" fill="hold">
                                          <p:stCondLst>
                                            <p:cond delay="0"/>
                                          </p:stCondLst>
                                        </p:cTn>
                                        <p:tgtEl>
                                          <p:spTgt spid="4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1" grpId="1" animBg="1"/>
      <p:bldP spid="42" grpId="0" animBg="1"/>
      <p:bldP spid="42" grpId="1" animBg="1"/>
      <p:bldP spid="49" grpId="0"/>
      <p:bldP spid="49" grpId="1"/>
      <p:bldP spid="52" grpId="0"/>
      <p:bldP spid="52" grpId="1"/>
      <p:bldP spid="54" grpId="0"/>
      <p:bldP spid="40" grpId="0"/>
      <p:bldP spid="40" grpId="1"/>
      <p:bldP spid="40" grpId="2"/>
      <p:bldP spid="40" grpId="3"/>
      <p:bldP spid="43" grpId="0"/>
      <p:bldP spid="43" grpId="1"/>
      <p:bldP spid="43" grpId="2"/>
      <p:bldP spid="43" grpId="3"/>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AFEBC7-A4F9-4FD5-A627-E8B2B919DCCC}"/>
              </a:ext>
            </a:extLst>
          </p:cNvPr>
          <p:cNvSpPr>
            <a:spLocks noGrp="1"/>
          </p:cNvSpPr>
          <p:nvPr>
            <p:ph idx="1"/>
          </p:nvPr>
        </p:nvSpPr>
        <p:spPr>
          <a:xfrm>
            <a:off x="838200" y="1779855"/>
            <a:ext cx="10515600" cy="4385233"/>
          </a:xfrm>
        </p:spPr>
        <p:txBody>
          <a:bodyPr>
            <a:normAutofit/>
          </a:bodyPr>
          <a:lstStyle/>
          <a:p>
            <a:pPr marL="514350" indent="-514350">
              <a:lnSpc>
                <a:spcPct val="150000"/>
              </a:lnSpc>
              <a:buFont typeface="+mj-lt"/>
              <a:buAutoNum type="arabicPeriod"/>
            </a:pPr>
            <a:r>
              <a:rPr lang="en-GB" sz="3200" dirty="0">
                <a:solidFill>
                  <a:schemeClr val="bg1">
                    <a:lumMod val="50000"/>
                  </a:schemeClr>
                </a:solidFill>
                <a:latin typeface="Arial" panose="020B0604020202020204" pitchFamily="34" charset="0"/>
                <a:cs typeface="Arial" panose="020B0604020202020204" pitchFamily="34" charset="0"/>
              </a:rPr>
              <a:t>The M1 receptor is a promising </a:t>
            </a:r>
            <a:r>
              <a:rPr lang="en-GB" sz="3200" b="1" dirty="0">
                <a:solidFill>
                  <a:schemeClr val="bg1">
                    <a:lumMod val="50000"/>
                  </a:schemeClr>
                </a:solidFill>
                <a:latin typeface="Arial" panose="020B0604020202020204" pitchFamily="34" charset="0"/>
                <a:cs typeface="Arial" panose="020B0604020202020204" pitchFamily="34" charset="0"/>
              </a:rPr>
              <a:t>drug target </a:t>
            </a:r>
            <a:r>
              <a:rPr lang="en-GB" sz="3200" dirty="0">
                <a:solidFill>
                  <a:schemeClr val="bg1">
                    <a:lumMod val="50000"/>
                  </a:schemeClr>
                </a:solidFill>
                <a:latin typeface="Arial" panose="020B0604020202020204" pitchFamily="34" charset="0"/>
                <a:cs typeface="Arial" panose="020B0604020202020204" pitchFamily="34" charset="0"/>
              </a:rPr>
              <a:t>for the treatment of </a:t>
            </a:r>
            <a:r>
              <a:rPr lang="en-GB" sz="3200" b="1" dirty="0">
                <a:solidFill>
                  <a:schemeClr val="bg1">
                    <a:lumMod val="50000"/>
                  </a:schemeClr>
                </a:solidFill>
                <a:latin typeface="Arial" panose="020B0604020202020204" pitchFamily="34" charset="0"/>
                <a:cs typeface="Arial" panose="020B0604020202020204" pitchFamily="34" charset="0"/>
              </a:rPr>
              <a:t>neurodegeneration</a:t>
            </a:r>
          </a:p>
          <a:p>
            <a:pPr marL="514350" indent="-514350">
              <a:lnSpc>
                <a:spcPct val="150000"/>
              </a:lnSpc>
              <a:buFont typeface="+mj-lt"/>
              <a:buAutoNum type="arabicPeriod"/>
            </a:pPr>
            <a:r>
              <a:rPr lang="en-GB" sz="3200" dirty="0">
                <a:solidFill>
                  <a:schemeClr val="bg1">
                    <a:lumMod val="50000"/>
                  </a:schemeClr>
                </a:solidFill>
                <a:latin typeface="Arial" panose="020B0604020202020204" pitchFamily="34" charset="0"/>
                <a:cs typeface="Arial" panose="020B0604020202020204" pitchFamily="34" charset="0"/>
              </a:rPr>
              <a:t>Research into molecular mechanisms can provide </a:t>
            </a:r>
            <a:r>
              <a:rPr lang="en-GB" sz="3200" b="1" dirty="0">
                <a:solidFill>
                  <a:schemeClr val="bg1">
                    <a:lumMod val="50000"/>
                  </a:schemeClr>
                </a:solidFill>
                <a:latin typeface="Arial" panose="020B0604020202020204" pitchFamily="34" charset="0"/>
                <a:cs typeface="Arial" panose="020B0604020202020204" pitchFamily="34" charset="0"/>
              </a:rPr>
              <a:t>insights into disease </a:t>
            </a:r>
            <a:r>
              <a:rPr lang="en-GB" sz="3200" dirty="0">
                <a:solidFill>
                  <a:schemeClr val="bg1">
                    <a:lumMod val="50000"/>
                  </a:schemeClr>
                </a:solidFill>
                <a:latin typeface="Arial" panose="020B0604020202020204" pitchFamily="34" charset="0"/>
                <a:cs typeface="Arial" panose="020B0604020202020204" pitchFamily="34" charset="0"/>
              </a:rPr>
              <a:t>and inform the </a:t>
            </a:r>
            <a:r>
              <a:rPr lang="en-GB" sz="3200" b="1" dirty="0">
                <a:solidFill>
                  <a:schemeClr val="bg1">
                    <a:lumMod val="50000"/>
                  </a:schemeClr>
                </a:solidFill>
                <a:latin typeface="Arial" panose="020B0604020202020204" pitchFamily="34" charset="0"/>
                <a:cs typeface="Arial" panose="020B0604020202020204" pitchFamily="34" charset="0"/>
              </a:rPr>
              <a:t>design of effective medicines</a:t>
            </a:r>
          </a:p>
          <a:p>
            <a:pPr marL="0" indent="0">
              <a:lnSpc>
                <a:spcPct val="150000"/>
              </a:lnSpc>
              <a:buNone/>
            </a:pPr>
            <a:endParaRPr lang="en-GB" sz="3200" dirty="0">
              <a:latin typeface="Arial" panose="020B0604020202020204" pitchFamily="34" charset="0"/>
              <a:cs typeface="Arial" panose="020B0604020202020204" pitchFamily="34" charset="0"/>
            </a:endParaRPr>
          </a:p>
          <a:p>
            <a:pPr marL="514350" indent="-514350">
              <a:lnSpc>
                <a:spcPct val="150000"/>
              </a:lnSpc>
              <a:buFont typeface="+mj-lt"/>
              <a:buAutoNum type="arabicPeriod"/>
            </a:pPr>
            <a:endParaRPr lang="en-GB" sz="3200" dirty="0">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7818B2C7-4EDA-4D10-B936-062B08D00A22}"/>
              </a:ext>
            </a:extLst>
          </p:cNvPr>
          <p:cNvSpPr>
            <a:spLocks noGrp="1"/>
          </p:cNvSpPr>
          <p:nvPr>
            <p:ph type="title"/>
          </p:nvPr>
        </p:nvSpPr>
        <p:spPr>
          <a:xfrm>
            <a:off x="838200" y="268614"/>
            <a:ext cx="10515600" cy="1325563"/>
          </a:xfrm>
        </p:spPr>
        <p:txBody>
          <a:bodyPr/>
          <a:lstStyle/>
          <a:p>
            <a:r>
              <a:rPr lang="en-GB"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TAKE-AWAY POINTS</a:t>
            </a:r>
          </a:p>
        </p:txBody>
      </p:sp>
    </p:spTree>
    <p:extLst>
      <p:ext uri="{BB962C8B-B14F-4D97-AF65-F5344CB8AC3E}">
        <p14:creationId xmlns:p14="http://schemas.microsoft.com/office/powerpoint/2010/main" val="4134308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mph" presetSubtype="0" fill="hold" nodeType="clickEffect">
                                  <p:stCondLst>
                                    <p:cond delay="0"/>
                                  </p:stCondLst>
                                  <p:childTnLst>
                                    <p:animClr clrSpc="hsl" dir="cw">
                                      <p:cBhvr override="childStyle">
                                        <p:cTn id="6" dur="250" fill="hold"/>
                                        <p:tgtEl>
                                          <p:spTgt spid="3">
                                            <p:txEl>
                                              <p:pRg st="0" end="0"/>
                                            </p:txEl>
                                          </p:spTgt>
                                        </p:tgtEl>
                                        <p:attrNameLst>
                                          <p:attrName>style.color</p:attrName>
                                        </p:attrNameLst>
                                      </p:cBhvr>
                                      <p:by>
                                        <p:hsl h="0" s="-12549" l="-25098"/>
                                      </p:by>
                                    </p:animClr>
                                    <p:animClr clrSpc="hsl" dir="cw">
                                      <p:cBhvr>
                                        <p:cTn id="7" dur="250" fill="hold"/>
                                        <p:tgtEl>
                                          <p:spTgt spid="3">
                                            <p:txEl>
                                              <p:pRg st="0" end="0"/>
                                            </p:txEl>
                                          </p:spTgt>
                                        </p:tgtEl>
                                        <p:attrNameLst>
                                          <p:attrName>fillcolor</p:attrName>
                                        </p:attrNameLst>
                                      </p:cBhvr>
                                      <p:by>
                                        <p:hsl h="0" s="-12549" l="-25098"/>
                                      </p:by>
                                    </p:animClr>
                                    <p:animClr clrSpc="hsl" dir="cw">
                                      <p:cBhvr>
                                        <p:cTn id="8" dur="250" fill="hold"/>
                                        <p:tgtEl>
                                          <p:spTgt spid="3">
                                            <p:txEl>
                                              <p:pRg st="0" end="0"/>
                                            </p:txEl>
                                          </p:spTgt>
                                        </p:tgtEl>
                                        <p:attrNameLst>
                                          <p:attrName>stroke.color</p:attrName>
                                        </p:attrNameLst>
                                      </p:cBhvr>
                                      <p:by>
                                        <p:hsl h="0" s="-12549" l="-25098"/>
                                      </p:by>
                                    </p:animClr>
                                    <p:set>
                                      <p:cBhvr>
                                        <p:cTn id="9" dur="250" fill="hold"/>
                                        <p:tgtEl>
                                          <p:spTgt spid="3">
                                            <p:txEl>
                                              <p:pRg st="0" end="0"/>
                                            </p:txEl>
                                          </p:spTgt>
                                        </p:tgtEl>
                                        <p:attrNameLst>
                                          <p:attrName>fill.type</p:attrName>
                                        </p:attrNameLst>
                                      </p:cBhvr>
                                      <p:to>
                                        <p:strVal val="solid"/>
                                      </p:to>
                                    </p:set>
                                  </p:childTnLst>
                                </p:cTn>
                              </p:par>
                              <p:par>
                                <p:cTn id="10" presetID="26" presetClass="emph" presetSubtype="0" fill="hold" nodeType="withEffect">
                                  <p:stCondLst>
                                    <p:cond delay="0"/>
                                  </p:stCondLst>
                                  <p:childTnLst>
                                    <p:animEffect transition="out" filter="fade">
                                      <p:cBhvr>
                                        <p:cTn id="11" dur="500" tmFilter="0, 0; .2, .5; .8, .5; 1, 0"/>
                                        <p:tgtEl>
                                          <p:spTgt spid="3">
                                            <p:txEl>
                                              <p:pRg st="0" end="0"/>
                                            </p:txEl>
                                          </p:spTgt>
                                        </p:tgtEl>
                                      </p:cBhvr>
                                    </p:animEffect>
                                    <p:animScale>
                                      <p:cBhvr>
                                        <p:cTn id="12" dur="250" autoRev="1" fill="hold"/>
                                        <p:tgtEl>
                                          <p:spTgt spid="3">
                                            <p:txEl>
                                              <p:pRg st="0" end="0"/>
                                            </p:tx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4" presetClass="emph" presetSubtype="0" fill="hold" nodeType="clickEffect">
                                  <p:stCondLst>
                                    <p:cond delay="0"/>
                                  </p:stCondLst>
                                  <p:childTnLst>
                                    <p:animClr clrSpc="hsl" dir="cw">
                                      <p:cBhvr override="childStyle">
                                        <p:cTn id="16" dur="250" fill="hold"/>
                                        <p:tgtEl>
                                          <p:spTgt spid="3">
                                            <p:txEl>
                                              <p:pRg st="1" end="1"/>
                                            </p:txEl>
                                          </p:spTgt>
                                        </p:tgtEl>
                                        <p:attrNameLst>
                                          <p:attrName>style.color</p:attrName>
                                        </p:attrNameLst>
                                      </p:cBhvr>
                                      <p:by>
                                        <p:hsl h="0" s="-12549" l="-25098"/>
                                      </p:by>
                                    </p:animClr>
                                    <p:animClr clrSpc="hsl" dir="cw">
                                      <p:cBhvr>
                                        <p:cTn id="17" dur="250" fill="hold"/>
                                        <p:tgtEl>
                                          <p:spTgt spid="3">
                                            <p:txEl>
                                              <p:pRg st="1" end="1"/>
                                            </p:txEl>
                                          </p:spTgt>
                                        </p:tgtEl>
                                        <p:attrNameLst>
                                          <p:attrName>fillcolor</p:attrName>
                                        </p:attrNameLst>
                                      </p:cBhvr>
                                      <p:by>
                                        <p:hsl h="0" s="-12549" l="-25098"/>
                                      </p:by>
                                    </p:animClr>
                                    <p:animClr clrSpc="hsl" dir="cw">
                                      <p:cBhvr>
                                        <p:cTn id="18" dur="250" fill="hold"/>
                                        <p:tgtEl>
                                          <p:spTgt spid="3">
                                            <p:txEl>
                                              <p:pRg st="1" end="1"/>
                                            </p:txEl>
                                          </p:spTgt>
                                        </p:tgtEl>
                                        <p:attrNameLst>
                                          <p:attrName>stroke.color</p:attrName>
                                        </p:attrNameLst>
                                      </p:cBhvr>
                                      <p:by>
                                        <p:hsl h="0" s="-12549" l="-25098"/>
                                      </p:by>
                                    </p:animClr>
                                    <p:set>
                                      <p:cBhvr>
                                        <p:cTn id="19" dur="250" fill="hold"/>
                                        <p:tgtEl>
                                          <p:spTgt spid="3">
                                            <p:txEl>
                                              <p:pRg st="1" end="1"/>
                                            </p:txEl>
                                          </p:spTgt>
                                        </p:tgtEl>
                                        <p:attrNameLst>
                                          <p:attrName>fill.type</p:attrName>
                                        </p:attrNameLst>
                                      </p:cBhvr>
                                      <p:to>
                                        <p:strVal val="solid"/>
                                      </p:to>
                                    </p:set>
                                  </p:childTnLst>
                                </p:cTn>
                              </p:par>
                              <p:par>
                                <p:cTn id="20" presetID="26" presetClass="emph" presetSubtype="0" fill="hold" nodeType="withEffect">
                                  <p:stCondLst>
                                    <p:cond delay="0"/>
                                  </p:stCondLst>
                                  <p:childTnLst>
                                    <p:animEffect transition="out" filter="fade">
                                      <p:cBhvr>
                                        <p:cTn id="21" dur="500" tmFilter="0, 0; .2, .5; .8, .5; 1, 0"/>
                                        <p:tgtEl>
                                          <p:spTgt spid="3">
                                            <p:txEl>
                                              <p:pRg st="1" end="1"/>
                                            </p:txEl>
                                          </p:spTgt>
                                        </p:tgtEl>
                                      </p:cBhvr>
                                    </p:animEffect>
                                    <p:animScale>
                                      <p:cBhvr>
                                        <p:cTn id="22" dur="250" autoRev="1" fill="hold"/>
                                        <p:tgtEl>
                                          <p:spTgt spid="3">
                                            <p:txEl>
                                              <p:pRg st="1" end="1"/>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AC9B74A-1953-41D8-83E6-E2DACE9FFA27}"/>
              </a:ext>
            </a:extLst>
          </p:cNvPr>
          <p:cNvSpPr txBox="1"/>
          <p:nvPr/>
        </p:nvSpPr>
        <p:spPr>
          <a:xfrm>
            <a:off x="2915387" y="356660"/>
            <a:ext cx="3445174" cy="872034"/>
          </a:xfrm>
          <a:prstGeom prst="rect">
            <a:avLst/>
          </a:prstGeom>
          <a:noFill/>
        </p:spPr>
        <p:txBody>
          <a:bodyPr wrap="none" rtlCol="0">
            <a:spAutoFit/>
          </a:bodyPr>
          <a:lstStyle/>
          <a:p>
            <a:pPr defTabSz="914377">
              <a:lnSpc>
                <a:spcPct val="150000"/>
              </a:lnSpc>
            </a:pPr>
            <a:r>
              <a:rPr lang="en-GB" dirty="0">
                <a:solidFill>
                  <a:prstClr val="white"/>
                </a:solidFill>
                <a:latin typeface="Arial" panose="020B0604020202020204" pitchFamily="34" charset="0"/>
                <a:ea typeface="ヒラギノ角ゴ Pro W3" charset="-128"/>
                <a:cs typeface="Arial" panose="020B0604020202020204" pitchFamily="34" charset="0"/>
              </a:rPr>
              <a:t>@miriamscarpa4</a:t>
            </a:r>
          </a:p>
          <a:p>
            <a:pPr defTabSz="914377">
              <a:lnSpc>
                <a:spcPct val="150000"/>
              </a:lnSpc>
            </a:pPr>
            <a:r>
              <a:rPr lang="en-GB" dirty="0">
                <a:solidFill>
                  <a:prstClr val="white"/>
                </a:solidFill>
                <a:latin typeface="Arial" panose="020B0604020202020204" pitchFamily="34" charset="0"/>
                <a:ea typeface="ヒラギノ角ゴ Pro W3" charset="-128"/>
                <a:cs typeface="Arial" panose="020B0604020202020204" pitchFamily="34" charset="0"/>
              </a:rPr>
              <a:t>m.scarpa.1@research.gla.ac.uk</a:t>
            </a:r>
          </a:p>
        </p:txBody>
      </p:sp>
      <p:pic>
        <p:nvPicPr>
          <p:cNvPr id="6" name="Picture 5" descr="Logo&#10;&#10;Description automatically generated">
            <a:extLst>
              <a:ext uri="{FF2B5EF4-FFF2-40B4-BE49-F238E27FC236}">
                <a16:creationId xmlns:a16="http://schemas.microsoft.com/office/drawing/2014/main" id="{1966C772-5C27-4C13-AD42-287C9C9DD7C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55387" y="443067"/>
            <a:ext cx="360000" cy="360000"/>
          </a:xfrm>
          <a:prstGeom prst="rect">
            <a:avLst/>
          </a:prstGeom>
        </p:spPr>
      </p:pic>
      <p:pic>
        <p:nvPicPr>
          <p:cNvPr id="15" name="Picture 14" descr="A group of people posing in front of a building&#10;&#10;Description automatically generated">
            <a:extLst>
              <a:ext uri="{FF2B5EF4-FFF2-40B4-BE49-F238E27FC236}">
                <a16:creationId xmlns:a16="http://schemas.microsoft.com/office/drawing/2014/main" id="{BB55F160-B3B9-4A1A-BEB7-AC17E808357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563208" y="1275162"/>
            <a:ext cx="7628792" cy="5582839"/>
          </a:xfrm>
          <a:prstGeom prst="rect">
            <a:avLst/>
          </a:prstGeom>
        </p:spPr>
      </p:pic>
      <p:pic>
        <p:nvPicPr>
          <p:cNvPr id="12" name="Graphic 11" descr="Email">
            <a:extLst>
              <a:ext uri="{FF2B5EF4-FFF2-40B4-BE49-F238E27FC236}">
                <a16:creationId xmlns:a16="http://schemas.microsoft.com/office/drawing/2014/main" id="{F311CE94-2599-47D5-9845-EA610CD4D60E}"/>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555387" y="827607"/>
            <a:ext cx="360000" cy="360000"/>
          </a:xfrm>
          <a:prstGeom prst="rect">
            <a:avLst/>
          </a:prstGeom>
        </p:spPr>
      </p:pic>
      <p:sp>
        <p:nvSpPr>
          <p:cNvPr id="2" name="TextBox 1"/>
          <p:cNvSpPr txBox="1"/>
          <p:nvPr/>
        </p:nvSpPr>
        <p:spPr>
          <a:xfrm>
            <a:off x="249055" y="1512491"/>
            <a:ext cx="6796476" cy="3108543"/>
          </a:xfrm>
          <a:prstGeom prst="rect">
            <a:avLst/>
          </a:prstGeom>
          <a:noFill/>
        </p:spPr>
        <p:txBody>
          <a:bodyPr wrap="none" rtlCol="0">
            <a:spAutoFit/>
          </a:bodyPr>
          <a:lstStyle/>
          <a:p>
            <a:pPr defTabSz="1219140" fontAlgn="base">
              <a:spcBef>
                <a:spcPct val="0"/>
              </a:spcBef>
              <a:spcAft>
                <a:spcPct val="0"/>
              </a:spcAft>
            </a:pPr>
            <a:r>
              <a:rPr lang="en-GB" sz="2800" b="1" u="sng" dirty="0">
                <a:solidFill>
                  <a:srgbClr val="00355F"/>
                </a:solidFill>
                <a:latin typeface="Arial" charset="0"/>
                <a:ea typeface="ヒラギノ角ゴ Pro W3" charset="-128"/>
              </a:rPr>
              <a:t>Centre for Translational Pharmacology</a:t>
            </a:r>
            <a:endParaRPr lang="en-GB" sz="2400" b="1" u="sng" dirty="0">
              <a:solidFill>
                <a:srgbClr val="00355F"/>
              </a:solidFill>
              <a:latin typeface="Arial" charset="0"/>
              <a:ea typeface="ヒラギノ角ゴ Pro W3" charset="-128"/>
            </a:endParaRPr>
          </a:p>
          <a:p>
            <a:pPr defTabSz="1219140" fontAlgn="base">
              <a:spcBef>
                <a:spcPct val="0"/>
              </a:spcBef>
              <a:spcAft>
                <a:spcPct val="0"/>
              </a:spcAft>
            </a:pPr>
            <a:r>
              <a:rPr lang="en-GB" sz="2400" dirty="0">
                <a:solidFill>
                  <a:prstClr val="white"/>
                </a:solidFill>
                <a:latin typeface="Arial" charset="0"/>
                <a:ea typeface="ヒラギノ角ゴ Pro W3" charset="-128"/>
              </a:rPr>
              <a:t>Sophie Bradley</a:t>
            </a:r>
          </a:p>
          <a:p>
            <a:pPr defTabSz="1219140" fontAlgn="base">
              <a:spcBef>
                <a:spcPct val="0"/>
              </a:spcBef>
              <a:spcAft>
                <a:spcPct val="0"/>
              </a:spcAft>
            </a:pPr>
            <a:r>
              <a:rPr lang="en-GB" sz="2400" dirty="0">
                <a:solidFill>
                  <a:prstClr val="white"/>
                </a:solidFill>
                <a:latin typeface="Arial" charset="0"/>
                <a:ea typeface="ヒラギノ角ゴ Pro W3" charset="-128"/>
              </a:rPr>
              <a:t>Andrew Tobin</a:t>
            </a:r>
          </a:p>
          <a:p>
            <a:pPr defTabSz="1219140" fontAlgn="base">
              <a:spcBef>
                <a:spcPct val="0"/>
              </a:spcBef>
              <a:spcAft>
                <a:spcPct val="0"/>
              </a:spcAft>
            </a:pPr>
            <a:r>
              <a:rPr lang="en-GB" sz="2400" dirty="0">
                <a:solidFill>
                  <a:prstClr val="white"/>
                </a:solidFill>
                <a:latin typeface="Arial" charset="0"/>
                <a:ea typeface="ヒラギノ角ゴ Pro W3" charset="-128"/>
              </a:rPr>
              <a:t>Colin Molloy</a:t>
            </a:r>
          </a:p>
          <a:p>
            <a:pPr defTabSz="1219140" fontAlgn="base">
              <a:spcBef>
                <a:spcPct val="0"/>
              </a:spcBef>
              <a:spcAft>
                <a:spcPct val="0"/>
              </a:spcAft>
            </a:pPr>
            <a:r>
              <a:rPr lang="en-GB" sz="2400" dirty="0">
                <a:solidFill>
                  <a:prstClr val="white"/>
                </a:solidFill>
                <a:latin typeface="Arial" charset="0"/>
                <a:ea typeface="ヒラギノ角ゴ Pro W3" charset="-128"/>
              </a:rPr>
              <a:t>Lisa Finlayson</a:t>
            </a:r>
          </a:p>
          <a:p>
            <a:pPr defTabSz="1219140" fontAlgn="base">
              <a:spcBef>
                <a:spcPct val="0"/>
              </a:spcBef>
              <a:spcAft>
                <a:spcPct val="0"/>
              </a:spcAft>
            </a:pPr>
            <a:r>
              <a:rPr lang="en-GB" sz="2400" dirty="0">
                <a:solidFill>
                  <a:prstClr val="white"/>
                </a:solidFill>
                <a:latin typeface="Arial" charset="0"/>
                <a:ea typeface="ヒラギノ角ゴ Pro W3" charset="-128"/>
              </a:rPr>
              <a:t>The rest of the team </a:t>
            </a:r>
          </a:p>
          <a:p>
            <a:pPr defTabSz="1219140" fontAlgn="base">
              <a:spcBef>
                <a:spcPct val="0"/>
              </a:spcBef>
              <a:spcAft>
                <a:spcPct val="0"/>
              </a:spcAft>
            </a:pPr>
            <a:r>
              <a:rPr lang="en-GB" sz="2400" dirty="0" err="1">
                <a:solidFill>
                  <a:prstClr val="white"/>
                </a:solidFill>
                <a:latin typeface="Arial" charset="0"/>
                <a:ea typeface="ヒラギノ角ゴ Pro W3" charset="-128"/>
              </a:rPr>
              <a:t>Zeshan</a:t>
            </a:r>
            <a:r>
              <a:rPr lang="en-GB" sz="2400" dirty="0">
                <a:solidFill>
                  <a:prstClr val="white"/>
                </a:solidFill>
                <a:latin typeface="Arial" charset="0"/>
                <a:ea typeface="ヒラギノ角ゴ Pro W3" charset="-128"/>
              </a:rPr>
              <a:t> Ahmed (</a:t>
            </a:r>
            <a:r>
              <a:rPr lang="en-GB" sz="2400" b="1" u="sng" dirty="0">
                <a:solidFill>
                  <a:prstClr val="white"/>
                </a:solidFill>
                <a:latin typeface="Arial" charset="0"/>
                <a:ea typeface="ヒラギノ角ゴ Pro W3" charset="-128"/>
              </a:rPr>
              <a:t>Lilly UK</a:t>
            </a:r>
            <a:r>
              <a:rPr lang="en-GB" sz="2400" dirty="0">
                <a:solidFill>
                  <a:prstClr val="white"/>
                </a:solidFill>
                <a:latin typeface="Arial" charset="0"/>
                <a:ea typeface="ヒラギノ角ゴ Pro W3" charset="-128"/>
              </a:rPr>
              <a:t>)</a:t>
            </a:r>
          </a:p>
          <a:p>
            <a:pPr defTabSz="1219140" fontAlgn="base">
              <a:spcBef>
                <a:spcPct val="0"/>
              </a:spcBef>
              <a:spcAft>
                <a:spcPct val="0"/>
              </a:spcAft>
            </a:pPr>
            <a:r>
              <a:rPr lang="en-GB" sz="2400" dirty="0">
                <a:solidFill>
                  <a:prstClr val="white"/>
                </a:solidFill>
                <a:latin typeface="Arial" charset="0"/>
                <a:ea typeface="ヒラギノ角ゴ Pro W3" charset="-128"/>
              </a:rPr>
              <a:t>Lisa Broad (</a:t>
            </a:r>
            <a:r>
              <a:rPr lang="en-GB" sz="2400" b="1" dirty="0">
                <a:solidFill>
                  <a:prstClr val="white"/>
                </a:solidFill>
                <a:latin typeface="Arial" charset="0"/>
                <a:ea typeface="ヒラギノ角ゴ Pro W3" charset="-128"/>
              </a:rPr>
              <a:t>Lilly UK</a:t>
            </a:r>
            <a:r>
              <a:rPr lang="en-GB" sz="2400" dirty="0">
                <a:solidFill>
                  <a:prstClr val="white"/>
                </a:solidFill>
                <a:latin typeface="Arial" charset="0"/>
                <a:ea typeface="ヒラギノ角ゴ Pro W3" charset="-128"/>
              </a:rPr>
              <a:t>)</a:t>
            </a:r>
          </a:p>
        </p:txBody>
      </p:sp>
      <p:pic>
        <p:nvPicPr>
          <p:cNvPr id="3" name="Picture 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20299" y="5715000"/>
            <a:ext cx="2149264" cy="942811"/>
          </a:xfrm>
          <a:prstGeom prst="rect">
            <a:avLst/>
          </a:prstGeom>
        </p:spPr>
      </p:pic>
      <p:pic>
        <p:nvPicPr>
          <p:cNvPr id="4" name="Picture 3"/>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423504" y="5714999"/>
            <a:ext cx="1780817" cy="973884"/>
          </a:xfrm>
          <a:prstGeom prst="rect">
            <a:avLst/>
          </a:prstGeom>
        </p:spPr>
      </p:pic>
      <p:pic>
        <p:nvPicPr>
          <p:cNvPr id="16" name="Picture 15">
            <a:extLst>
              <a:ext uri="{FF2B5EF4-FFF2-40B4-BE49-F238E27FC236}">
                <a16:creationId xmlns:a16="http://schemas.microsoft.com/office/drawing/2014/main" id="{1E9E6B23-FACB-4367-9723-18D973F10762}"/>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0" y="356660"/>
            <a:ext cx="2351584" cy="1029883"/>
          </a:xfrm>
          <a:prstGeom prst="rect">
            <a:avLst/>
          </a:prstGeom>
        </p:spPr>
      </p:pic>
      <p:sp>
        <p:nvSpPr>
          <p:cNvPr id="11" name="TextBox 10">
            <a:extLst>
              <a:ext uri="{FF2B5EF4-FFF2-40B4-BE49-F238E27FC236}">
                <a16:creationId xmlns:a16="http://schemas.microsoft.com/office/drawing/2014/main" id="{39A58EAE-9741-4BD9-9FB3-31AE04CFFE00}"/>
              </a:ext>
            </a:extLst>
          </p:cNvPr>
          <p:cNvSpPr txBox="1"/>
          <p:nvPr/>
        </p:nvSpPr>
        <p:spPr>
          <a:xfrm>
            <a:off x="6748423" y="3958882"/>
            <a:ext cx="4357283" cy="3046988"/>
          </a:xfrm>
          <a:prstGeom prst="rect">
            <a:avLst/>
          </a:prstGeom>
          <a:noFill/>
        </p:spPr>
        <p:txBody>
          <a:bodyPr wrap="none" rtlCol="0">
            <a:spAutoFit/>
          </a:bodyPr>
          <a:lstStyle/>
          <a:p>
            <a:r>
              <a:rPr lang="en-GB" sz="9600" b="1" dirty="0">
                <a:solidFill>
                  <a:schemeClr val="bg1"/>
                </a:solidFill>
                <a:effectLst>
                  <a:outerShdw blurRad="38100" dist="38100" dir="2700000" algn="tl">
                    <a:srgbClr val="000000">
                      <a:alpha val="43137"/>
                    </a:srgbClr>
                  </a:outerShdw>
                </a:effectLst>
                <a:latin typeface="Freestyle Script" panose="030804020302050B0404" pitchFamily="66" charset="0"/>
              </a:rPr>
              <a:t>Thank you </a:t>
            </a:r>
          </a:p>
          <a:p>
            <a:r>
              <a:rPr lang="en-GB" sz="9600" b="1" dirty="0">
                <a:solidFill>
                  <a:schemeClr val="bg1"/>
                </a:solidFill>
                <a:effectLst>
                  <a:outerShdw blurRad="38100" dist="38100" dir="2700000" algn="tl">
                    <a:srgbClr val="000000">
                      <a:alpha val="43137"/>
                    </a:srgbClr>
                  </a:outerShdw>
                </a:effectLst>
                <a:latin typeface="Freestyle Script" panose="030804020302050B0404" pitchFamily="66" charset="0"/>
              </a:rPr>
              <a:t>for listening!</a:t>
            </a:r>
          </a:p>
        </p:txBody>
      </p:sp>
      <p:pic>
        <p:nvPicPr>
          <p:cNvPr id="14" name="Picture 13" descr="Text&#10;&#10;Description automatically generated">
            <a:extLst>
              <a:ext uri="{FF2B5EF4-FFF2-40B4-BE49-F238E27FC236}">
                <a16:creationId xmlns:a16="http://schemas.microsoft.com/office/drawing/2014/main" id="{0AD85A18-F97F-40CC-8637-1A3E5C33AD00}"/>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0292755" y="356660"/>
            <a:ext cx="1808480" cy="1436841"/>
          </a:xfrm>
          <a:prstGeom prst="rect">
            <a:avLst/>
          </a:prstGeom>
        </p:spPr>
      </p:pic>
    </p:spTree>
    <p:extLst>
      <p:ext uri="{BB962C8B-B14F-4D97-AF65-F5344CB8AC3E}">
        <p14:creationId xmlns:p14="http://schemas.microsoft.com/office/powerpoint/2010/main" val="38072557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2.9|7.9"/>
</p:tagLst>
</file>

<file path=ppt/tags/tag2.xml><?xml version="1.0" encoding="utf-8"?>
<p:tagLst xmlns:a="http://schemas.openxmlformats.org/drawingml/2006/main" xmlns:r="http://schemas.openxmlformats.org/officeDocument/2006/relationships" xmlns:p="http://schemas.openxmlformats.org/presentationml/2006/main">
  <p:tag name="TIMING" val="|22.9|7.9"/>
</p:tagLst>
</file>

<file path=ppt/tags/tag3.xml><?xml version="1.0" encoding="utf-8"?>
<p:tagLst xmlns:a="http://schemas.openxmlformats.org/drawingml/2006/main" xmlns:r="http://schemas.openxmlformats.org/officeDocument/2006/relationships" xmlns:p="http://schemas.openxmlformats.org/presentationml/2006/main">
  <p:tag name="TIMING" val="|22.9|7.9"/>
</p:tagLst>
</file>

<file path=ppt/tags/tag4.xml><?xml version="1.0" encoding="utf-8"?>
<p:tagLst xmlns:a="http://schemas.openxmlformats.org/drawingml/2006/main" xmlns:r="http://schemas.openxmlformats.org/officeDocument/2006/relationships" xmlns:p="http://schemas.openxmlformats.org/presentationml/2006/main">
  <p:tag name="TIMING" val="|22.9|7.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1216</Words>
  <Application>Microsoft Office PowerPoint</Application>
  <PresentationFormat>Widescreen</PresentationFormat>
  <Paragraphs>98</Paragraphs>
  <Slides>9</Slides>
  <Notes>9</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9</vt:i4>
      </vt:variant>
    </vt:vector>
  </HeadingPairs>
  <TitlesOfParts>
    <vt:vector size="16" baseType="lpstr">
      <vt:lpstr>Arial</vt:lpstr>
      <vt:lpstr>Calibri</vt:lpstr>
      <vt:lpstr>Calibri Light</vt:lpstr>
      <vt:lpstr>Freestyle Script</vt:lpstr>
      <vt:lpstr>Sans Serif</vt:lpstr>
      <vt:lpstr>Office Theme</vt:lpstr>
      <vt:lpstr>Prism 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TAKE-AWAY POINTS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Carleen Smith</dc:creator>
  <cp:lastModifiedBy>Carleen Smith</cp:lastModifiedBy>
  <cp:revision>1</cp:revision>
  <dcterms:created xsi:type="dcterms:W3CDTF">2021-09-29T09:16:54Z</dcterms:created>
  <dcterms:modified xsi:type="dcterms:W3CDTF">2021-09-29T09:17:48Z</dcterms:modified>
</cp:coreProperties>
</file>